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Lobster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Lobster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 did not include all the holidays. Feel free to change as needed. </a:t>
            </a:r>
            <a:endParaRPr sz="2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bd3d026d7f_0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bd3d026d7f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January</a:t>
            </a:r>
            <a:r>
              <a:rPr lang="en" sz="3600"/>
              <a:t> - New </a:t>
            </a:r>
            <a:r>
              <a:rPr lang="en" sz="3600"/>
              <a:t>Year's</a:t>
            </a:r>
            <a:r>
              <a:rPr lang="en" sz="3600"/>
              <a:t> Day</a:t>
            </a:r>
            <a:endParaRPr sz="36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d3d026d7f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d3d026d7f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February - Black History Month</a:t>
            </a:r>
            <a:endParaRPr sz="36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d3d026d7f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bd3d026d7f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February- Groundhog’s Day</a:t>
            </a:r>
            <a:endParaRPr sz="36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d3d026d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d3d026d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February- Valentine’s Day</a:t>
            </a:r>
            <a:endParaRPr sz="36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d3d026d7f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d3d026d7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February - President’s Day</a:t>
            </a:r>
            <a:endParaRPr sz="36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d3d026d7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d3d026d7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March- St. Patrick’s Day</a:t>
            </a:r>
            <a:endParaRPr sz="27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d3d026d7f_0_6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d3d026d7f_0_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March- St. Patrick’s Day, Spring</a:t>
            </a:r>
            <a:endParaRPr sz="27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bd3d026d7f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bd3d026d7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April- Easter, World Autism Awareness Month</a:t>
            </a:r>
            <a:endParaRPr sz="27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bd3d026d7f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bd3d026d7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April- Easter, World Autism Awareness Month</a:t>
            </a:r>
            <a:endParaRPr sz="27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d3d026d7f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bd3d026d7f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April- Easter, World Autism Awareness Month</a:t>
            </a:r>
            <a:endParaRPr sz="27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d3d026d7f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d3d026d7f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May</a:t>
            </a:r>
            <a:r>
              <a:rPr lang="en" sz="2700"/>
              <a:t>- Memorial Day, Mother’s Day</a:t>
            </a:r>
            <a:endParaRPr sz="27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bd3d026d7f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bd3d026d7f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May- Memorial Day, Mother’s Day</a:t>
            </a:r>
            <a:endParaRPr sz="27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bd3d026d7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bd3d026d7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June</a:t>
            </a:r>
            <a:r>
              <a:rPr lang="en" sz="2700"/>
              <a:t>- Juneteenth, Father’s Day</a:t>
            </a:r>
            <a:endParaRPr sz="27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bd3d026d7f_0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bd3d026d7f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June- Juneteenth, Father’s Day</a:t>
            </a:r>
            <a:endParaRPr sz="27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bd3d026d7f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bd3d026d7f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July</a:t>
            </a:r>
            <a:r>
              <a:rPr lang="en" sz="2700"/>
              <a:t>- 4th of July</a:t>
            </a:r>
            <a:endParaRPr sz="27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bd3d026d7f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bd3d026d7f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July- 4th of July</a:t>
            </a:r>
            <a:endParaRPr sz="27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bd3d026d7f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bd3d026d7f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August</a:t>
            </a:r>
            <a:r>
              <a:rPr lang="en" sz="2700"/>
              <a:t>- Summer</a:t>
            </a:r>
            <a:endParaRPr sz="27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bd3d026d7f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bd3d026d7f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August- Summer</a:t>
            </a:r>
            <a:endParaRPr sz="27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bd3d026d7f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bd3d026d7f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September- Labor Day</a:t>
            </a:r>
            <a:endParaRPr sz="27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bd3d026d7f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bd3d026d7f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October- Halloween</a:t>
            </a:r>
            <a:endParaRPr sz="27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bd3d026d7f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bd3d026d7f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October- Halloween</a:t>
            </a:r>
            <a:endParaRPr sz="27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bd3d026d7f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bd3d026d7f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November- Fall, Thanksgiving, Diwali</a:t>
            </a:r>
            <a:endParaRPr sz="27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bd3d026d7f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bd3d026d7f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November- Fall, Thanksgiving, Diwali</a:t>
            </a:r>
            <a:endParaRPr sz="27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bd3d026d7f_0_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bd3d026d7f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November- Fall, Thanksgiving, Diwali</a:t>
            </a:r>
            <a:endParaRPr sz="27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bd3d026d7f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bd3d026d7f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December- Winter Solstice, </a:t>
            </a:r>
            <a:r>
              <a:rPr lang="en" sz="2700"/>
              <a:t>Kwanzaa</a:t>
            </a:r>
            <a:r>
              <a:rPr lang="en" sz="2700"/>
              <a:t>, Christmas, </a:t>
            </a:r>
            <a:r>
              <a:rPr lang="en" sz="2700"/>
              <a:t>Hanukkah</a:t>
            </a:r>
            <a:endParaRPr sz="27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bd3d026d7f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bd3d026d7f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December- Winter Solstice, Kwanzaa, Christmas, Hanukkah</a:t>
            </a:r>
            <a:endParaRPr sz="27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bd3d026d7f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bd3d026d7f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December- Winter Solstice, Kwanzaa, Christmas, Hanukkah</a:t>
            </a:r>
            <a:endParaRPr sz="27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bd3d026d7f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bd3d026d7f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December- Winter Solstice, Kwanzaa, Christmas, Hanukkah</a:t>
            </a:r>
            <a:endParaRPr sz="27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16.png"/><Relationship Id="rId5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19.png"/><Relationship Id="rId5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25.png"/><Relationship Id="rId5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Relationship Id="rId4" Type="http://schemas.openxmlformats.org/officeDocument/2006/relationships/image" Target="../media/image23.png"/><Relationship Id="rId5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Relationship Id="rId4" Type="http://schemas.openxmlformats.org/officeDocument/2006/relationships/image" Target="../media/image29.png"/><Relationship Id="rId5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28.png"/><Relationship Id="rId5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Relationship Id="rId4" Type="http://schemas.openxmlformats.org/officeDocument/2006/relationships/image" Target="../media/image31.jpg"/><Relationship Id="rId5" Type="http://schemas.openxmlformats.org/officeDocument/2006/relationships/image" Target="../media/image3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32.png"/><Relationship Id="rId5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3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Relationship Id="rId4" Type="http://schemas.openxmlformats.org/officeDocument/2006/relationships/image" Target="../media/image39.jpg"/><Relationship Id="rId5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jpg"/><Relationship Id="rId4" Type="http://schemas.openxmlformats.org/officeDocument/2006/relationships/image" Target="../media/image40.png"/><Relationship Id="rId5" Type="http://schemas.openxmlformats.org/officeDocument/2006/relationships/image" Target="../media/image4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Relationship Id="rId4" Type="http://schemas.openxmlformats.org/officeDocument/2006/relationships/image" Target="../media/image42.png"/><Relationship Id="rId5" Type="http://schemas.openxmlformats.org/officeDocument/2006/relationships/image" Target="../media/image4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jpg"/><Relationship Id="rId4" Type="http://schemas.openxmlformats.org/officeDocument/2006/relationships/image" Target="../media/image44.png"/><Relationship Id="rId5" Type="http://schemas.openxmlformats.org/officeDocument/2006/relationships/image" Target="../media/image4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jpg"/><Relationship Id="rId4" Type="http://schemas.openxmlformats.org/officeDocument/2006/relationships/image" Target="../media/image49.png"/><Relationship Id="rId5" Type="http://schemas.openxmlformats.org/officeDocument/2006/relationships/image" Target="../media/image4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jpg"/><Relationship Id="rId4" Type="http://schemas.openxmlformats.org/officeDocument/2006/relationships/image" Target="../media/image47.png"/><Relationship Id="rId5" Type="http://schemas.openxmlformats.org/officeDocument/2006/relationships/image" Target="../media/image5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jp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jpg"/><Relationship Id="rId4" Type="http://schemas.openxmlformats.org/officeDocument/2006/relationships/image" Target="../media/image53.png"/><Relationship Id="rId5" Type="http://schemas.openxmlformats.org/officeDocument/2006/relationships/image" Target="../media/image5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jpg"/><Relationship Id="rId4" Type="http://schemas.openxmlformats.org/officeDocument/2006/relationships/image" Target="../media/image55.png"/><Relationship Id="rId5" Type="http://schemas.openxmlformats.org/officeDocument/2006/relationships/image" Target="../media/image5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jpg"/><Relationship Id="rId4" Type="http://schemas.openxmlformats.org/officeDocument/2006/relationships/image" Target="../media/image60.png"/><Relationship Id="rId5" Type="http://schemas.openxmlformats.org/officeDocument/2006/relationships/image" Target="../media/image5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jpg"/><Relationship Id="rId4" Type="http://schemas.openxmlformats.org/officeDocument/2006/relationships/image" Target="../media/image57.png"/><Relationship Id="rId5" Type="http://schemas.openxmlformats.org/officeDocument/2006/relationships/image" Target="../media/image6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jpg"/><Relationship Id="rId4" Type="http://schemas.openxmlformats.org/officeDocument/2006/relationships/image" Target="../media/image61.png"/><Relationship Id="rId5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77900" y="678000"/>
            <a:ext cx="8520600" cy="194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FFFF"/>
                </a:solidFill>
                <a:latin typeface="Lobster"/>
                <a:ea typeface="Lobster"/>
                <a:cs typeface="Lobster"/>
                <a:sym typeface="Lobster"/>
              </a:rPr>
              <a:t>Tic-Tac-Toe</a:t>
            </a:r>
            <a:endParaRPr sz="6000">
              <a:solidFill>
                <a:srgbClr val="00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FFFF"/>
                </a:solidFill>
                <a:latin typeface="Lobster"/>
                <a:ea typeface="Lobster"/>
                <a:cs typeface="Lobster"/>
                <a:sym typeface="Lobster"/>
              </a:rPr>
              <a:t>(for every month)</a:t>
            </a:r>
            <a:endParaRPr sz="6000">
              <a:solidFill>
                <a:srgbClr val="00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900" y="1193363"/>
            <a:ext cx="1629325" cy="912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643" y="3413125"/>
            <a:ext cx="1629326" cy="91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2523" y="3260184"/>
            <a:ext cx="1629325" cy="913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9650" y="3446661"/>
            <a:ext cx="1515376" cy="8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59649" y="1215755"/>
            <a:ext cx="1803499" cy="98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016" y="382676"/>
            <a:ext cx="858700" cy="79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216" y="1220876"/>
            <a:ext cx="858700" cy="79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216" y="2135276"/>
            <a:ext cx="858700" cy="79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416" y="2973476"/>
            <a:ext cx="858700" cy="79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416" y="3964076"/>
            <a:ext cx="858700" cy="79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5225" y="562100"/>
            <a:ext cx="895583" cy="710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1241" y="1344275"/>
            <a:ext cx="895583" cy="710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1241" y="2204667"/>
            <a:ext cx="895583" cy="710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1241" y="2986842"/>
            <a:ext cx="895583" cy="710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1241" y="3769017"/>
            <a:ext cx="895583" cy="710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" y="122100"/>
            <a:ext cx="749186" cy="918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095" y="1131854"/>
            <a:ext cx="749186" cy="918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990" y="2141608"/>
            <a:ext cx="749186" cy="918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095" y="3150079"/>
            <a:ext cx="749186" cy="918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990" y="4083633"/>
            <a:ext cx="749186" cy="918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70726" y="152400"/>
            <a:ext cx="907474" cy="9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46926" y="1143000"/>
            <a:ext cx="907474" cy="9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70726" y="2057400"/>
            <a:ext cx="907474" cy="9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46926" y="3048000"/>
            <a:ext cx="907474" cy="9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323126" y="4038600"/>
            <a:ext cx="907474" cy="90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29" y="232802"/>
            <a:ext cx="963451" cy="866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29" y="1147202"/>
            <a:ext cx="963451" cy="866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29" y="1985402"/>
            <a:ext cx="963451" cy="866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29" y="2899802"/>
            <a:ext cx="963451" cy="866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29" y="3814202"/>
            <a:ext cx="963451" cy="866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3949" y="313189"/>
            <a:ext cx="963451" cy="797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3949" y="1227589"/>
            <a:ext cx="963451" cy="797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3949" y="2141989"/>
            <a:ext cx="963451" cy="797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3949" y="3056389"/>
            <a:ext cx="963451" cy="797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3949" y="3894589"/>
            <a:ext cx="963451" cy="797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50" y="4266750"/>
            <a:ext cx="771099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5250" y="4252166"/>
            <a:ext cx="771100" cy="722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50" y="3504750"/>
            <a:ext cx="771099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5250" y="3490166"/>
            <a:ext cx="771100" cy="722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50" y="2666550"/>
            <a:ext cx="771099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50" y="1904550"/>
            <a:ext cx="771099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50" y="1142550"/>
            <a:ext cx="771099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50" y="380550"/>
            <a:ext cx="771099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5250" y="2651966"/>
            <a:ext cx="771100" cy="722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5250" y="1889966"/>
            <a:ext cx="771100" cy="722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5250" y="1127966"/>
            <a:ext cx="771100" cy="722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5250" y="365966"/>
            <a:ext cx="771100" cy="722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76" y="257626"/>
            <a:ext cx="796575" cy="95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6225" y="191800"/>
            <a:ext cx="596722" cy="854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76" y="1170301"/>
            <a:ext cx="796575" cy="95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76" y="2162626"/>
            <a:ext cx="796575" cy="95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76" y="3075301"/>
            <a:ext cx="796575" cy="95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76" y="3989701"/>
            <a:ext cx="796575" cy="95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642" y="1210827"/>
            <a:ext cx="596722" cy="854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03260" y="2161919"/>
            <a:ext cx="596722" cy="854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3677" y="3180946"/>
            <a:ext cx="596722" cy="854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3677" y="4171546"/>
            <a:ext cx="596722" cy="854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275" y="4041946"/>
            <a:ext cx="701400" cy="96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275" y="3049222"/>
            <a:ext cx="701400" cy="96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275" y="2056499"/>
            <a:ext cx="701400" cy="96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275" y="1063775"/>
            <a:ext cx="701400" cy="96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5200"/>
            <a:ext cx="701400" cy="96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3275" y="257600"/>
            <a:ext cx="887999" cy="8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3275" y="1172000"/>
            <a:ext cx="887999" cy="8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3275" y="2086400"/>
            <a:ext cx="887999" cy="8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3275" y="3000800"/>
            <a:ext cx="887999" cy="8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3275" y="3991400"/>
            <a:ext cx="887999" cy="88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642" y="831850"/>
            <a:ext cx="987826" cy="73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42274" y="639975"/>
            <a:ext cx="1409714" cy="77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642" y="1517650"/>
            <a:ext cx="987826" cy="73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842" y="2203450"/>
            <a:ext cx="987826" cy="73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842" y="2889250"/>
            <a:ext cx="987826" cy="73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842" y="3575050"/>
            <a:ext cx="987826" cy="73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8955" y="1365369"/>
            <a:ext cx="1409714" cy="77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8955" y="2010164"/>
            <a:ext cx="1409714" cy="77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9435" y="2735558"/>
            <a:ext cx="1409714" cy="77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9435" y="3380353"/>
            <a:ext cx="1409714" cy="774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950" y="3775200"/>
            <a:ext cx="765025" cy="7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750" y="2937000"/>
            <a:ext cx="765025" cy="7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750" y="2098800"/>
            <a:ext cx="765025" cy="7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550" y="1260600"/>
            <a:ext cx="765025" cy="7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750" y="422400"/>
            <a:ext cx="765025" cy="7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0579" y="105200"/>
            <a:ext cx="1024774" cy="95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6779" y="1095800"/>
            <a:ext cx="1024774" cy="95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2979" y="2086400"/>
            <a:ext cx="1024774" cy="95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2979" y="3077000"/>
            <a:ext cx="1024774" cy="95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2979" y="4067600"/>
            <a:ext cx="1024774" cy="95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498" y="0"/>
            <a:ext cx="891175" cy="10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59916" y="533490"/>
            <a:ext cx="690699" cy="81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498" y="914400"/>
            <a:ext cx="891175" cy="10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498" y="1828800"/>
            <a:ext cx="891175" cy="10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498" y="2819400"/>
            <a:ext cx="891175" cy="10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498" y="3733800"/>
            <a:ext cx="891175" cy="10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116" y="1295490"/>
            <a:ext cx="690699" cy="81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116" y="2057490"/>
            <a:ext cx="690699" cy="81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116" y="2819490"/>
            <a:ext cx="690699" cy="81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116" y="3581490"/>
            <a:ext cx="690699" cy="811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851" y="457200"/>
            <a:ext cx="1203324" cy="9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051" y="1295400"/>
            <a:ext cx="1203324" cy="9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051" y="2133600"/>
            <a:ext cx="1203324" cy="9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051" y="2971800"/>
            <a:ext cx="1203324" cy="9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051" y="3810000"/>
            <a:ext cx="1203324" cy="9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2344" y="102401"/>
            <a:ext cx="689382" cy="11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8544" y="1093001"/>
            <a:ext cx="689382" cy="11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8544" y="2083601"/>
            <a:ext cx="689382" cy="11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8544" y="3074201"/>
            <a:ext cx="689382" cy="11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2344" y="4064801"/>
            <a:ext cx="689382" cy="111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75" y="521275"/>
            <a:ext cx="736025" cy="73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2501" y="216050"/>
            <a:ext cx="630475" cy="9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75" y="1359475"/>
            <a:ext cx="736025" cy="73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75" y="2197675"/>
            <a:ext cx="736025" cy="73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75" y="3035875"/>
            <a:ext cx="736025" cy="73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975" y="3874075"/>
            <a:ext cx="736025" cy="73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8701" y="1130450"/>
            <a:ext cx="630475" cy="9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2501" y="2044850"/>
            <a:ext cx="630475" cy="9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8701" y="2959250"/>
            <a:ext cx="630475" cy="9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8701" y="3873650"/>
            <a:ext cx="630475" cy="9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850" y="694225"/>
            <a:ext cx="788800" cy="7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03518" y="465625"/>
            <a:ext cx="1046753" cy="7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850" y="1456225"/>
            <a:ext cx="788800" cy="7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850" y="2218225"/>
            <a:ext cx="788800" cy="7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850" y="2980225"/>
            <a:ext cx="788800" cy="7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850" y="3742225"/>
            <a:ext cx="788800" cy="7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9718" y="1303825"/>
            <a:ext cx="1046753" cy="7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9718" y="2142025"/>
            <a:ext cx="1046753" cy="7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5918" y="2980225"/>
            <a:ext cx="1046753" cy="7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5918" y="3818425"/>
            <a:ext cx="1046753" cy="72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482" y="700800"/>
            <a:ext cx="1074826" cy="6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482" y="1462800"/>
            <a:ext cx="1074826" cy="6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482" y="2224800"/>
            <a:ext cx="1074826" cy="6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482" y="2986800"/>
            <a:ext cx="1074826" cy="6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482" y="3748800"/>
            <a:ext cx="1074826" cy="6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381000"/>
            <a:ext cx="783850" cy="96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219200"/>
            <a:ext cx="783850" cy="96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057400"/>
            <a:ext cx="783850" cy="96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895600"/>
            <a:ext cx="783850" cy="96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3733800"/>
            <a:ext cx="783850" cy="96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497" y="711177"/>
            <a:ext cx="800174" cy="76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4172" y="804326"/>
            <a:ext cx="760151" cy="76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497" y="1473177"/>
            <a:ext cx="800174" cy="76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497" y="2235177"/>
            <a:ext cx="800174" cy="76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497" y="2997177"/>
            <a:ext cx="800174" cy="76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497" y="3682977"/>
            <a:ext cx="800174" cy="76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20372" y="1566326"/>
            <a:ext cx="760151" cy="76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20372" y="2252126"/>
            <a:ext cx="760151" cy="76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6572" y="3014126"/>
            <a:ext cx="760151" cy="76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20372" y="3699926"/>
            <a:ext cx="760151" cy="760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416" y="81825"/>
            <a:ext cx="923425" cy="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416" y="1072425"/>
            <a:ext cx="923425" cy="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816" y="2063025"/>
            <a:ext cx="923425" cy="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816" y="3053625"/>
            <a:ext cx="923425" cy="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616" y="4044225"/>
            <a:ext cx="923425" cy="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7265" y="309201"/>
            <a:ext cx="923424" cy="90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7265" y="1223601"/>
            <a:ext cx="923424" cy="90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7265" y="2138001"/>
            <a:ext cx="923424" cy="90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7265" y="3052401"/>
            <a:ext cx="923424" cy="90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7265" y="3966801"/>
            <a:ext cx="923424" cy="90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518" y="521250"/>
            <a:ext cx="994675" cy="68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518" y="1359450"/>
            <a:ext cx="994675" cy="68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518" y="2197650"/>
            <a:ext cx="994675" cy="68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518" y="3035850"/>
            <a:ext cx="994675" cy="68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518" y="3874050"/>
            <a:ext cx="994675" cy="68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3669" y="140275"/>
            <a:ext cx="899674" cy="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3669" y="1054675"/>
            <a:ext cx="899674" cy="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9869" y="2045275"/>
            <a:ext cx="899674" cy="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9869" y="2959675"/>
            <a:ext cx="899674" cy="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9869" y="3950275"/>
            <a:ext cx="899674" cy="89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01" y="521276"/>
            <a:ext cx="1028126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6929" y="205364"/>
            <a:ext cx="945725" cy="9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01" y="1379701"/>
            <a:ext cx="1028126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01" y="2238126"/>
            <a:ext cx="1028126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01" y="3096551"/>
            <a:ext cx="1028126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01" y="3954976"/>
            <a:ext cx="1028126" cy="7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3129" y="1119764"/>
            <a:ext cx="945725" cy="9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3129" y="1957964"/>
            <a:ext cx="945725" cy="9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3129" y="2872364"/>
            <a:ext cx="945725" cy="9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3129" y="3786764"/>
            <a:ext cx="945725" cy="94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200" y="613500"/>
            <a:ext cx="956528" cy="71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200" y="1350961"/>
            <a:ext cx="956528" cy="71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223" y="2082683"/>
            <a:ext cx="956528" cy="71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223" y="2808664"/>
            <a:ext cx="956528" cy="71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245" y="3692785"/>
            <a:ext cx="956528" cy="71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7659" y="698075"/>
            <a:ext cx="1056640" cy="71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7659" y="1383875"/>
            <a:ext cx="1056640" cy="71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7659" y="2069675"/>
            <a:ext cx="1056640" cy="71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7659" y="2755475"/>
            <a:ext cx="1056640" cy="71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7659" y="3441275"/>
            <a:ext cx="1056640" cy="71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768" y="675626"/>
            <a:ext cx="958325" cy="71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768" y="1513826"/>
            <a:ext cx="958325" cy="7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568" y="2275826"/>
            <a:ext cx="958325" cy="71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568" y="3114026"/>
            <a:ext cx="958325" cy="71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568" y="3876026"/>
            <a:ext cx="958325" cy="7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2690" y="471875"/>
            <a:ext cx="735211" cy="7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08890" y="1310075"/>
            <a:ext cx="735211" cy="7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2690" y="2148275"/>
            <a:ext cx="735211" cy="7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08890" y="2986475"/>
            <a:ext cx="735211" cy="7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08890" y="3824675"/>
            <a:ext cx="735211" cy="71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406" y="367550"/>
            <a:ext cx="874025" cy="9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406" y="1205750"/>
            <a:ext cx="874025" cy="9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406" y="2120150"/>
            <a:ext cx="874025" cy="9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406" y="2958350"/>
            <a:ext cx="874025" cy="9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406" y="3796550"/>
            <a:ext cx="874025" cy="9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2203" y="12663"/>
            <a:ext cx="874025" cy="100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98403" y="1003263"/>
            <a:ext cx="874025" cy="100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98403" y="1917663"/>
            <a:ext cx="874025" cy="100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4603" y="2984463"/>
            <a:ext cx="874025" cy="100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98403" y="3975063"/>
            <a:ext cx="874025" cy="1004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847" y="392250"/>
            <a:ext cx="805324" cy="77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847" y="1222650"/>
            <a:ext cx="805324" cy="77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047" y="2144850"/>
            <a:ext cx="805324" cy="77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047" y="2975250"/>
            <a:ext cx="805324" cy="77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047" y="3889650"/>
            <a:ext cx="805324" cy="77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7500" y="628625"/>
            <a:ext cx="923540" cy="78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4886" y="1374223"/>
            <a:ext cx="923540" cy="78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7500" y="2119821"/>
            <a:ext cx="923540" cy="78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4886" y="2865418"/>
            <a:ext cx="923540" cy="78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4886" y="3611016"/>
            <a:ext cx="923540" cy="785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475" y="579300"/>
            <a:ext cx="934750" cy="9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75" y="1341300"/>
            <a:ext cx="934750" cy="9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75" y="2103300"/>
            <a:ext cx="934750" cy="9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875" y="2865300"/>
            <a:ext cx="934750" cy="9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875" y="3627300"/>
            <a:ext cx="934750" cy="9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16625" y="16875"/>
            <a:ext cx="647636" cy="97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1169" y="1032670"/>
            <a:ext cx="647636" cy="97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1169" y="2048465"/>
            <a:ext cx="647636" cy="97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69512" y="3064260"/>
            <a:ext cx="647636" cy="97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69512" y="4011141"/>
            <a:ext cx="647636" cy="970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175" y="509600"/>
            <a:ext cx="1098851" cy="88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175" y="1356533"/>
            <a:ext cx="1098851" cy="883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175" y="2118773"/>
            <a:ext cx="1098851" cy="88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175" y="2965707"/>
            <a:ext cx="1098851" cy="883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175" y="3727947"/>
            <a:ext cx="1098851" cy="88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5800" y="620875"/>
            <a:ext cx="907375" cy="771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313" y="1433040"/>
            <a:ext cx="907375" cy="771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313" y="2245205"/>
            <a:ext cx="907375" cy="771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10626" y="3057369"/>
            <a:ext cx="907375" cy="771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10626" y="3788318"/>
            <a:ext cx="907375" cy="771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6725" y="687475"/>
            <a:ext cx="783851" cy="78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051" y="801000"/>
            <a:ext cx="574251" cy="7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051" y="1486800"/>
            <a:ext cx="574251" cy="7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051" y="2172600"/>
            <a:ext cx="574251" cy="7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051" y="2858400"/>
            <a:ext cx="574251" cy="7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051" y="3620400"/>
            <a:ext cx="574251" cy="7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6725" y="1449475"/>
            <a:ext cx="783851" cy="78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6725" y="2211475"/>
            <a:ext cx="783851" cy="78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6725" y="2973475"/>
            <a:ext cx="783851" cy="7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6725" y="3735475"/>
            <a:ext cx="783851" cy="7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900" y="409150"/>
            <a:ext cx="1028700" cy="806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900" y="1206204"/>
            <a:ext cx="1028700" cy="806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900" y="2082964"/>
            <a:ext cx="1028700" cy="806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900" y="2880018"/>
            <a:ext cx="1028700" cy="806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900" y="3756777"/>
            <a:ext cx="1028700" cy="806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52827" y="474075"/>
            <a:ext cx="1110483" cy="87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3173" y="1245173"/>
            <a:ext cx="1110483" cy="87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3173" y="2016271"/>
            <a:ext cx="1110483" cy="87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3518" y="2787370"/>
            <a:ext cx="1110483" cy="87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3518" y="3635578"/>
            <a:ext cx="1110483" cy="874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400" y="539025"/>
            <a:ext cx="782775" cy="7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600" y="1377225"/>
            <a:ext cx="782775" cy="7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400" y="2139225"/>
            <a:ext cx="782775" cy="7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600" y="2977425"/>
            <a:ext cx="782775" cy="7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600" y="3815625"/>
            <a:ext cx="782775" cy="7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4400" y="198700"/>
            <a:ext cx="846825" cy="846825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2" name="Google Shape;42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4400" y="1189300"/>
            <a:ext cx="846825" cy="846825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3" name="Google Shape;42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4400" y="2179900"/>
            <a:ext cx="846825" cy="846825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4" name="Google Shape;42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4400" y="3170500"/>
            <a:ext cx="846825" cy="846825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5" name="Google Shape;42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4400" y="4161100"/>
            <a:ext cx="846825" cy="846825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75" y="381000"/>
            <a:ext cx="899676" cy="89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975" y="2053075"/>
            <a:ext cx="899676" cy="89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975" y="1219200"/>
            <a:ext cx="899676" cy="89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975" y="3805675"/>
            <a:ext cx="899676" cy="89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975" y="2971800"/>
            <a:ext cx="899676" cy="89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0874" y="498350"/>
            <a:ext cx="880352" cy="84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0874" y="1275308"/>
            <a:ext cx="880352" cy="84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7972" y="2129961"/>
            <a:ext cx="880352" cy="84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7972" y="2906919"/>
            <a:ext cx="880352" cy="84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7972" y="3683876"/>
            <a:ext cx="880352" cy="840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275" y="679325"/>
            <a:ext cx="671500" cy="6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06225" y="682788"/>
            <a:ext cx="816975" cy="81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475" y="1441325"/>
            <a:ext cx="671500" cy="6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275" y="2203325"/>
            <a:ext cx="671500" cy="6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475" y="2965325"/>
            <a:ext cx="671500" cy="6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475" y="3727325"/>
            <a:ext cx="671500" cy="6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2425" y="1368588"/>
            <a:ext cx="816975" cy="81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2425" y="2130588"/>
            <a:ext cx="816975" cy="81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8625" y="2816388"/>
            <a:ext cx="816975" cy="81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8625" y="3578388"/>
            <a:ext cx="816975" cy="81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