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c771818c5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c771818c5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safeyoutube.net/w/3yoO" TargetMode="External"/><Relationship Id="rId42" Type="http://schemas.openxmlformats.org/officeDocument/2006/relationships/image" Target="../media/image25.gif"/><Relationship Id="rId41" Type="http://schemas.openxmlformats.org/officeDocument/2006/relationships/image" Target="../media/image15.png"/><Relationship Id="rId44" Type="http://schemas.openxmlformats.org/officeDocument/2006/relationships/image" Target="../media/image28.png"/><Relationship Id="rId43" Type="http://schemas.openxmlformats.org/officeDocument/2006/relationships/image" Target="../media/image34.png"/><Relationship Id="rId46" Type="http://schemas.openxmlformats.org/officeDocument/2006/relationships/image" Target="../media/image21.gif"/><Relationship Id="rId45" Type="http://schemas.openxmlformats.org/officeDocument/2006/relationships/image" Target="../media/image18.gi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9.png"/><Relationship Id="rId9" Type="http://schemas.openxmlformats.org/officeDocument/2006/relationships/image" Target="../media/image20.png"/><Relationship Id="rId48" Type="http://schemas.openxmlformats.org/officeDocument/2006/relationships/image" Target="../media/image24.png"/><Relationship Id="rId47" Type="http://schemas.openxmlformats.org/officeDocument/2006/relationships/image" Target="../media/image33.png"/><Relationship Id="rId49" Type="http://schemas.openxmlformats.org/officeDocument/2006/relationships/image" Target="../media/image31.png"/><Relationship Id="rId5" Type="http://schemas.openxmlformats.org/officeDocument/2006/relationships/image" Target="../media/image5.png"/><Relationship Id="rId6" Type="http://schemas.openxmlformats.org/officeDocument/2006/relationships/hyperlink" Target="https://safeyoutube.net/w/bHhJ" TargetMode="External"/><Relationship Id="rId7" Type="http://schemas.openxmlformats.org/officeDocument/2006/relationships/image" Target="../media/image16.png"/><Relationship Id="rId8" Type="http://schemas.openxmlformats.org/officeDocument/2006/relationships/hyperlink" Target="https://safeyoutube.net/w/sHhJ" TargetMode="External"/><Relationship Id="rId31" Type="http://schemas.openxmlformats.org/officeDocument/2006/relationships/image" Target="../media/image12.png"/><Relationship Id="rId30" Type="http://schemas.openxmlformats.org/officeDocument/2006/relationships/hyperlink" Target="https://safeyoutube.net/w/5ifI" TargetMode="External"/><Relationship Id="rId33" Type="http://schemas.openxmlformats.org/officeDocument/2006/relationships/image" Target="../media/image13.png"/><Relationship Id="rId32" Type="http://schemas.openxmlformats.org/officeDocument/2006/relationships/hyperlink" Target="https://safeyoutube.net/w/affI" TargetMode="External"/><Relationship Id="rId35" Type="http://schemas.openxmlformats.org/officeDocument/2006/relationships/image" Target="../media/image10.png"/><Relationship Id="rId34" Type="http://schemas.openxmlformats.org/officeDocument/2006/relationships/hyperlink" Target="https://safeyoutube.net/w/oDZG" TargetMode="External"/><Relationship Id="rId37" Type="http://schemas.openxmlformats.org/officeDocument/2006/relationships/image" Target="../media/image14.png"/><Relationship Id="rId36" Type="http://schemas.openxmlformats.org/officeDocument/2006/relationships/image" Target="../media/image22.png"/><Relationship Id="rId39" Type="http://schemas.openxmlformats.org/officeDocument/2006/relationships/image" Target="../media/image11.gif"/><Relationship Id="rId38" Type="http://schemas.openxmlformats.org/officeDocument/2006/relationships/image" Target="../media/image17.png"/><Relationship Id="rId20" Type="http://schemas.openxmlformats.org/officeDocument/2006/relationships/hyperlink" Target="https://safeyoutube.net/w/NJhJ" TargetMode="External"/><Relationship Id="rId22" Type="http://schemas.openxmlformats.org/officeDocument/2006/relationships/hyperlink" Target="https://safeyoutube.net/w/dIZG" TargetMode="External"/><Relationship Id="rId21" Type="http://schemas.openxmlformats.org/officeDocument/2006/relationships/image" Target="../media/image3.png"/><Relationship Id="rId24" Type="http://schemas.openxmlformats.org/officeDocument/2006/relationships/hyperlink" Target="https://safeyoutube.net/w/6FZG" TargetMode="External"/><Relationship Id="rId23" Type="http://schemas.openxmlformats.org/officeDocument/2006/relationships/image" Target="../media/image6.png"/><Relationship Id="rId26" Type="http://schemas.openxmlformats.org/officeDocument/2006/relationships/hyperlink" Target="https://safeyoutube.net/w/3GZG" TargetMode="External"/><Relationship Id="rId25" Type="http://schemas.openxmlformats.org/officeDocument/2006/relationships/image" Target="../media/image7.png"/><Relationship Id="rId28" Type="http://schemas.openxmlformats.org/officeDocument/2006/relationships/hyperlink" Target="https://safeyoutube.net/w/EdfI" TargetMode="External"/><Relationship Id="rId27" Type="http://schemas.openxmlformats.org/officeDocument/2006/relationships/image" Target="../media/image2.png"/><Relationship Id="rId29" Type="http://schemas.openxmlformats.org/officeDocument/2006/relationships/image" Target="../media/image19.png"/><Relationship Id="rId51" Type="http://schemas.openxmlformats.org/officeDocument/2006/relationships/image" Target="../media/image29.png"/><Relationship Id="rId50" Type="http://schemas.openxmlformats.org/officeDocument/2006/relationships/hyperlink" Target="https://safeyoutube.net/w/TQuL" TargetMode="External"/><Relationship Id="rId53" Type="http://schemas.openxmlformats.org/officeDocument/2006/relationships/hyperlink" Target="https://safeyoutube.net/w/4JuL" TargetMode="External"/><Relationship Id="rId52" Type="http://schemas.openxmlformats.org/officeDocument/2006/relationships/image" Target="../media/image26.png"/><Relationship Id="rId11" Type="http://schemas.openxmlformats.org/officeDocument/2006/relationships/image" Target="../media/image1.png"/><Relationship Id="rId10" Type="http://schemas.openxmlformats.org/officeDocument/2006/relationships/hyperlink" Target="https://safeyoutube.net/w/fIhJ" TargetMode="External"/><Relationship Id="rId54" Type="http://schemas.openxmlformats.org/officeDocument/2006/relationships/image" Target="../media/image30.jpg"/><Relationship Id="rId13" Type="http://schemas.openxmlformats.org/officeDocument/2006/relationships/image" Target="../media/image23.png"/><Relationship Id="rId12" Type="http://schemas.openxmlformats.org/officeDocument/2006/relationships/hyperlink" Target="https://safeyoutube.net/w/7IhJ" TargetMode="External"/><Relationship Id="rId15" Type="http://schemas.openxmlformats.org/officeDocument/2006/relationships/image" Target="../media/image32.png"/><Relationship Id="rId14" Type="http://schemas.openxmlformats.org/officeDocument/2006/relationships/hyperlink" Target="https://safeyoutube.net/w/WIhJ" TargetMode="External"/><Relationship Id="rId17" Type="http://schemas.openxmlformats.org/officeDocument/2006/relationships/image" Target="../media/image27.png"/><Relationship Id="rId16" Type="http://schemas.openxmlformats.org/officeDocument/2006/relationships/hyperlink" Target="https://safeyoutube.net/w/pJhJ" TargetMode="External"/><Relationship Id="rId19" Type="http://schemas.openxmlformats.org/officeDocument/2006/relationships/image" Target="../media/image4.png"/><Relationship Id="rId18" Type="http://schemas.openxmlformats.org/officeDocument/2006/relationships/hyperlink" Target="https://safeyoutube.net/w/3JhJ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053" y="3804897"/>
            <a:ext cx="7105900" cy="124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9181" l="3046" r="4914" t="4848"/>
          <a:stretch/>
        </p:blipFill>
        <p:spPr>
          <a:xfrm>
            <a:off x="2227950" y="301075"/>
            <a:ext cx="3921225" cy="3964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6" name="Google Shape;56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75994" y="386424"/>
            <a:ext cx="504382" cy="848330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68377" y="424635"/>
            <a:ext cx="504384" cy="848330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00567" y="414428"/>
            <a:ext cx="504383" cy="848331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349487" y="424640"/>
            <a:ext cx="504383" cy="848330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575980" y="1337936"/>
            <a:ext cx="504384" cy="848331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418072" y="3290174"/>
            <a:ext cx="504382" cy="848331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389987" y="1351933"/>
            <a:ext cx="504384" cy="848330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304895" y="1337938"/>
            <a:ext cx="504383" cy="848330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398579" y="2289439"/>
            <a:ext cx="504383" cy="848330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354298" y="3290175"/>
            <a:ext cx="587675" cy="848325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314967" y="2289448"/>
            <a:ext cx="504383" cy="848330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475064" y="1337927"/>
            <a:ext cx="504383" cy="848330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534643" y="3290164"/>
            <a:ext cx="504383" cy="848330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2575994" y="2289449"/>
            <a:ext cx="504383" cy="848330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482156" y="2289436"/>
            <a:ext cx="504383" cy="848331"/>
          </a:xfrm>
          <a:prstGeom prst="rect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36">
            <a:alphaModFix/>
          </a:blip>
          <a:srcRect b="24642" l="0" r="0" t="0"/>
          <a:stretch/>
        </p:blipFill>
        <p:spPr>
          <a:xfrm flipH="1">
            <a:off x="3277525" y="-16325"/>
            <a:ext cx="3450375" cy="6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36">
            <a:alphaModFix/>
          </a:blip>
          <a:srcRect b="32700" l="0" r="3119" t="0"/>
          <a:stretch/>
        </p:blipFill>
        <p:spPr>
          <a:xfrm>
            <a:off x="6666125" y="-45037"/>
            <a:ext cx="2477876" cy="7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36">
            <a:alphaModFix/>
          </a:blip>
          <a:srcRect b="24402" l="0" r="0" t="0"/>
          <a:stretch/>
        </p:blipFill>
        <p:spPr>
          <a:xfrm>
            <a:off x="-22675" y="-15900"/>
            <a:ext cx="3300201" cy="6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298400" y="-270641"/>
            <a:ext cx="2842425" cy="2842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38">
            <a:alphaModFix/>
          </a:blip>
          <a:srcRect b="26400" l="6677" r="11496" t="0"/>
          <a:stretch/>
        </p:blipFill>
        <p:spPr>
          <a:xfrm>
            <a:off x="7798975" y="2646425"/>
            <a:ext cx="1644600" cy="184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8392217" y="2213225"/>
            <a:ext cx="672407" cy="58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5315025" y="3290175"/>
            <a:ext cx="587675" cy="848350"/>
          </a:xfrm>
          <a:prstGeom prst="rect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811025" y="1774900"/>
            <a:ext cx="1817176" cy="136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 rotWithShape="1">
          <a:blip r:embed="rId38">
            <a:alphaModFix/>
          </a:blip>
          <a:srcRect b="26400" l="6677" r="11496" t="0"/>
          <a:stretch/>
        </p:blipFill>
        <p:spPr>
          <a:xfrm>
            <a:off x="5970175" y="2494025"/>
            <a:ext cx="1644600" cy="184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 flipH="1">
            <a:off x="6422625" y="2940900"/>
            <a:ext cx="2386450" cy="238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 flipH="1">
            <a:off x="7120986" y="3827157"/>
            <a:ext cx="767763" cy="6139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13"/>
          <p:cNvGrpSpPr/>
          <p:nvPr/>
        </p:nvGrpSpPr>
        <p:grpSpPr>
          <a:xfrm>
            <a:off x="14950" y="-168775"/>
            <a:ext cx="1537500" cy="1165775"/>
            <a:chOff x="472150" y="-16375"/>
            <a:chExt cx="1537500" cy="1165775"/>
          </a:xfrm>
        </p:grpSpPr>
        <p:sp>
          <p:nvSpPr>
            <p:cNvPr id="83" name="Google Shape;83;p13"/>
            <p:cNvSpPr/>
            <p:nvPr/>
          </p:nvSpPr>
          <p:spPr>
            <a:xfrm>
              <a:off x="472150" y="177700"/>
              <a:ext cx="1537500" cy="971700"/>
            </a:xfrm>
            <a:prstGeom prst="wedgeEllipseCallout">
              <a:avLst>
                <a:gd fmla="val -39476" name="adj1"/>
                <a:gd fmla="val 58249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4" name="Google Shape;84;p13"/>
            <p:cNvPicPr preferRelativeResize="0"/>
            <p:nvPr/>
          </p:nvPicPr>
          <p:blipFill>
            <a:blip r:embed="rId45">
              <a:alphaModFix/>
            </a:blip>
            <a:stretch>
              <a:fillRect/>
            </a:stretch>
          </p:blipFill>
          <p:spPr>
            <a:xfrm>
              <a:off x="616525" y="-16375"/>
              <a:ext cx="1165775" cy="1165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5" name="Google Shape;85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1732800" y="3137775"/>
            <a:ext cx="422800" cy="42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880600" y="1149400"/>
            <a:ext cx="1817174" cy="3041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" name="Google Shape;87;p13"/>
          <p:cNvGrpSpPr/>
          <p:nvPr/>
        </p:nvGrpSpPr>
        <p:grpSpPr>
          <a:xfrm>
            <a:off x="-411871" y="1026273"/>
            <a:ext cx="1909162" cy="4173212"/>
            <a:chOff x="-488075" y="1041938"/>
            <a:chExt cx="1650525" cy="3928838"/>
          </a:xfrm>
        </p:grpSpPr>
        <p:pic>
          <p:nvPicPr>
            <p:cNvPr id="88" name="Google Shape;88;p13"/>
            <p:cNvPicPr preferRelativeResize="0"/>
            <p:nvPr/>
          </p:nvPicPr>
          <p:blipFill rotWithShape="1">
            <a:blip r:embed="rId48">
              <a:alphaModFix/>
            </a:blip>
            <a:srcRect b="0" l="20604" r="24726" t="0"/>
            <a:stretch/>
          </p:blipFill>
          <p:spPr>
            <a:xfrm>
              <a:off x="-74025" y="1041938"/>
              <a:ext cx="986350" cy="341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3"/>
            <p:cNvPicPr preferRelativeResize="0"/>
            <p:nvPr/>
          </p:nvPicPr>
          <p:blipFill rotWithShape="1">
            <a:blip r:embed="rId49">
              <a:alphaModFix/>
            </a:blip>
            <a:srcRect b="-11594" l="0" r="15052" t="0"/>
            <a:stretch/>
          </p:blipFill>
          <p:spPr>
            <a:xfrm rot="-188887">
              <a:off x="-449817" y="3492087"/>
              <a:ext cx="1574009" cy="14365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3">
              <a:hlinkClick r:id="rId50"/>
            </p:cNvPr>
            <p:cNvPicPr preferRelativeResize="0"/>
            <p:nvPr/>
          </p:nvPicPr>
          <p:blipFill>
            <a:blip r:embed="rId51">
              <a:alphaModFix/>
            </a:blip>
            <a:stretch>
              <a:fillRect/>
            </a:stretch>
          </p:blipFill>
          <p:spPr>
            <a:xfrm>
              <a:off x="650" y="3062934"/>
              <a:ext cx="524743" cy="5736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3"/>
            <p:cNvPicPr preferRelativeResize="0"/>
            <p:nvPr/>
          </p:nvPicPr>
          <p:blipFill rotWithShape="1">
            <a:blip r:embed="rId52">
              <a:alphaModFix/>
            </a:blip>
            <a:srcRect b="0" l="19232" r="12615" t="0"/>
            <a:stretch/>
          </p:blipFill>
          <p:spPr>
            <a:xfrm>
              <a:off x="346132" y="2855600"/>
              <a:ext cx="405430" cy="797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3">
              <a:hlinkClick r:id="rId53"/>
            </p:cNvPr>
            <p:cNvPicPr preferRelativeResize="0"/>
            <p:nvPr/>
          </p:nvPicPr>
          <p:blipFill rotWithShape="1">
            <a:blip r:embed="rId54">
              <a:alphaModFix/>
            </a:blip>
            <a:srcRect b="27907" l="1681" r="1681" t="23892"/>
            <a:stretch/>
          </p:blipFill>
          <p:spPr>
            <a:xfrm>
              <a:off x="432221" y="3415335"/>
              <a:ext cx="405429" cy="2210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