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Special Elit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14FD488-14DD-417C-853A-FA9E11F0CFCF}">
  <a:tblStyle styleId="{E14FD488-14DD-417C-853A-FA9E11F0CFC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SpecialElit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df1294b8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df1294b8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rPr>
              <a:t>The Giver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embed/aI7WdO4FG1c?feature=youtu.be" TargetMode="External"/><Relationship Id="rId22" Type="http://schemas.openxmlformats.org/officeDocument/2006/relationships/hyperlink" Target="https://www.youtube.com/embed/jHYhz4s-3qg?feature=youtu.be" TargetMode="External"/><Relationship Id="rId21" Type="http://schemas.openxmlformats.org/officeDocument/2006/relationships/hyperlink" Target="https://www.youtube.com/embed/F5VHoQfEeAI?feature=youtu.be" TargetMode="External"/><Relationship Id="rId24" Type="http://schemas.openxmlformats.org/officeDocument/2006/relationships/hyperlink" Target="https://www.youtube.com/embed/lBrje_d4PpE?feature=youtu.be" TargetMode="External"/><Relationship Id="rId23" Type="http://schemas.openxmlformats.org/officeDocument/2006/relationships/hyperlink" Target="https://www.youtube.com/embed/Ed9rYWYjVu0?feature=youtu.be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hyperlink" Target="https://www.youtube.com/embed/7H6F0AbfJcU?feature=youtu.be" TargetMode="External"/><Relationship Id="rId26" Type="http://schemas.openxmlformats.org/officeDocument/2006/relationships/hyperlink" Target="https://www.youtube.com/embed/gKJDTX5B2v8?index=21&amp;list=PLx0PVIzqsl9BKBapooiDoWwvhJEG30Ch5" TargetMode="External"/><Relationship Id="rId25" Type="http://schemas.openxmlformats.org/officeDocument/2006/relationships/hyperlink" Target="https://www.youtube.com/embed/lNF-sTGlDtU?feature=youtu.be" TargetMode="External"/><Relationship Id="rId28" Type="http://schemas.openxmlformats.org/officeDocument/2006/relationships/hyperlink" Target="https://www.youtube.com/embed/h0-oLRYuzto?feature=youtu.be" TargetMode="External"/><Relationship Id="rId27" Type="http://schemas.openxmlformats.org/officeDocument/2006/relationships/hyperlink" Target="https://www.youtube.com/embed/gMd0RjD9w5U?feature=youtu.be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29" Type="http://schemas.openxmlformats.org/officeDocument/2006/relationships/hyperlink" Target="https://www.youtube.com/embed/WQ_EuRgEVW0?feature=youtu.be" TargetMode="External"/><Relationship Id="rId7" Type="http://schemas.openxmlformats.org/officeDocument/2006/relationships/hyperlink" Target="https://www.youtube.com/embed/gLyOh93UiTs?feature=youtu.be" TargetMode="External"/><Relationship Id="rId8" Type="http://schemas.openxmlformats.org/officeDocument/2006/relationships/hyperlink" Target="https://www.youtube.com/embed/43QT6GsAgmg?feature=youtu.be" TargetMode="External"/><Relationship Id="rId11" Type="http://schemas.openxmlformats.org/officeDocument/2006/relationships/hyperlink" Target="https://www.youtube.com/embed/xECMFBpNWTA?feature=youtu.be" TargetMode="External"/><Relationship Id="rId10" Type="http://schemas.openxmlformats.org/officeDocument/2006/relationships/hyperlink" Target="https://www.youtube.com/embed/FkplKsMcFWM?feature=youtu.be" TargetMode="External"/><Relationship Id="rId13" Type="http://schemas.openxmlformats.org/officeDocument/2006/relationships/hyperlink" Target="https://www.youtube.com/embed/LQ6eikWxjCk?feature=youtu.be" TargetMode="External"/><Relationship Id="rId12" Type="http://schemas.openxmlformats.org/officeDocument/2006/relationships/hyperlink" Target="https://www.youtube.com/embed/B0CdVbNu9I8?feature=youtu.be" TargetMode="External"/><Relationship Id="rId15" Type="http://schemas.openxmlformats.org/officeDocument/2006/relationships/hyperlink" Target="https://www.youtube.com/embed/nTAXnNf1Eu4?feature=youtu.be" TargetMode="External"/><Relationship Id="rId14" Type="http://schemas.openxmlformats.org/officeDocument/2006/relationships/hyperlink" Target="https://www.youtube.com/embed/rOKAz8g0ja8?feature=youtu.be" TargetMode="External"/><Relationship Id="rId17" Type="http://schemas.openxmlformats.org/officeDocument/2006/relationships/hyperlink" Target="https://www.youtube.com/embed/eJIF1K1eNJk?feature=youtu.be" TargetMode="External"/><Relationship Id="rId16" Type="http://schemas.openxmlformats.org/officeDocument/2006/relationships/hyperlink" Target="https://www.youtube.com/embed/P5e9z5DARho?feature=youtu.be" TargetMode="External"/><Relationship Id="rId19" Type="http://schemas.openxmlformats.org/officeDocument/2006/relationships/hyperlink" Target="https://www.youtube.com/embed/IUTjMNs16tM?feature=youtu.be" TargetMode="External"/><Relationship Id="rId18" Type="http://schemas.openxmlformats.org/officeDocument/2006/relationships/hyperlink" Target="https://www.youtube.com/embed/-hDnFsQ3omY?feature=youtu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42588" l="0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20820" r="20873" t="0"/>
          <a:stretch/>
        </p:blipFill>
        <p:spPr>
          <a:xfrm>
            <a:off x="-8" y="-12"/>
            <a:ext cx="300515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552513" y="-469988"/>
            <a:ext cx="4992050" cy="6039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7" name="Google Shape;57;p13"/>
          <p:cNvGraphicFramePr/>
          <p:nvPr/>
        </p:nvGraphicFramePr>
        <p:xfrm>
          <a:off x="3516600" y="517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{E14FD488-14DD-417C-853A-FA9E11F0CFCF}</a:tableStyleId>
              </a:tblPr>
              <a:tblGrid>
                <a:gridCol w="1266325"/>
                <a:gridCol w="1266325"/>
                <a:gridCol w="1266325"/>
                <a:gridCol w="1266325"/>
              </a:tblGrid>
              <a:tr h="674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2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3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4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</a:tr>
              <a:tr h="674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5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6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7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8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</a:tr>
              <a:tr h="674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9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10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11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12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</a:tr>
              <a:tr h="674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13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14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15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16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</a:tr>
              <a:tr h="674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17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18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19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20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</a:tr>
              <a:tr h="674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21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22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chemeClr val="dk1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Ch. 23</a:t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lnL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</a:tr>
            </a:tbl>
          </a:graphicData>
        </a:graphic>
      </p:graphicFrame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025" y="260800"/>
            <a:ext cx="2600050" cy="3629150"/>
          </a:xfrm>
          <a:prstGeom prst="rect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9" name="Google Shape;59;p13">
            <a:hlinkClick r:id="rId7"/>
          </p:cNvPr>
          <p:cNvSpPr/>
          <p:nvPr/>
        </p:nvSpPr>
        <p:spPr>
          <a:xfrm>
            <a:off x="3612700" y="52047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8"/>
          </p:cNvPr>
          <p:cNvSpPr/>
          <p:nvPr/>
        </p:nvSpPr>
        <p:spPr>
          <a:xfrm>
            <a:off x="4890238" y="52047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9"/>
          </p:cNvPr>
          <p:cNvSpPr/>
          <p:nvPr/>
        </p:nvSpPr>
        <p:spPr>
          <a:xfrm>
            <a:off x="6167775" y="52047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10"/>
          </p:cNvPr>
          <p:cNvSpPr/>
          <p:nvPr/>
        </p:nvSpPr>
        <p:spPr>
          <a:xfrm>
            <a:off x="7437650" y="52047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r:id="rId11"/>
          </p:cNvPr>
          <p:cNvSpPr/>
          <p:nvPr/>
        </p:nvSpPr>
        <p:spPr>
          <a:xfrm>
            <a:off x="3628025" y="119235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r:id="rId12"/>
          </p:cNvPr>
          <p:cNvSpPr/>
          <p:nvPr/>
        </p:nvSpPr>
        <p:spPr>
          <a:xfrm>
            <a:off x="4897900" y="119235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r:id="rId13"/>
          </p:cNvPr>
          <p:cNvSpPr/>
          <p:nvPr/>
        </p:nvSpPr>
        <p:spPr>
          <a:xfrm>
            <a:off x="6167775" y="119235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r:id="rId14"/>
          </p:cNvPr>
          <p:cNvSpPr/>
          <p:nvPr/>
        </p:nvSpPr>
        <p:spPr>
          <a:xfrm>
            <a:off x="7437650" y="119235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r:id="rId15"/>
          </p:cNvPr>
          <p:cNvSpPr/>
          <p:nvPr/>
        </p:nvSpPr>
        <p:spPr>
          <a:xfrm>
            <a:off x="3628025" y="186422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>
            <a:hlinkClick r:id="rId16"/>
          </p:cNvPr>
          <p:cNvSpPr/>
          <p:nvPr/>
        </p:nvSpPr>
        <p:spPr>
          <a:xfrm>
            <a:off x="4864500" y="186422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>
            <a:hlinkClick r:id="rId17"/>
          </p:cNvPr>
          <p:cNvSpPr/>
          <p:nvPr/>
        </p:nvSpPr>
        <p:spPr>
          <a:xfrm>
            <a:off x="6151075" y="186422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>
            <a:hlinkClick r:id="rId18"/>
          </p:cNvPr>
          <p:cNvSpPr/>
          <p:nvPr/>
        </p:nvSpPr>
        <p:spPr>
          <a:xfrm>
            <a:off x="7437650" y="186422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>
            <a:hlinkClick r:id="rId19"/>
          </p:cNvPr>
          <p:cNvSpPr/>
          <p:nvPr/>
        </p:nvSpPr>
        <p:spPr>
          <a:xfrm>
            <a:off x="3628025" y="253610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>
            <a:hlinkClick r:id="rId20"/>
          </p:cNvPr>
          <p:cNvSpPr/>
          <p:nvPr/>
        </p:nvSpPr>
        <p:spPr>
          <a:xfrm>
            <a:off x="4897900" y="253610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>
            <a:hlinkClick r:id="rId21"/>
          </p:cNvPr>
          <p:cNvSpPr/>
          <p:nvPr/>
        </p:nvSpPr>
        <p:spPr>
          <a:xfrm>
            <a:off x="6167775" y="253610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>
            <a:hlinkClick r:id="rId22"/>
          </p:cNvPr>
          <p:cNvSpPr/>
          <p:nvPr/>
        </p:nvSpPr>
        <p:spPr>
          <a:xfrm>
            <a:off x="7437650" y="253610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>
            <a:hlinkClick r:id="rId23"/>
          </p:cNvPr>
          <p:cNvSpPr/>
          <p:nvPr/>
        </p:nvSpPr>
        <p:spPr>
          <a:xfrm>
            <a:off x="3628025" y="320797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>
            <a:hlinkClick r:id="rId24"/>
          </p:cNvPr>
          <p:cNvSpPr/>
          <p:nvPr/>
        </p:nvSpPr>
        <p:spPr>
          <a:xfrm>
            <a:off x="4897900" y="320797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>
            <a:hlinkClick r:id="rId25"/>
          </p:cNvPr>
          <p:cNvSpPr/>
          <p:nvPr/>
        </p:nvSpPr>
        <p:spPr>
          <a:xfrm>
            <a:off x="6167775" y="320797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>
            <a:hlinkClick r:id="rId26"/>
          </p:cNvPr>
          <p:cNvSpPr/>
          <p:nvPr/>
        </p:nvSpPr>
        <p:spPr>
          <a:xfrm>
            <a:off x="7437650" y="3207975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>
            <a:hlinkClick r:id="rId27"/>
          </p:cNvPr>
          <p:cNvSpPr/>
          <p:nvPr/>
        </p:nvSpPr>
        <p:spPr>
          <a:xfrm>
            <a:off x="3628025" y="387985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>
            <a:hlinkClick r:id="rId28"/>
          </p:cNvPr>
          <p:cNvSpPr/>
          <p:nvPr/>
        </p:nvSpPr>
        <p:spPr>
          <a:xfrm>
            <a:off x="4890250" y="387985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>
            <a:hlinkClick r:id="rId29"/>
          </p:cNvPr>
          <p:cNvSpPr/>
          <p:nvPr/>
        </p:nvSpPr>
        <p:spPr>
          <a:xfrm>
            <a:off x="6167775" y="3879850"/>
            <a:ext cx="10716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