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5d490b3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a5d490b33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B6SrbWwVKAs" TargetMode="External"/><Relationship Id="rId42" Type="http://schemas.openxmlformats.org/officeDocument/2006/relationships/hyperlink" Target="https://www.youtube.com/embed/-VhGWQrfMU4" TargetMode="External"/><Relationship Id="rId41" Type="http://schemas.openxmlformats.org/officeDocument/2006/relationships/image" Target="../media/image21.png"/><Relationship Id="rId44" Type="http://schemas.openxmlformats.org/officeDocument/2006/relationships/hyperlink" Target="https://www.youtube.com/embed/DsovOTVFIqY" TargetMode="External"/><Relationship Id="rId43" Type="http://schemas.openxmlformats.org/officeDocument/2006/relationships/image" Target="../media/image24.png"/><Relationship Id="rId46" Type="http://schemas.openxmlformats.org/officeDocument/2006/relationships/hyperlink" Target="https://www.youtube.com/embed/0Jtk30p9Ac0" TargetMode="External"/><Relationship Id="rId45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gif"/><Relationship Id="rId9" Type="http://schemas.openxmlformats.org/officeDocument/2006/relationships/image" Target="../media/image12.gif"/><Relationship Id="rId48" Type="http://schemas.openxmlformats.org/officeDocument/2006/relationships/hyperlink" Target="https://www.youtube.com/embed/wK1Ke7G2CSo" TargetMode="External"/><Relationship Id="rId47" Type="http://schemas.openxmlformats.org/officeDocument/2006/relationships/hyperlink" Target="https://www.youtube.com/embed/_UZhyP6jUHw" TargetMode="External"/><Relationship Id="rId49" Type="http://schemas.openxmlformats.org/officeDocument/2006/relationships/image" Target="../media/image34.png"/><Relationship Id="rId5" Type="http://schemas.openxmlformats.org/officeDocument/2006/relationships/image" Target="../media/image5.png"/><Relationship Id="rId6" Type="http://schemas.openxmlformats.org/officeDocument/2006/relationships/image" Target="../media/image19.png"/><Relationship Id="rId7" Type="http://schemas.openxmlformats.org/officeDocument/2006/relationships/image" Target="../media/image9.png"/><Relationship Id="rId8" Type="http://schemas.openxmlformats.org/officeDocument/2006/relationships/image" Target="../media/image11.png"/><Relationship Id="rId31" Type="http://schemas.openxmlformats.org/officeDocument/2006/relationships/image" Target="../media/image42.png"/><Relationship Id="rId30" Type="http://schemas.openxmlformats.org/officeDocument/2006/relationships/hyperlink" Target="https://www.youtube.com/embed/Y-GHHE_Hv9g" TargetMode="External"/><Relationship Id="rId33" Type="http://schemas.openxmlformats.org/officeDocument/2006/relationships/image" Target="../media/image38.png"/><Relationship Id="rId32" Type="http://schemas.openxmlformats.org/officeDocument/2006/relationships/image" Target="../media/image32.png"/><Relationship Id="rId35" Type="http://schemas.openxmlformats.org/officeDocument/2006/relationships/image" Target="../media/image36.png"/><Relationship Id="rId34" Type="http://schemas.openxmlformats.org/officeDocument/2006/relationships/image" Target="../media/image23.png"/><Relationship Id="rId37" Type="http://schemas.openxmlformats.org/officeDocument/2006/relationships/image" Target="../media/image37.png"/><Relationship Id="rId36" Type="http://schemas.openxmlformats.org/officeDocument/2006/relationships/hyperlink" Target="https://www.youtube.com/embed/lv9-e-8ftTs" TargetMode="External"/><Relationship Id="rId39" Type="http://schemas.openxmlformats.org/officeDocument/2006/relationships/image" Target="../media/image29.png"/><Relationship Id="rId38" Type="http://schemas.openxmlformats.org/officeDocument/2006/relationships/hyperlink" Target="https://www.youtube.com/embed/m-2FSfEdw1o" TargetMode="External"/><Relationship Id="rId62" Type="http://schemas.openxmlformats.org/officeDocument/2006/relationships/hyperlink" Target="https://www.youtube.com/embed/17_iP-E9fBY" TargetMode="External"/><Relationship Id="rId61" Type="http://schemas.openxmlformats.org/officeDocument/2006/relationships/image" Target="../media/image33.png"/><Relationship Id="rId20" Type="http://schemas.openxmlformats.org/officeDocument/2006/relationships/image" Target="../media/image13.png"/><Relationship Id="rId64" Type="http://schemas.openxmlformats.org/officeDocument/2006/relationships/hyperlink" Target="https://www.youtube.com/embed/VbFpFhTo9K0" TargetMode="External"/><Relationship Id="rId63" Type="http://schemas.openxmlformats.org/officeDocument/2006/relationships/image" Target="../media/image43.png"/><Relationship Id="rId22" Type="http://schemas.openxmlformats.org/officeDocument/2006/relationships/image" Target="../media/image31.gif"/><Relationship Id="rId66" Type="http://schemas.openxmlformats.org/officeDocument/2006/relationships/hyperlink" Target="https://www.youtube.com/embed/zAlLYRLH77E" TargetMode="External"/><Relationship Id="rId21" Type="http://schemas.openxmlformats.org/officeDocument/2006/relationships/image" Target="../media/image10.png"/><Relationship Id="rId65" Type="http://schemas.openxmlformats.org/officeDocument/2006/relationships/image" Target="../media/image41.png"/><Relationship Id="rId24" Type="http://schemas.openxmlformats.org/officeDocument/2006/relationships/image" Target="../media/image20.png"/><Relationship Id="rId68" Type="http://schemas.openxmlformats.org/officeDocument/2006/relationships/hyperlink" Target="http://drive.google.com/file/d/1hGRYiMpItAtKwDnKNjLlqLpqD5vQarUc/view" TargetMode="External"/><Relationship Id="rId23" Type="http://schemas.openxmlformats.org/officeDocument/2006/relationships/image" Target="../media/image18.png"/><Relationship Id="rId67" Type="http://schemas.openxmlformats.org/officeDocument/2006/relationships/image" Target="../media/image40.png"/><Relationship Id="rId60" Type="http://schemas.openxmlformats.org/officeDocument/2006/relationships/hyperlink" Target="https://www.youtube.com/embed/cB9wnLPe-U4" TargetMode="External"/><Relationship Id="rId26" Type="http://schemas.openxmlformats.org/officeDocument/2006/relationships/image" Target="../media/image14.png"/><Relationship Id="rId25" Type="http://schemas.openxmlformats.org/officeDocument/2006/relationships/hyperlink" Target="https://www.youtube.com/embed/OtxzPY2w5_k" TargetMode="External"/><Relationship Id="rId69" Type="http://schemas.openxmlformats.org/officeDocument/2006/relationships/image" Target="../media/image28.png"/><Relationship Id="rId28" Type="http://schemas.openxmlformats.org/officeDocument/2006/relationships/image" Target="../media/image35.png"/><Relationship Id="rId27" Type="http://schemas.openxmlformats.org/officeDocument/2006/relationships/image" Target="../media/image17.png"/><Relationship Id="rId29" Type="http://schemas.openxmlformats.org/officeDocument/2006/relationships/image" Target="../media/image15.png"/><Relationship Id="rId51" Type="http://schemas.openxmlformats.org/officeDocument/2006/relationships/image" Target="../media/image26.png"/><Relationship Id="rId50" Type="http://schemas.openxmlformats.org/officeDocument/2006/relationships/hyperlink" Target="https://www.youtube.com/embed/gqXSiX_k3pM" TargetMode="External"/><Relationship Id="rId53" Type="http://schemas.openxmlformats.org/officeDocument/2006/relationships/image" Target="../media/image25.png"/><Relationship Id="rId52" Type="http://schemas.openxmlformats.org/officeDocument/2006/relationships/hyperlink" Target="https://www.youtube.com/embed/KSdrO4WxMhw" TargetMode="External"/><Relationship Id="rId11" Type="http://schemas.openxmlformats.org/officeDocument/2006/relationships/image" Target="../media/image1.png"/><Relationship Id="rId55" Type="http://schemas.openxmlformats.org/officeDocument/2006/relationships/image" Target="../media/image30.png"/><Relationship Id="rId10" Type="http://schemas.openxmlformats.org/officeDocument/2006/relationships/image" Target="../media/image8.png"/><Relationship Id="rId54" Type="http://schemas.openxmlformats.org/officeDocument/2006/relationships/hyperlink" Target="https://www.youtube.com/embed/cB9wnLPe-U4" TargetMode="External"/><Relationship Id="rId13" Type="http://schemas.openxmlformats.org/officeDocument/2006/relationships/image" Target="../media/image45.png"/><Relationship Id="rId57" Type="http://schemas.openxmlformats.org/officeDocument/2006/relationships/image" Target="../media/image27.png"/><Relationship Id="rId12" Type="http://schemas.openxmlformats.org/officeDocument/2006/relationships/image" Target="../media/image2.png"/><Relationship Id="rId56" Type="http://schemas.openxmlformats.org/officeDocument/2006/relationships/hyperlink" Target="https://www.youtube.com/embed/M8bVeiMqekA" TargetMode="External"/><Relationship Id="rId15" Type="http://schemas.openxmlformats.org/officeDocument/2006/relationships/image" Target="../media/image39.png"/><Relationship Id="rId59" Type="http://schemas.openxmlformats.org/officeDocument/2006/relationships/image" Target="../media/image44.png"/><Relationship Id="rId14" Type="http://schemas.openxmlformats.org/officeDocument/2006/relationships/image" Target="../media/image16.png"/><Relationship Id="rId58" Type="http://schemas.openxmlformats.org/officeDocument/2006/relationships/hyperlink" Target="https://www.youtube.com/embed/YoC7kH3AG_4" TargetMode="External"/><Relationship Id="rId17" Type="http://schemas.openxmlformats.org/officeDocument/2006/relationships/image" Target="../media/image46.png"/><Relationship Id="rId16" Type="http://schemas.openxmlformats.org/officeDocument/2006/relationships/image" Target="../media/image7.png"/><Relationship Id="rId19" Type="http://schemas.openxmlformats.org/officeDocument/2006/relationships/image" Target="../media/image6.png"/><Relationship Id="rId18" Type="http://schemas.openxmlformats.org/officeDocument/2006/relationships/hyperlink" Target="https://www.youtube.com/embed/G02-Z10SbD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44629" r="0" t="0"/>
          <a:stretch/>
        </p:blipFill>
        <p:spPr>
          <a:xfrm>
            <a:off x="8000063" y="1188675"/>
            <a:ext cx="814063" cy="105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3" y="-25"/>
            <a:ext cx="4418051" cy="7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72852" y="979373"/>
            <a:ext cx="1155825" cy="1476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8375" y="1162175"/>
            <a:ext cx="748125" cy="105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4418" y="0"/>
            <a:ext cx="4779576" cy="7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4527" y="979373"/>
            <a:ext cx="1155825" cy="1476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24046" l="0" r="0" t="25499"/>
          <a:stretch/>
        </p:blipFill>
        <p:spPr>
          <a:xfrm>
            <a:off x="1840625" y="3866125"/>
            <a:ext cx="5132450" cy="1516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3049229" y="1656907"/>
            <a:ext cx="2842075" cy="2408563"/>
            <a:chOff x="997888" y="2432400"/>
            <a:chExt cx="1618125" cy="130950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97888" y="2432400"/>
              <a:ext cx="1618125" cy="1309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478025" y="3024200"/>
              <a:ext cx="657850" cy="43565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30275" y="3089825"/>
            <a:ext cx="1516225" cy="15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1118387">
            <a:off x="4012858" y="-72269"/>
            <a:ext cx="1029136" cy="942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2">
            <a:alphaModFix/>
          </a:blip>
          <a:srcRect b="0" l="30468" r="30578" t="7484"/>
          <a:stretch/>
        </p:blipFill>
        <p:spPr>
          <a:xfrm>
            <a:off x="6262525" y="683900"/>
            <a:ext cx="2954350" cy="459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34250"/>
            <a:ext cx="4119400" cy="48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32550" y="134250"/>
            <a:ext cx="4211440" cy="48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45173" y="914173"/>
            <a:ext cx="2496976" cy="187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16475" y="2785600"/>
            <a:ext cx="2954351" cy="122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6">
            <a:alphaModFix/>
          </a:blip>
          <a:srcRect b="13284" l="0" r="0" t="0"/>
          <a:stretch/>
        </p:blipFill>
        <p:spPr>
          <a:xfrm>
            <a:off x="345175" y="914175"/>
            <a:ext cx="2496975" cy="187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421271" y="1136939"/>
            <a:ext cx="662298" cy="646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52800" y="3472274"/>
            <a:ext cx="483950" cy="48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121500" y="2399151"/>
            <a:ext cx="2066949" cy="22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840625" y="3832400"/>
            <a:ext cx="1057950" cy="10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973075" y="863000"/>
            <a:ext cx="1461350" cy="42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245774" y="1109050"/>
            <a:ext cx="748125" cy="79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011500" y="1009725"/>
            <a:ext cx="915401" cy="9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24105" r="19900" t="0"/>
          <a:stretch/>
        </p:blipFill>
        <p:spPr>
          <a:xfrm>
            <a:off x="-12600" y="134250"/>
            <a:ext cx="915400" cy="16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615805" y="1282700"/>
            <a:ext cx="1850708" cy="16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28">
            <a:alphaModFix/>
          </a:blip>
          <a:srcRect b="14639" l="0" r="0" t="0"/>
          <a:stretch/>
        </p:blipFill>
        <p:spPr>
          <a:xfrm>
            <a:off x="7533350" y="4400075"/>
            <a:ext cx="1634800" cy="7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814925" y="1282700"/>
            <a:ext cx="915400" cy="9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513413" y="3457696"/>
            <a:ext cx="583975" cy="50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001879" y="958201"/>
            <a:ext cx="1008173" cy="10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33">
            <a:alphaModFix/>
          </a:blip>
          <a:srcRect b="0" l="27552" r="26617" t="0"/>
          <a:stretch/>
        </p:blipFill>
        <p:spPr>
          <a:xfrm flipH="1">
            <a:off x="2721274" y="2084125"/>
            <a:ext cx="1155825" cy="25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174054" y="3662375"/>
            <a:ext cx="391075" cy="37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35">
            <a:alphaModFix/>
          </a:blip>
          <a:srcRect b="4581" l="0" r="34725" t="45622"/>
          <a:stretch/>
        </p:blipFill>
        <p:spPr>
          <a:xfrm>
            <a:off x="4033250" y="3785700"/>
            <a:ext cx="2387425" cy="13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590075" y="2785594"/>
            <a:ext cx="583975" cy="575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902800" y="2776946"/>
            <a:ext cx="583975" cy="592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073650" y="1162175"/>
            <a:ext cx="1008175" cy="151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40500" y="2728914"/>
            <a:ext cx="583975" cy="58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2477" l="0" r="0" t="0"/>
          <a:stretch/>
        </p:blipFill>
        <p:spPr>
          <a:xfrm>
            <a:off x="240500" y="3472275"/>
            <a:ext cx="662300" cy="5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>
            <a:hlinkClick r:id="rId46"/>
          </p:cNvPr>
          <p:cNvSpPr/>
          <p:nvPr/>
        </p:nvSpPr>
        <p:spPr>
          <a:xfrm>
            <a:off x="3244350" y="1107825"/>
            <a:ext cx="9153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>
            <a:hlinkClick r:id="rId47"/>
          </p:cNvPr>
          <p:cNvSpPr/>
          <p:nvPr/>
        </p:nvSpPr>
        <p:spPr>
          <a:xfrm>
            <a:off x="7174525" y="1569425"/>
            <a:ext cx="1276200" cy="24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3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24972" r="29281" t="0"/>
          <a:stretch/>
        </p:blipFill>
        <p:spPr>
          <a:xfrm>
            <a:off x="5726750" y="1571125"/>
            <a:ext cx="483950" cy="10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50"/>
          </p:cNvPr>
          <p:cNvPicPr preferRelativeResize="0"/>
          <p:nvPr/>
        </p:nvPicPr>
        <p:blipFill rotWithShape="1">
          <a:blip r:embed="rId51">
            <a:alphaModFix/>
          </a:blip>
          <a:srcRect b="0" l="31580" r="33851" t="0"/>
          <a:stretch/>
        </p:blipFill>
        <p:spPr>
          <a:xfrm>
            <a:off x="8571302" y="3200950"/>
            <a:ext cx="583975" cy="168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15146" l="2532" r="40305" t="0"/>
          <a:stretch/>
        </p:blipFill>
        <p:spPr>
          <a:xfrm>
            <a:off x="4687825" y="-212025"/>
            <a:ext cx="1057950" cy="157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409925" y="4065474"/>
            <a:ext cx="915400" cy="9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174537" y="3975800"/>
            <a:ext cx="483950" cy="1094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58"/>
          </p:cNvPr>
          <p:cNvPicPr preferRelativeResize="0"/>
          <p:nvPr/>
        </p:nvPicPr>
        <p:blipFill rotWithShape="1">
          <a:blip r:embed="rId59">
            <a:alphaModFix/>
          </a:blip>
          <a:srcRect b="0" l="0" r="29567" t="0"/>
          <a:stretch/>
        </p:blipFill>
        <p:spPr>
          <a:xfrm>
            <a:off x="8351775" y="134250"/>
            <a:ext cx="814050" cy="11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60"/>
          </p:cNvPr>
          <p:cNvPicPr preferRelativeResize="0"/>
          <p:nvPr/>
        </p:nvPicPr>
        <p:blipFill rotWithShape="1">
          <a:blip r:embed="rId61">
            <a:alphaModFix/>
          </a:blip>
          <a:srcRect b="0" l="28673" r="20801" t="0"/>
          <a:stretch/>
        </p:blipFill>
        <p:spPr>
          <a:xfrm>
            <a:off x="34900" y="4005450"/>
            <a:ext cx="583975" cy="115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62"/>
          </p:cNvPr>
          <p:cNvPicPr preferRelativeResize="0"/>
          <p:nvPr/>
        </p:nvPicPr>
        <p:blipFill rotWithShape="1">
          <a:blip r:embed="rId63">
            <a:alphaModFix/>
          </a:blip>
          <a:srcRect b="0" l="16585" r="9208" t="0"/>
          <a:stretch/>
        </p:blipFill>
        <p:spPr>
          <a:xfrm rot="-594621">
            <a:off x="5969125" y="2552475"/>
            <a:ext cx="748125" cy="10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258650" y="4058750"/>
            <a:ext cx="915400" cy="9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5739075" y="4363972"/>
            <a:ext cx="662300" cy="6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 title="Elf Room.mp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2384950" y="20806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