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a643807d33_0_0:notes"/>
          <p:cNvSpPr/>
          <p:nvPr>
            <p:ph idx="2" type="sldImg"/>
          </p:nvPr>
        </p:nvSpPr>
        <p:spPr>
          <a:xfrm>
            <a:off x="381304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a643807d3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28.png"/><Relationship Id="rId20" Type="http://schemas.openxmlformats.org/officeDocument/2006/relationships/image" Target="../media/image21.png"/><Relationship Id="rId42" Type="http://schemas.openxmlformats.org/officeDocument/2006/relationships/image" Target="../media/image31.jpg"/><Relationship Id="rId41" Type="http://schemas.openxmlformats.org/officeDocument/2006/relationships/image" Target="../media/image33.png"/><Relationship Id="rId22" Type="http://schemas.openxmlformats.org/officeDocument/2006/relationships/image" Target="../media/image17.png"/><Relationship Id="rId44" Type="http://schemas.openxmlformats.org/officeDocument/2006/relationships/hyperlink" Target="https://www.youtube.com/embed/CW4paiwzBA8" TargetMode="External"/><Relationship Id="rId21" Type="http://schemas.openxmlformats.org/officeDocument/2006/relationships/image" Target="../media/image18.png"/><Relationship Id="rId43" Type="http://schemas.openxmlformats.org/officeDocument/2006/relationships/image" Target="../media/image32.gif"/><Relationship Id="rId24" Type="http://schemas.openxmlformats.org/officeDocument/2006/relationships/hyperlink" Target="https://www.youtube.com/embed/2LY5oySIHDU" TargetMode="External"/><Relationship Id="rId46" Type="http://schemas.openxmlformats.org/officeDocument/2006/relationships/hyperlink" Target="https://www.youtube.com/embed/XWxyQcJntKw" TargetMode="External"/><Relationship Id="rId23" Type="http://schemas.openxmlformats.org/officeDocument/2006/relationships/image" Target="../media/image15.png"/><Relationship Id="rId45" Type="http://schemas.openxmlformats.org/officeDocument/2006/relationships/image" Target="../media/image34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Relationship Id="rId4" Type="http://schemas.openxmlformats.org/officeDocument/2006/relationships/image" Target="../media/image7.png"/><Relationship Id="rId9" Type="http://schemas.openxmlformats.org/officeDocument/2006/relationships/image" Target="../media/image5.png"/><Relationship Id="rId26" Type="http://schemas.openxmlformats.org/officeDocument/2006/relationships/image" Target="../media/image37.png"/><Relationship Id="rId25" Type="http://schemas.openxmlformats.org/officeDocument/2006/relationships/image" Target="../media/image19.png"/><Relationship Id="rId47" Type="http://schemas.openxmlformats.org/officeDocument/2006/relationships/image" Target="../media/image36.png"/><Relationship Id="rId28" Type="http://schemas.openxmlformats.org/officeDocument/2006/relationships/image" Target="../media/image23.png"/><Relationship Id="rId27" Type="http://schemas.openxmlformats.org/officeDocument/2006/relationships/image" Target="../media/image29.gif"/><Relationship Id="rId5" Type="http://schemas.openxmlformats.org/officeDocument/2006/relationships/image" Target="../media/image10.jpg"/><Relationship Id="rId6" Type="http://schemas.openxmlformats.org/officeDocument/2006/relationships/image" Target="../media/image8.jpg"/><Relationship Id="rId29" Type="http://schemas.openxmlformats.org/officeDocument/2006/relationships/image" Target="../media/image14.gif"/><Relationship Id="rId7" Type="http://schemas.openxmlformats.org/officeDocument/2006/relationships/image" Target="../media/image9.png"/><Relationship Id="rId8" Type="http://schemas.openxmlformats.org/officeDocument/2006/relationships/image" Target="../media/image3.png"/><Relationship Id="rId31" Type="http://schemas.openxmlformats.org/officeDocument/2006/relationships/image" Target="../media/image25.png"/><Relationship Id="rId30" Type="http://schemas.openxmlformats.org/officeDocument/2006/relationships/image" Target="../media/image20.gif"/><Relationship Id="rId11" Type="http://schemas.openxmlformats.org/officeDocument/2006/relationships/image" Target="../media/image2.gif"/><Relationship Id="rId33" Type="http://schemas.openxmlformats.org/officeDocument/2006/relationships/image" Target="../media/image30.png"/><Relationship Id="rId10" Type="http://schemas.openxmlformats.org/officeDocument/2006/relationships/image" Target="../media/image4.gif"/><Relationship Id="rId32" Type="http://schemas.openxmlformats.org/officeDocument/2006/relationships/hyperlink" Target="https://www.youtube.com/embed/_xsbgFKoutM" TargetMode="External"/><Relationship Id="rId13" Type="http://schemas.openxmlformats.org/officeDocument/2006/relationships/image" Target="../media/image11.png"/><Relationship Id="rId35" Type="http://schemas.openxmlformats.org/officeDocument/2006/relationships/image" Target="../media/image22.png"/><Relationship Id="rId12" Type="http://schemas.openxmlformats.org/officeDocument/2006/relationships/image" Target="../media/image1.png"/><Relationship Id="rId34" Type="http://schemas.openxmlformats.org/officeDocument/2006/relationships/hyperlink" Target="https://www.youtube.com/embed/s0t6mws2vgY" TargetMode="External"/><Relationship Id="rId15" Type="http://schemas.openxmlformats.org/officeDocument/2006/relationships/hyperlink" Target="https://www.youtube.com/embed/FfCFcfMma70" TargetMode="External"/><Relationship Id="rId37" Type="http://schemas.openxmlformats.org/officeDocument/2006/relationships/hyperlink" Target="https://www.youtube.com/embed/kXf-RFqmCyQ" TargetMode="External"/><Relationship Id="rId14" Type="http://schemas.openxmlformats.org/officeDocument/2006/relationships/image" Target="../media/image12.png"/><Relationship Id="rId36" Type="http://schemas.openxmlformats.org/officeDocument/2006/relationships/image" Target="../media/image24.gif"/><Relationship Id="rId17" Type="http://schemas.openxmlformats.org/officeDocument/2006/relationships/image" Target="../media/image13.jpg"/><Relationship Id="rId39" Type="http://schemas.openxmlformats.org/officeDocument/2006/relationships/image" Target="../media/image26.png"/><Relationship Id="rId16" Type="http://schemas.openxmlformats.org/officeDocument/2006/relationships/image" Target="../media/image16.png"/><Relationship Id="rId38" Type="http://schemas.openxmlformats.org/officeDocument/2006/relationships/image" Target="../media/image27.png"/><Relationship Id="rId19" Type="http://schemas.openxmlformats.org/officeDocument/2006/relationships/hyperlink" Target="https://www.youtube.com/embed/LVltJThmgRQ" TargetMode="External"/><Relationship Id="rId18" Type="http://schemas.openxmlformats.org/officeDocument/2006/relationships/image" Target="../media/image35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1C75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0" l="0" r="0" t="71164"/>
          <a:stretch/>
        </p:blipFill>
        <p:spPr>
          <a:xfrm>
            <a:off x="0" y="3694635"/>
            <a:ext cx="9144000" cy="1448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33650" y="2571750"/>
            <a:ext cx="5276701" cy="2108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5">
            <a:alphaModFix/>
          </a:blip>
          <a:srcRect b="17287" l="0" r="0" t="0"/>
          <a:stretch/>
        </p:blipFill>
        <p:spPr>
          <a:xfrm>
            <a:off x="1982150" y="3160350"/>
            <a:ext cx="5131425" cy="156660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6">
            <a:alphaModFix/>
          </a:blip>
          <a:srcRect b="60502" l="0" r="0" t="0"/>
          <a:stretch/>
        </p:blipFill>
        <p:spPr>
          <a:xfrm>
            <a:off x="1982150" y="3160350"/>
            <a:ext cx="2552676" cy="579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6">
            <a:alphaModFix/>
          </a:blip>
          <a:srcRect b="60502" l="0" r="0" t="0"/>
          <a:stretch/>
        </p:blipFill>
        <p:spPr>
          <a:xfrm>
            <a:off x="4427125" y="3160350"/>
            <a:ext cx="2686451" cy="579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12" y="11"/>
            <a:ext cx="4508506" cy="64064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612338" y="36"/>
            <a:ext cx="4508506" cy="640644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007200" y="3114540"/>
            <a:ext cx="834165" cy="834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982147" y="3739905"/>
            <a:ext cx="1257367" cy="6102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355197" y="3739905"/>
            <a:ext cx="1257367" cy="6102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716497" y="3739905"/>
            <a:ext cx="1257367" cy="6102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379222" y="3739905"/>
            <a:ext cx="1257367" cy="6102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379988" y="2571750"/>
            <a:ext cx="432585" cy="699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398950" y="2571750"/>
            <a:ext cx="432585" cy="699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 rotWithShape="1">
          <a:blip r:embed="rId11">
            <a:alphaModFix/>
          </a:blip>
          <a:srcRect b="0" l="18654" r="13950" t="0"/>
          <a:stretch/>
        </p:blipFill>
        <p:spPr>
          <a:xfrm>
            <a:off x="109737" y="1051515"/>
            <a:ext cx="1780900" cy="2108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 rotWithShape="1">
          <a:blip r:embed="rId12">
            <a:alphaModFix/>
          </a:blip>
          <a:srcRect b="0" l="20734" r="14224" t="0"/>
          <a:stretch/>
        </p:blipFill>
        <p:spPr>
          <a:xfrm>
            <a:off x="5805625" y="2275133"/>
            <a:ext cx="764610" cy="1058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386499" y="1254020"/>
            <a:ext cx="472861" cy="319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517137" y="1254020"/>
            <a:ext cx="472861" cy="319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192896" y="1254020"/>
            <a:ext cx="472861" cy="319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923023" y="1254012"/>
            <a:ext cx="472861" cy="319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658030" y="1254020"/>
            <a:ext cx="472861" cy="319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820475" y="1254020"/>
            <a:ext cx="472861" cy="319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951112" y="1254020"/>
            <a:ext cx="472861" cy="319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626871" y="1254020"/>
            <a:ext cx="472861" cy="319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385800" y="1254020"/>
            <a:ext cx="472861" cy="319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072006" y="1254032"/>
            <a:ext cx="472861" cy="319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254450" y="1254020"/>
            <a:ext cx="472861" cy="319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85088" y="1254020"/>
            <a:ext cx="472861" cy="319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060847" y="1254020"/>
            <a:ext cx="472861" cy="319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790974" y="1254012"/>
            <a:ext cx="472861" cy="319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525981" y="1254020"/>
            <a:ext cx="472861" cy="319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386487" y="2037482"/>
            <a:ext cx="472861" cy="319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517124" y="2037482"/>
            <a:ext cx="472861" cy="319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192883" y="2037482"/>
            <a:ext cx="472861" cy="319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923011" y="2037473"/>
            <a:ext cx="472861" cy="319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658018" y="2037482"/>
            <a:ext cx="472861" cy="319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820462" y="2037482"/>
            <a:ext cx="472861" cy="319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951100" y="2037482"/>
            <a:ext cx="472861" cy="319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626859" y="2037482"/>
            <a:ext cx="472861" cy="319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385787" y="2037482"/>
            <a:ext cx="472861" cy="319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091993" y="2037482"/>
            <a:ext cx="472861" cy="319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254438" y="2037482"/>
            <a:ext cx="472861" cy="319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85075" y="2037482"/>
            <a:ext cx="472861" cy="319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060834" y="2037482"/>
            <a:ext cx="472861" cy="319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790962" y="2037473"/>
            <a:ext cx="472861" cy="319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525969" y="2037482"/>
            <a:ext cx="472861" cy="319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15919" y="3036024"/>
            <a:ext cx="332888" cy="344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25294" y="3036024"/>
            <a:ext cx="332888" cy="344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66644" y="3255286"/>
            <a:ext cx="332888" cy="344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914669" y="3036024"/>
            <a:ext cx="332888" cy="344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43619" y="3255297"/>
            <a:ext cx="332888" cy="344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55944" y="3255286"/>
            <a:ext cx="332888" cy="344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050157" y="3255286"/>
            <a:ext cx="332888" cy="344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55944" y="3453972"/>
            <a:ext cx="332888" cy="344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43619" y="3453984"/>
            <a:ext cx="332888" cy="344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66644" y="3453972"/>
            <a:ext cx="332888" cy="344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050144" y="3453984"/>
            <a:ext cx="332888" cy="344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32694" y="3658194"/>
            <a:ext cx="332888" cy="344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31844" y="3658194"/>
            <a:ext cx="332888" cy="344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050144" y="3658194"/>
            <a:ext cx="332888" cy="344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50869" y="3658194"/>
            <a:ext cx="332888" cy="344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18144" y="3871944"/>
            <a:ext cx="332888" cy="344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50869" y="3871944"/>
            <a:ext cx="332888" cy="344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43619" y="3871944"/>
            <a:ext cx="332888" cy="344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033169" y="3871944"/>
            <a:ext cx="332888" cy="344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255419" y="4061079"/>
            <a:ext cx="332888" cy="344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-6" y="4061101"/>
            <a:ext cx="332888" cy="344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75657" y="4061079"/>
            <a:ext cx="332888" cy="344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188632" y="4061101"/>
            <a:ext cx="332888" cy="344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880457" y="4061101"/>
            <a:ext cx="332888" cy="344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435950" y="548415"/>
            <a:ext cx="640284" cy="75204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5" name="Google Shape;125;p1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7427950" y="890020"/>
            <a:ext cx="1375926" cy="1058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3"/>
          <p:cNvPicPr preferRelativeResize="0"/>
          <p:nvPr/>
        </p:nvPicPr>
        <p:blipFill rotWithShape="1">
          <a:blip r:embed="rId18">
            <a:alphaModFix/>
          </a:blip>
          <a:srcRect b="30605" l="31795" r="36151" t="24306"/>
          <a:stretch/>
        </p:blipFill>
        <p:spPr>
          <a:xfrm>
            <a:off x="4388537" y="1643468"/>
            <a:ext cx="369875" cy="4682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5948800" y="568045"/>
            <a:ext cx="640275" cy="712789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8" name="Google Shape;128;p1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658651" y="2626054"/>
            <a:ext cx="1395630" cy="2335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6867225" y="2236585"/>
            <a:ext cx="2056067" cy="24270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7619000" y="3010399"/>
            <a:ext cx="834165" cy="834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2584951" y="599848"/>
            <a:ext cx="639630" cy="693272"/>
          </a:xfrm>
          <a:prstGeom prst="rect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2" name="Google Shape;132;p13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 rot="5400000">
            <a:off x="7543322" y="542620"/>
            <a:ext cx="1298185" cy="1752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3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1377950" y="596261"/>
            <a:ext cx="708345" cy="708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3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6951925" y="2197406"/>
            <a:ext cx="708345" cy="708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3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1484725" y="1996695"/>
            <a:ext cx="708345" cy="708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3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-123112" y="884779"/>
            <a:ext cx="708345" cy="708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3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4126888" y="596272"/>
            <a:ext cx="834165" cy="834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3"/>
          <p:cNvPicPr preferRelativeResize="0"/>
          <p:nvPr/>
        </p:nvPicPr>
        <p:blipFill rotWithShape="1">
          <a:blip r:embed="rId29">
            <a:alphaModFix/>
          </a:blip>
          <a:srcRect b="15945" l="14705" r="15994" t="0"/>
          <a:stretch/>
        </p:blipFill>
        <p:spPr>
          <a:xfrm>
            <a:off x="4088238" y="2025225"/>
            <a:ext cx="764600" cy="1217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3"/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1842600" y="4269892"/>
            <a:ext cx="935882" cy="752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3"/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2523250" y="4269892"/>
            <a:ext cx="935882" cy="752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3"/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3140963" y="4269892"/>
            <a:ext cx="935882" cy="752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3"/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3779550" y="4311225"/>
            <a:ext cx="935882" cy="752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3"/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4428725" y="4311225"/>
            <a:ext cx="935882" cy="752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3"/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5046438" y="4311225"/>
            <a:ext cx="935882" cy="752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3"/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5690325" y="4311225"/>
            <a:ext cx="935882" cy="752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3"/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6263812" y="4311225"/>
            <a:ext cx="935882" cy="752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3"/>
          <p:cNvPicPr preferRelativeResize="0"/>
          <p:nvPr/>
        </p:nvPicPr>
        <p:blipFill rotWithShape="1">
          <a:blip r:embed="rId31">
            <a:alphaModFix/>
          </a:blip>
          <a:srcRect b="0" l="17284" r="16869" t="0"/>
          <a:stretch/>
        </p:blipFill>
        <p:spPr>
          <a:xfrm>
            <a:off x="187750" y="3694657"/>
            <a:ext cx="870225" cy="956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5719584" y="1468503"/>
            <a:ext cx="834165" cy="666205"/>
          </a:xfrm>
          <a:prstGeom prst="rect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9" name="Google Shape;149;p13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4999940" y="1395620"/>
            <a:ext cx="640275" cy="712772"/>
          </a:xfrm>
          <a:prstGeom prst="rect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0" name="Google Shape;150;p13"/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4514288" y="2675930"/>
            <a:ext cx="651240" cy="499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3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2563746" y="1586252"/>
            <a:ext cx="688140" cy="538547"/>
          </a:xfrm>
          <a:prstGeom prst="rect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2" name="Google Shape;152;p13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5132622" y="2519650"/>
            <a:ext cx="576248" cy="4780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3"/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1084248" y="3694614"/>
            <a:ext cx="639630" cy="478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3"/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3782988" y="2675917"/>
            <a:ext cx="651240" cy="499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3"/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2870762" y="2384606"/>
            <a:ext cx="821633" cy="748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3"/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2980638" y="2500025"/>
            <a:ext cx="634300" cy="41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897025" y="2772905"/>
            <a:ext cx="472861" cy="319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950369" y="2519649"/>
            <a:ext cx="332888" cy="344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953607" y="2018090"/>
            <a:ext cx="332888" cy="344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2164994" y="474039"/>
            <a:ext cx="332888" cy="344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953619" y="981582"/>
            <a:ext cx="332888" cy="344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2584944" y="86701"/>
            <a:ext cx="332888" cy="344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148094" y="-37679"/>
            <a:ext cx="332888" cy="344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779544" y="-88540"/>
            <a:ext cx="332888" cy="344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410994" y="-88529"/>
            <a:ext cx="332888" cy="344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577719" y="-88540"/>
            <a:ext cx="332888" cy="344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897025" y="2295489"/>
            <a:ext cx="472861" cy="319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902138" y="1209189"/>
            <a:ext cx="472861" cy="319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902125" y="1752339"/>
            <a:ext cx="472861" cy="319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268300" y="206049"/>
            <a:ext cx="472861" cy="319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971800" y="707619"/>
            <a:ext cx="472861" cy="319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806763" y="-6"/>
            <a:ext cx="472861" cy="319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365838" y="-63715"/>
            <a:ext cx="472861" cy="319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063063" y="-76123"/>
            <a:ext cx="472861" cy="319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257000" y="-76123"/>
            <a:ext cx="472861" cy="319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953619" y="1489149"/>
            <a:ext cx="332888" cy="344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649350" y="-63703"/>
            <a:ext cx="472861" cy="319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816050" y="-63703"/>
            <a:ext cx="472861" cy="319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645775" y="431094"/>
            <a:ext cx="472861" cy="319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75100" y="60789"/>
            <a:ext cx="472861" cy="319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800750" y="1353650"/>
            <a:ext cx="472861" cy="319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042444" y="-88540"/>
            <a:ext cx="332888" cy="344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205969" y="-37690"/>
            <a:ext cx="332888" cy="344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805444" y="644982"/>
            <a:ext cx="332888" cy="344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616069" y="243447"/>
            <a:ext cx="332888" cy="344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852244" y="1140477"/>
            <a:ext cx="332888" cy="344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3"/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3924912" y="44371"/>
            <a:ext cx="1121305" cy="610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772088" y="914619"/>
            <a:ext cx="472861" cy="319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800750" y="1868529"/>
            <a:ext cx="472861" cy="319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852244" y="1595945"/>
            <a:ext cx="332888" cy="344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867244" y="2534364"/>
            <a:ext cx="332888" cy="344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867219" y="2083846"/>
            <a:ext cx="332888" cy="344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815725" y="2743802"/>
            <a:ext cx="472861" cy="319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804825" y="2327259"/>
            <a:ext cx="472861" cy="319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3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606650" y="380351"/>
            <a:ext cx="708345" cy="708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3">
            <a:hlinkClick r:id="rId44"/>
          </p:cNvPr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3420587" y="1472108"/>
            <a:ext cx="639631" cy="63963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7" name="Google Shape;197;p13">
            <a:hlinkClick r:id="rId46"/>
          </p:cNvPr>
          <p:cNvPicPr preferRelativeResize="0"/>
          <p:nvPr/>
        </p:nvPicPr>
        <p:blipFill rotWithShape="1">
          <a:blip r:embed="rId47">
            <a:alphaModFix/>
          </a:blip>
          <a:srcRect b="0" l="21247" r="15851" t="0"/>
          <a:stretch/>
        </p:blipFill>
        <p:spPr>
          <a:xfrm>
            <a:off x="4940312" y="717873"/>
            <a:ext cx="926849" cy="600549"/>
          </a:xfrm>
          <a:prstGeom prst="rect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