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embed/Dcrg0qz5Csc" TargetMode="External"/><Relationship Id="rId22" Type="http://schemas.openxmlformats.org/officeDocument/2006/relationships/hyperlink" Target="https://www.youtube.com/embed/pdGdbY3FTuA" TargetMode="External"/><Relationship Id="rId21" Type="http://schemas.openxmlformats.org/officeDocument/2006/relationships/image" Target="../media/image4.png"/><Relationship Id="rId24" Type="http://schemas.openxmlformats.org/officeDocument/2006/relationships/hyperlink" Target="http://www.corduroybook.com/parentseducators.html" TargetMode="External"/><Relationship Id="rId2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1.png"/><Relationship Id="rId9" Type="http://schemas.openxmlformats.org/officeDocument/2006/relationships/image" Target="../media/image5.png"/><Relationship Id="rId26" Type="http://schemas.openxmlformats.org/officeDocument/2006/relationships/hyperlink" Target="https://www.youtube.com/embed/p29QIWU4bFw" TargetMode="External"/><Relationship Id="rId25" Type="http://schemas.openxmlformats.org/officeDocument/2006/relationships/image" Target="../media/image9.png"/><Relationship Id="rId28" Type="http://schemas.openxmlformats.org/officeDocument/2006/relationships/hyperlink" Target="https://www.youtube.com/embed/R-6unKFRTsQ" TargetMode="External"/><Relationship Id="rId27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2.png"/><Relationship Id="rId29" Type="http://schemas.openxmlformats.org/officeDocument/2006/relationships/image" Target="../media/image7.png"/><Relationship Id="rId7" Type="http://schemas.openxmlformats.org/officeDocument/2006/relationships/image" Target="../media/image14.png"/><Relationship Id="rId8" Type="http://schemas.openxmlformats.org/officeDocument/2006/relationships/image" Target="../media/image13.png"/><Relationship Id="rId11" Type="http://schemas.openxmlformats.org/officeDocument/2006/relationships/slide" Target="/ppt/slides/slide1.xml"/><Relationship Id="rId10" Type="http://schemas.openxmlformats.org/officeDocument/2006/relationships/hyperlink" Target="http://www.corduroybook.com/parentseducators.html" TargetMode="External"/><Relationship Id="rId13" Type="http://schemas.openxmlformats.org/officeDocument/2006/relationships/image" Target="../media/image16.png"/><Relationship Id="rId12" Type="http://schemas.openxmlformats.org/officeDocument/2006/relationships/hyperlink" Target="https://www.youtube.com/embed/1cCfuRiQuEg" TargetMode="External"/><Relationship Id="rId15" Type="http://schemas.openxmlformats.org/officeDocument/2006/relationships/image" Target="../media/image8.png"/><Relationship Id="rId14" Type="http://schemas.openxmlformats.org/officeDocument/2006/relationships/hyperlink" Target="https://www.youtube.com/embed/xNmcAnILJuY" TargetMode="External"/><Relationship Id="rId17" Type="http://schemas.openxmlformats.org/officeDocument/2006/relationships/image" Target="../media/image15.png"/><Relationship Id="rId16" Type="http://schemas.openxmlformats.org/officeDocument/2006/relationships/hyperlink" Target="https://www.youtube.com/embed/ihNCaB22PTs" TargetMode="External"/><Relationship Id="rId19" Type="http://schemas.openxmlformats.org/officeDocument/2006/relationships/image" Target="../media/image10.png"/><Relationship Id="rId18" Type="http://schemas.openxmlformats.org/officeDocument/2006/relationships/hyperlink" Target="https://www.youtube.com/embed/DwkDr34Yvj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6520" l="16762" r="21041" t="5219"/>
          <a:stretch/>
        </p:blipFill>
        <p:spPr>
          <a:xfrm>
            <a:off x="5679575" y="0"/>
            <a:ext cx="3464425" cy="45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18413" l="2525" r="2525" t="23464"/>
          <a:stretch/>
        </p:blipFill>
        <p:spPr>
          <a:xfrm>
            <a:off x="2115350" y="796875"/>
            <a:ext cx="3810550" cy="23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3938" l="5069" r="5042" t="0"/>
          <a:stretch/>
        </p:blipFill>
        <p:spPr>
          <a:xfrm>
            <a:off x="249675" y="326000"/>
            <a:ext cx="2937550" cy="471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6994" l="4366" r="11670" t="4689"/>
          <a:stretch/>
        </p:blipFill>
        <p:spPr>
          <a:xfrm>
            <a:off x="144875" y="326000"/>
            <a:ext cx="962025" cy="1156463"/>
          </a:xfrm>
          <a:prstGeom prst="rect">
            <a:avLst/>
          </a:prstGeom>
          <a:noFill/>
          <a:ln cap="flat" cmpd="sng" w="76200">
            <a:solidFill>
              <a:srgbClr val="5B0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19321" l="0" r="15067" t="57631"/>
          <a:stretch/>
        </p:blipFill>
        <p:spPr>
          <a:xfrm>
            <a:off x="3386750" y="4129275"/>
            <a:ext cx="4368350" cy="101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5383" l="14399" r="13709" t="0"/>
          <a:stretch/>
        </p:blipFill>
        <p:spPr>
          <a:xfrm>
            <a:off x="4998625" y="2340225"/>
            <a:ext cx="2129825" cy="28032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>
            <a:hlinkClick r:id="rId10"/>
          </p:cNvPr>
          <p:cNvSpPr/>
          <p:nvPr/>
        </p:nvSpPr>
        <p:spPr>
          <a:xfrm>
            <a:off x="3630152" y="3348802"/>
            <a:ext cx="1883700" cy="13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action="ppaction://hlinksldjump" r:id="rId11"/>
          </p:cNvPr>
          <p:cNvSpPr/>
          <p:nvPr/>
        </p:nvSpPr>
        <p:spPr>
          <a:xfrm>
            <a:off x="-3087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012350" y="1153500"/>
            <a:ext cx="794227" cy="70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421300" y="161894"/>
            <a:ext cx="962025" cy="858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698400" y="159388"/>
            <a:ext cx="962025" cy="854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283813" y="1153498"/>
            <a:ext cx="918525" cy="70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83825" y="1958428"/>
            <a:ext cx="570200" cy="57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86747" y="1935000"/>
            <a:ext cx="636750" cy="6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968494" y="3348800"/>
            <a:ext cx="1200875" cy="14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477113" y="1861788"/>
            <a:ext cx="1666875" cy="311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544200" y="161352"/>
            <a:ext cx="962025" cy="859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