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Crafty Girls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CraftyGirls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9a7eac8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9a7eac8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9a7eac84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9a7eac84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eb040ffa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eb040ffa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eb040ffa9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eb040ffa9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eb040ffa9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eb040ffa9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eb040ffa9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eb040ffa9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eb040ffa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eb040ffa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eb040ffa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eb040ffa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eb040ffa9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beb040ffa9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eb040ffa9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eb040ffa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beb040ffa9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beb040ffa9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eb040ffa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eb040ffa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beb040ffa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beb040ffa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beb040ffa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beb040ffa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eb040ffa9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eb040ffa9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beb040ffa9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beb040ffa9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beb040ffa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beb040ffa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beb040ffa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beb040ff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beb040ffa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beb040ffa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eb040ffa9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beb040ffa9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beb040ffa9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beb040ffa9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beb040ffa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beb040ffa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eb040ffa9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beb040ffa9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beb040ffa9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beb040ffa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beb040ffa9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beb040ffa9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gif"/><Relationship Id="rId6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4">
            <a:alphaModFix/>
          </a:blip>
          <a:srcRect b="13111" l="0" r="0" t="0"/>
          <a:stretch/>
        </p:blipFill>
        <p:spPr>
          <a:xfrm>
            <a:off x="1381125" y="1032450"/>
            <a:ext cx="6381750" cy="30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 rotWithShape="1">
          <a:blip r:embed="rId5">
            <a:alphaModFix/>
          </a:blip>
          <a:srcRect b="0" l="22607" r="22717" t="0"/>
          <a:stretch/>
        </p:blipFill>
        <p:spPr>
          <a:xfrm>
            <a:off x="6826125" y="3382175"/>
            <a:ext cx="104152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6">
            <a:alphaModFix/>
          </a:blip>
          <a:srcRect b="7274" l="8537" r="10155" t="6741"/>
          <a:stretch/>
        </p:blipFill>
        <p:spPr>
          <a:xfrm>
            <a:off x="1057700" y="699785"/>
            <a:ext cx="1041526" cy="1101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6"/>
          <p:cNvPicPr preferRelativeResize="0"/>
          <p:nvPr/>
        </p:nvPicPr>
        <p:blipFill rotWithShape="1">
          <a:blip r:embed="rId3">
            <a:alphaModFix/>
          </a:blip>
          <a:srcRect b="4879" l="0" r="0" t="0"/>
          <a:stretch/>
        </p:blipFill>
        <p:spPr>
          <a:xfrm>
            <a:off x="0" y="-34925"/>
            <a:ext cx="9143999" cy="525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50" y="2777375"/>
            <a:ext cx="786525" cy="78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ppy birthday to me" id="108" name="Google Shape;10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9675" y="3640100"/>
            <a:ext cx="729200" cy="7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7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16" name="Google Shape;116;p27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18" name="Google Shape;118;p27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19" name="Google Shape;1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/>
          <p:cNvPicPr preferRelativeResize="0"/>
          <p:nvPr/>
        </p:nvPicPr>
        <p:blipFill rotWithShape="1">
          <a:blip r:embed="rId5">
            <a:alphaModFix/>
          </a:blip>
          <a:srcRect b="80472" l="0" r="89494" t="0"/>
          <a:stretch/>
        </p:blipFill>
        <p:spPr>
          <a:xfrm>
            <a:off x="5552025" y="-123637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7"/>
          <p:cNvPicPr preferRelativeResize="0"/>
          <p:nvPr/>
        </p:nvPicPr>
        <p:blipFill rotWithShape="1">
          <a:blip r:embed="rId6">
            <a:alphaModFix/>
          </a:blip>
          <a:srcRect b="79724" l="6619" r="56709" t="6534"/>
          <a:stretch/>
        </p:blipFill>
        <p:spPr>
          <a:xfrm>
            <a:off x="391650" y="82375"/>
            <a:ext cx="2525715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d day!" id="122" name="Google Shape;12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53700" y="0"/>
            <a:ext cx="1505525" cy="150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30" name="Google Shape;130;p28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31" name="Google Shape;131;p28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32" name="Google Shape;132;p28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33" name="Google Shape;13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5">
            <a:alphaModFix/>
          </a:blip>
          <a:srcRect b="79681" l="55208" r="6880" t="7662"/>
          <a:stretch/>
        </p:blipFill>
        <p:spPr>
          <a:xfrm>
            <a:off x="431275" y="130875"/>
            <a:ext cx="2437200" cy="45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6">
            <a:alphaModFix/>
          </a:blip>
          <a:srcRect b="80472" l="10523" r="78970" t="0"/>
          <a:stretch/>
        </p:blipFill>
        <p:spPr>
          <a:xfrm>
            <a:off x="5475825" y="-18868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9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42" name="Google Shape;142;p29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43" name="Google Shape;143;p29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44" name="Google Shape;144;p29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45" name="Google Shape;145;p29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46" name="Google Shape;1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9"/>
          <p:cNvPicPr preferRelativeResize="0"/>
          <p:nvPr/>
        </p:nvPicPr>
        <p:blipFill rotWithShape="1">
          <a:blip r:embed="rId5">
            <a:alphaModFix/>
          </a:blip>
          <a:srcRect b="57739" l="24121" r="22957" t="28519"/>
          <a:stretch/>
        </p:blipFill>
        <p:spPr>
          <a:xfrm>
            <a:off x="130025" y="130550"/>
            <a:ext cx="2985661" cy="4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9"/>
          <p:cNvPicPr preferRelativeResize="0"/>
          <p:nvPr/>
        </p:nvPicPr>
        <p:blipFill rotWithShape="1">
          <a:blip r:embed="rId6">
            <a:alphaModFix/>
          </a:blip>
          <a:srcRect b="80472" l="22483" r="67010" t="0"/>
          <a:stretch/>
        </p:blipFill>
        <p:spPr>
          <a:xfrm>
            <a:off x="5497675" y="-19983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55" name="Google Shape;155;p30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56" name="Google Shape;156;p30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57" name="Google Shape;157;p30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58" name="Google Shape;158;p30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59" name="Google Shape;15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0"/>
          <p:cNvPicPr preferRelativeResize="0"/>
          <p:nvPr/>
        </p:nvPicPr>
        <p:blipFill rotWithShape="1">
          <a:blip r:embed="rId5">
            <a:alphaModFix/>
          </a:blip>
          <a:srcRect b="34654" l="6206" r="48817" t="48872"/>
          <a:stretch/>
        </p:blipFill>
        <p:spPr>
          <a:xfrm>
            <a:off x="356629" y="82375"/>
            <a:ext cx="2583742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0"/>
          <p:cNvPicPr preferRelativeResize="0"/>
          <p:nvPr/>
        </p:nvPicPr>
        <p:blipFill rotWithShape="1">
          <a:blip r:embed="rId6">
            <a:alphaModFix/>
          </a:blip>
          <a:srcRect b="80472" l="34425" r="54093" t="0"/>
          <a:stretch/>
        </p:blipFill>
        <p:spPr>
          <a:xfrm>
            <a:off x="5411750" y="-152400"/>
            <a:ext cx="987550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1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68" name="Google Shape;168;p31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69" name="Google Shape;169;p31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70" name="Google Shape;170;p31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71" name="Google Shape;171;p31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72" name="Google Shape;1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/>
          <p:cNvPicPr preferRelativeResize="0"/>
          <p:nvPr/>
        </p:nvPicPr>
        <p:blipFill rotWithShape="1">
          <a:blip r:embed="rId5">
            <a:alphaModFix/>
          </a:blip>
          <a:srcRect b="36379" l="59867" r="7191" t="50963"/>
          <a:stretch/>
        </p:blipFill>
        <p:spPr>
          <a:xfrm>
            <a:off x="423625" y="81798"/>
            <a:ext cx="2437200" cy="52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/>
          <p:cNvPicPr preferRelativeResize="0"/>
          <p:nvPr/>
        </p:nvPicPr>
        <p:blipFill rotWithShape="1">
          <a:blip r:embed="rId6">
            <a:alphaModFix/>
          </a:blip>
          <a:srcRect b="80472" l="47359" r="42134" t="0"/>
          <a:stretch/>
        </p:blipFill>
        <p:spPr>
          <a:xfrm>
            <a:off x="5488562" y="-143250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2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81" name="Google Shape;181;p32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82" name="Google Shape;182;p32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83" name="Google Shape;183;p32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84" name="Google Shape;184;p32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85" name="Google Shape;18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2"/>
          <p:cNvPicPr preferRelativeResize="0"/>
          <p:nvPr/>
        </p:nvPicPr>
        <p:blipFill rotWithShape="1">
          <a:blip r:embed="rId5">
            <a:alphaModFix/>
          </a:blip>
          <a:srcRect b="79724" l="6619" r="56709" t="6534"/>
          <a:stretch/>
        </p:blipFill>
        <p:spPr>
          <a:xfrm>
            <a:off x="376513" y="82375"/>
            <a:ext cx="2525715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2"/>
          <p:cNvPicPr preferRelativeResize="0"/>
          <p:nvPr/>
        </p:nvPicPr>
        <p:blipFill rotWithShape="1">
          <a:blip r:embed="rId6">
            <a:alphaModFix/>
          </a:blip>
          <a:srcRect b="60630" l="0" r="87579" t="19841"/>
          <a:stretch/>
        </p:blipFill>
        <p:spPr>
          <a:xfrm>
            <a:off x="5399625" y="-199837"/>
            <a:ext cx="1068401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3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94" name="Google Shape;194;p33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196" name="Google Shape;196;p33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97" name="Google Shape;197;p33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198" name="Google Shape;19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3"/>
          <p:cNvPicPr preferRelativeResize="0"/>
          <p:nvPr/>
        </p:nvPicPr>
        <p:blipFill rotWithShape="1">
          <a:blip r:embed="rId5">
            <a:alphaModFix/>
          </a:blip>
          <a:srcRect b="79681" l="55208" r="6880" t="7662"/>
          <a:stretch/>
        </p:blipFill>
        <p:spPr>
          <a:xfrm>
            <a:off x="431275" y="130875"/>
            <a:ext cx="2437200" cy="45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3"/>
          <p:cNvPicPr preferRelativeResize="0"/>
          <p:nvPr/>
        </p:nvPicPr>
        <p:blipFill rotWithShape="1">
          <a:blip r:embed="rId6">
            <a:alphaModFix/>
          </a:blip>
          <a:srcRect b="60630" l="18337" r="71156" t="19841"/>
          <a:stretch/>
        </p:blipFill>
        <p:spPr>
          <a:xfrm>
            <a:off x="5475824" y="-18868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4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07" name="Google Shape;207;p34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08" name="Google Shape;208;p34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09" name="Google Shape;209;p34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10" name="Google Shape;210;p34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11" name="Google Shape;2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/>
          <p:cNvPicPr preferRelativeResize="0"/>
          <p:nvPr/>
        </p:nvPicPr>
        <p:blipFill rotWithShape="1">
          <a:blip r:embed="rId5">
            <a:alphaModFix/>
          </a:blip>
          <a:srcRect b="57739" l="24121" r="22957" t="28519"/>
          <a:stretch/>
        </p:blipFill>
        <p:spPr>
          <a:xfrm>
            <a:off x="130025" y="130550"/>
            <a:ext cx="2985661" cy="4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4"/>
          <p:cNvPicPr preferRelativeResize="0"/>
          <p:nvPr/>
        </p:nvPicPr>
        <p:blipFill rotWithShape="1">
          <a:blip r:embed="rId6">
            <a:alphaModFix/>
          </a:blip>
          <a:srcRect b="60630" l="33165" r="56328" t="19841"/>
          <a:stretch/>
        </p:blipFill>
        <p:spPr>
          <a:xfrm>
            <a:off x="5557239" y="-27603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5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20" name="Google Shape;220;p35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21" name="Google Shape;221;p35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23" name="Google Shape;223;p35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24" name="Google Shape;2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5"/>
          <p:cNvPicPr preferRelativeResize="0"/>
          <p:nvPr/>
        </p:nvPicPr>
        <p:blipFill rotWithShape="1">
          <a:blip r:embed="rId5">
            <a:alphaModFix/>
          </a:blip>
          <a:srcRect b="34654" l="6206" r="48817" t="48872"/>
          <a:stretch/>
        </p:blipFill>
        <p:spPr>
          <a:xfrm>
            <a:off x="356629" y="82375"/>
            <a:ext cx="2583742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5"/>
          <p:cNvPicPr preferRelativeResize="0"/>
          <p:nvPr/>
        </p:nvPicPr>
        <p:blipFill rotWithShape="1">
          <a:blip r:embed="rId6">
            <a:alphaModFix/>
          </a:blip>
          <a:srcRect b="60630" l="50227" r="39266" t="19841"/>
          <a:stretch/>
        </p:blipFill>
        <p:spPr>
          <a:xfrm>
            <a:off x="5493248" y="-19983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6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33" name="Google Shape;233;p36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34" name="Google Shape;234;p36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35" name="Google Shape;235;p36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36" name="Google Shape;236;p36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37" name="Google Shape;23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6"/>
          <p:cNvPicPr preferRelativeResize="0"/>
          <p:nvPr/>
        </p:nvPicPr>
        <p:blipFill rotWithShape="1">
          <a:blip r:embed="rId5">
            <a:alphaModFix/>
          </a:blip>
          <a:srcRect b="36379" l="59867" r="7191" t="50963"/>
          <a:stretch/>
        </p:blipFill>
        <p:spPr>
          <a:xfrm>
            <a:off x="423625" y="81798"/>
            <a:ext cx="2437200" cy="52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 rotWithShape="1">
          <a:blip r:embed="rId6">
            <a:alphaModFix/>
          </a:blip>
          <a:srcRect b="60630" l="66013" r="23480" t="19841"/>
          <a:stretch/>
        </p:blipFill>
        <p:spPr>
          <a:xfrm>
            <a:off x="5496326" y="-203212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47" name="Google Shape;247;p37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48" name="Google Shape;248;p37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49" name="Google Shape;249;p37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50" name="Google Shape;25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7"/>
          <p:cNvPicPr preferRelativeResize="0"/>
          <p:nvPr/>
        </p:nvPicPr>
        <p:blipFill rotWithShape="1">
          <a:blip r:embed="rId5">
            <a:alphaModFix/>
          </a:blip>
          <a:srcRect b="79724" l="6619" r="56709" t="6534"/>
          <a:stretch/>
        </p:blipFill>
        <p:spPr>
          <a:xfrm>
            <a:off x="391650" y="82375"/>
            <a:ext cx="2525715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 rotWithShape="1">
          <a:blip r:embed="rId6">
            <a:alphaModFix/>
          </a:blip>
          <a:srcRect b="38835" l="14993" r="74500" t="41637"/>
          <a:stretch/>
        </p:blipFill>
        <p:spPr>
          <a:xfrm>
            <a:off x="5475750" y="-163062"/>
            <a:ext cx="903725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8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59" name="Google Shape;259;p38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60" name="Google Shape;260;p38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63" name="Google Shape;26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8"/>
          <p:cNvPicPr preferRelativeResize="0"/>
          <p:nvPr/>
        </p:nvPicPr>
        <p:blipFill rotWithShape="1">
          <a:blip r:embed="rId5">
            <a:alphaModFix/>
          </a:blip>
          <a:srcRect b="79681" l="55208" r="6880" t="7662"/>
          <a:stretch/>
        </p:blipFill>
        <p:spPr>
          <a:xfrm>
            <a:off x="431275" y="130875"/>
            <a:ext cx="2437200" cy="45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8"/>
          <p:cNvPicPr preferRelativeResize="0"/>
          <p:nvPr/>
        </p:nvPicPr>
        <p:blipFill rotWithShape="1">
          <a:blip r:embed="rId6">
            <a:alphaModFix/>
          </a:blip>
          <a:srcRect b="38835" l="27252" r="61267" t="41637"/>
          <a:stretch/>
        </p:blipFill>
        <p:spPr>
          <a:xfrm>
            <a:off x="5475825" y="-188675"/>
            <a:ext cx="987550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9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72" name="Google Shape;272;p39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73" name="Google Shape;273;p39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74" name="Google Shape;274;p39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76" name="Google Shape;27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9"/>
          <p:cNvPicPr preferRelativeResize="0"/>
          <p:nvPr/>
        </p:nvPicPr>
        <p:blipFill rotWithShape="1">
          <a:blip r:embed="rId5">
            <a:alphaModFix/>
          </a:blip>
          <a:srcRect b="57739" l="24121" r="22957" t="28519"/>
          <a:stretch/>
        </p:blipFill>
        <p:spPr>
          <a:xfrm>
            <a:off x="130025" y="130550"/>
            <a:ext cx="2985661" cy="4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9"/>
          <p:cNvPicPr preferRelativeResize="0"/>
          <p:nvPr/>
        </p:nvPicPr>
        <p:blipFill rotWithShape="1">
          <a:blip r:embed="rId6">
            <a:alphaModFix/>
          </a:blip>
          <a:srcRect b="38835" l="41443" r="47075" t="41637"/>
          <a:stretch/>
        </p:blipFill>
        <p:spPr>
          <a:xfrm>
            <a:off x="5496488" y="-199837"/>
            <a:ext cx="987550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0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85" name="Google Shape;285;p40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87" name="Google Shape;287;p40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88" name="Google Shape;288;p40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289" name="Google Shape;28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0"/>
          <p:cNvPicPr preferRelativeResize="0"/>
          <p:nvPr/>
        </p:nvPicPr>
        <p:blipFill rotWithShape="1">
          <a:blip r:embed="rId5">
            <a:alphaModFix/>
          </a:blip>
          <a:srcRect b="34654" l="6206" r="48817" t="48872"/>
          <a:stretch/>
        </p:blipFill>
        <p:spPr>
          <a:xfrm>
            <a:off x="356629" y="82375"/>
            <a:ext cx="2583742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0"/>
          <p:cNvPicPr preferRelativeResize="0"/>
          <p:nvPr/>
        </p:nvPicPr>
        <p:blipFill rotWithShape="1">
          <a:blip r:embed="rId6">
            <a:alphaModFix/>
          </a:blip>
          <a:srcRect b="38835" l="56768" r="32725" t="41637"/>
          <a:stretch/>
        </p:blipFill>
        <p:spPr>
          <a:xfrm>
            <a:off x="5494000" y="-199837"/>
            <a:ext cx="903725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1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98" name="Google Shape;298;p41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299" name="Google Shape;299;p41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00" name="Google Shape;300;p41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02" name="Google Shape;30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1"/>
          <p:cNvPicPr preferRelativeResize="0"/>
          <p:nvPr/>
        </p:nvPicPr>
        <p:blipFill rotWithShape="1">
          <a:blip r:embed="rId5">
            <a:alphaModFix/>
          </a:blip>
          <a:srcRect b="36379" l="59867" r="7191" t="50963"/>
          <a:stretch/>
        </p:blipFill>
        <p:spPr>
          <a:xfrm>
            <a:off x="423625" y="81798"/>
            <a:ext cx="2437200" cy="52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1"/>
          <p:cNvPicPr preferRelativeResize="0"/>
          <p:nvPr/>
        </p:nvPicPr>
        <p:blipFill rotWithShape="1">
          <a:blip r:embed="rId6">
            <a:alphaModFix/>
          </a:blip>
          <a:srcRect b="38835" l="73989" r="15504" t="41637"/>
          <a:stretch/>
        </p:blipFill>
        <p:spPr>
          <a:xfrm>
            <a:off x="5475826" y="-144000"/>
            <a:ext cx="903725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2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11" name="Google Shape;311;p42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14" name="Google Shape;314;p42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15" name="Google Shape;31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2"/>
          <p:cNvPicPr preferRelativeResize="0"/>
          <p:nvPr/>
        </p:nvPicPr>
        <p:blipFill rotWithShape="1">
          <a:blip r:embed="rId5">
            <a:alphaModFix/>
          </a:blip>
          <a:srcRect b="79724" l="6619" r="56709" t="6534"/>
          <a:stretch/>
        </p:blipFill>
        <p:spPr>
          <a:xfrm>
            <a:off x="391650" y="82375"/>
            <a:ext cx="2525715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2"/>
          <p:cNvPicPr preferRelativeResize="0"/>
          <p:nvPr/>
        </p:nvPicPr>
        <p:blipFill rotWithShape="1">
          <a:blip r:embed="rId6">
            <a:alphaModFix/>
          </a:blip>
          <a:srcRect b="21761" l="31092" r="58401" t="58710"/>
          <a:stretch/>
        </p:blipFill>
        <p:spPr>
          <a:xfrm>
            <a:off x="5494800" y="-152412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3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24" name="Google Shape;324;p43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25" name="Google Shape;325;p43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26" name="Google Shape;326;p43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27" name="Google Shape;327;p43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28" name="Google Shape;32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3"/>
          <p:cNvPicPr preferRelativeResize="0"/>
          <p:nvPr/>
        </p:nvPicPr>
        <p:blipFill rotWithShape="1">
          <a:blip r:embed="rId5">
            <a:alphaModFix/>
          </a:blip>
          <a:srcRect b="79681" l="55208" r="6880" t="7662"/>
          <a:stretch/>
        </p:blipFill>
        <p:spPr>
          <a:xfrm>
            <a:off x="431275" y="130875"/>
            <a:ext cx="2437200" cy="45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3"/>
          <p:cNvPicPr preferRelativeResize="0"/>
          <p:nvPr/>
        </p:nvPicPr>
        <p:blipFill rotWithShape="1">
          <a:blip r:embed="rId6">
            <a:alphaModFix/>
          </a:blip>
          <a:srcRect b="21761" l="48153" r="41340" t="58710"/>
          <a:stretch/>
        </p:blipFill>
        <p:spPr>
          <a:xfrm>
            <a:off x="5487976" y="-188687"/>
            <a:ext cx="903725" cy="94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4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37" name="Google Shape;337;p44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38" name="Google Shape;338;p44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39" name="Google Shape;339;p44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40" name="Google Shape;340;p44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41" name="Google Shape;34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4"/>
          <p:cNvPicPr preferRelativeResize="0"/>
          <p:nvPr/>
        </p:nvPicPr>
        <p:blipFill rotWithShape="1">
          <a:blip r:embed="rId5">
            <a:alphaModFix/>
          </a:blip>
          <a:srcRect b="57739" l="24121" r="22957" t="28519"/>
          <a:stretch/>
        </p:blipFill>
        <p:spPr>
          <a:xfrm>
            <a:off x="130025" y="130550"/>
            <a:ext cx="2985661" cy="4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4"/>
          <p:cNvPicPr preferRelativeResize="0"/>
          <p:nvPr/>
        </p:nvPicPr>
        <p:blipFill rotWithShape="1">
          <a:blip r:embed="rId6">
            <a:alphaModFix/>
          </a:blip>
          <a:srcRect b="20626" l="63122" r="25397" t="58711"/>
          <a:stretch/>
        </p:blipFill>
        <p:spPr>
          <a:xfrm>
            <a:off x="5507825" y="-303475"/>
            <a:ext cx="987550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5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50" name="Google Shape;350;p45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51" name="Google Shape;351;p45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52" name="Google Shape;352;p45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53" name="Google Shape;353;p45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54" name="Google Shape;35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5"/>
          <p:cNvPicPr preferRelativeResize="0"/>
          <p:nvPr/>
        </p:nvPicPr>
        <p:blipFill rotWithShape="1">
          <a:blip r:embed="rId5">
            <a:alphaModFix/>
          </a:blip>
          <a:srcRect b="34654" l="6206" r="48817" t="48872"/>
          <a:stretch/>
        </p:blipFill>
        <p:spPr>
          <a:xfrm>
            <a:off x="356629" y="82375"/>
            <a:ext cx="2583742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5"/>
          <p:cNvPicPr preferRelativeResize="0"/>
          <p:nvPr/>
        </p:nvPicPr>
        <p:blipFill rotWithShape="1">
          <a:blip r:embed="rId6">
            <a:alphaModFix/>
          </a:blip>
          <a:srcRect b="20626" l="78446" r="11047" t="58711"/>
          <a:stretch/>
        </p:blipFill>
        <p:spPr>
          <a:xfrm>
            <a:off x="5486563" y="-303475"/>
            <a:ext cx="903725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6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63" name="Google Shape;363;p46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64" name="Google Shape;364;p46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65" name="Google Shape;365;p46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66" name="Google Shape;366;p46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67" name="Google Shape;36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6"/>
          <p:cNvPicPr preferRelativeResize="0"/>
          <p:nvPr/>
        </p:nvPicPr>
        <p:blipFill rotWithShape="1">
          <a:blip r:embed="rId5">
            <a:alphaModFix/>
          </a:blip>
          <a:srcRect b="36379" l="59867" r="7191" t="50963"/>
          <a:stretch/>
        </p:blipFill>
        <p:spPr>
          <a:xfrm>
            <a:off x="423625" y="81798"/>
            <a:ext cx="2437200" cy="52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6"/>
          <p:cNvPicPr preferRelativeResize="0"/>
          <p:nvPr/>
        </p:nvPicPr>
        <p:blipFill rotWithShape="1">
          <a:blip r:embed="rId6">
            <a:alphaModFix/>
          </a:blip>
          <a:srcRect b="531" l="1417" r="87102" t="78806"/>
          <a:stretch/>
        </p:blipFill>
        <p:spPr>
          <a:xfrm>
            <a:off x="5452850" y="-227275"/>
            <a:ext cx="987550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7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76" name="Google Shape;376;p47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77" name="Google Shape;377;p47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78" name="Google Shape;378;p47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79" name="Google Shape;379;p47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80" name="Google Shape;38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7"/>
          <p:cNvPicPr preferRelativeResize="0"/>
          <p:nvPr/>
        </p:nvPicPr>
        <p:blipFill rotWithShape="1">
          <a:blip r:embed="rId5">
            <a:alphaModFix/>
          </a:blip>
          <a:srcRect b="79724" l="6619" r="56709" t="6534"/>
          <a:stretch/>
        </p:blipFill>
        <p:spPr>
          <a:xfrm>
            <a:off x="391650" y="82375"/>
            <a:ext cx="2525715" cy="5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7"/>
          <p:cNvPicPr preferRelativeResize="0"/>
          <p:nvPr/>
        </p:nvPicPr>
        <p:blipFill rotWithShape="1">
          <a:blip r:embed="rId6">
            <a:alphaModFix/>
          </a:blip>
          <a:srcRect b="531" l="50063" r="37516" t="78806"/>
          <a:stretch/>
        </p:blipFill>
        <p:spPr>
          <a:xfrm>
            <a:off x="5411674" y="-228600"/>
            <a:ext cx="1068401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8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89" name="Google Shape;389;p48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90" name="Google Shape;390;p48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391" name="Google Shape;391;p48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92" name="Google Shape;392;p48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393" name="Google Shape;39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8"/>
          <p:cNvPicPr preferRelativeResize="0"/>
          <p:nvPr/>
        </p:nvPicPr>
        <p:blipFill rotWithShape="1">
          <a:blip r:embed="rId5">
            <a:alphaModFix/>
          </a:blip>
          <a:srcRect b="79681" l="55208" r="6880" t="7662"/>
          <a:stretch/>
        </p:blipFill>
        <p:spPr>
          <a:xfrm>
            <a:off x="431275" y="130875"/>
            <a:ext cx="2437200" cy="45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8"/>
          <p:cNvPicPr preferRelativeResize="0"/>
          <p:nvPr/>
        </p:nvPicPr>
        <p:blipFill rotWithShape="1">
          <a:blip r:embed="rId6">
            <a:alphaModFix/>
          </a:blip>
          <a:srcRect b="531" l="64095" r="23484" t="78806"/>
          <a:stretch/>
        </p:blipFill>
        <p:spPr>
          <a:xfrm>
            <a:off x="5423875" y="-227275"/>
            <a:ext cx="1068401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9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9"/>
          <p:cNvSpPr txBox="1"/>
          <p:nvPr/>
        </p:nvSpPr>
        <p:spPr>
          <a:xfrm>
            <a:off x="1630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402" name="Google Shape;402;p49"/>
          <p:cNvSpPr txBox="1"/>
          <p:nvPr/>
        </p:nvSpPr>
        <p:spPr>
          <a:xfrm>
            <a:off x="3363475" y="723900"/>
            <a:ext cx="2952600" cy="43650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Math: </a:t>
            </a:r>
            <a:r>
              <a:rPr b="1" lang="en">
                <a:solidFill>
                  <a:srgbClr val="351C75"/>
                </a:solidFill>
                <a:highlight>
                  <a:srgbClr val="EFEFEF"/>
                </a:highlight>
              </a:rPr>
              <a:t> </a:t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English: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Science: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51C75"/>
                </a:solidFill>
                <a:highlight>
                  <a:srgbClr val="FFFFFF"/>
                </a:highlight>
              </a:rPr>
              <a:t>Social Studies:</a:t>
            </a:r>
            <a:endParaRPr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300"/>
              <a:buChar char="❏"/>
            </a:pPr>
            <a:r>
              <a:t/>
            </a:r>
            <a:endParaRPr b="1" sz="1300">
              <a:solidFill>
                <a:srgbClr val="351C7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403" name="Google Shape;403;p49"/>
          <p:cNvSpPr txBox="1"/>
          <p:nvPr/>
        </p:nvSpPr>
        <p:spPr>
          <a:xfrm>
            <a:off x="6563875" y="1539300"/>
            <a:ext cx="2437200" cy="35346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Reminders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Brainy Bunch</a:t>
            </a:r>
            <a:endParaRPr b="1" sz="10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351C75"/>
                </a:solidFill>
                <a:highlight>
                  <a:srgbClr val="FFFFFF"/>
                </a:highlight>
              </a:rPr>
              <a:t>Dream Team</a:t>
            </a:r>
            <a:endParaRPr b="1" sz="13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00"/>
              <a:buChar char="★"/>
            </a:pPr>
            <a:r>
              <a:t/>
            </a:r>
            <a:endParaRPr b="1" sz="1300">
              <a:solidFill>
                <a:srgbClr val="351C75"/>
              </a:solidFill>
              <a:highlight>
                <a:srgbClr val="EFEFEF"/>
              </a:highlight>
            </a:endParaRPr>
          </a:p>
        </p:txBody>
      </p:sp>
      <p:sp>
        <p:nvSpPr>
          <p:cNvPr id="404" name="Google Shape;404;p49"/>
          <p:cNvSpPr txBox="1"/>
          <p:nvPr/>
        </p:nvSpPr>
        <p:spPr>
          <a:xfrm>
            <a:off x="1722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405" name="Google Shape;405;p49"/>
          <p:cNvSpPr txBox="1"/>
          <p:nvPr/>
        </p:nvSpPr>
        <p:spPr>
          <a:xfrm>
            <a:off x="3372600" y="130550"/>
            <a:ext cx="2952600" cy="436500"/>
          </a:xfrm>
          <a:prstGeom prst="rect">
            <a:avLst/>
          </a:prstGeom>
          <a:solidFill>
            <a:srgbClr val="F1EFF6"/>
          </a:solidFill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741B47"/>
              </a:solidFill>
              <a:latin typeface="Crafty Girls"/>
              <a:ea typeface="Crafty Girls"/>
              <a:cs typeface="Crafty Girls"/>
              <a:sym typeface="Crafty Girls"/>
            </a:endParaRPr>
          </a:p>
        </p:txBody>
      </p:sp>
      <p:pic>
        <p:nvPicPr>
          <p:cNvPr id="406" name="Google Shape;406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1976" y="82387"/>
            <a:ext cx="1960046" cy="5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9"/>
          <p:cNvPicPr preferRelativeResize="0"/>
          <p:nvPr/>
        </p:nvPicPr>
        <p:blipFill rotWithShape="1">
          <a:blip r:embed="rId5">
            <a:alphaModFix/>
          </a:blip>
          <a:srcRect b="57739" l="24121" r="22957" t="28519"/>
          <a:stretch/>
        </p:blipFill>
        <p:spPr>
          <a:xfrm>
            <a:off x="130025" y="130550"/>
            <a:ext cx="2985661" cy="4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9"/>
          <p:cNvPicPr preferRelativeResize="0"/>
          <p:nvPr/>
        </p:nvPicPr>
        <p:blipFill rotWithShape="1">
          <a:blip r:embed="rId6">
            <a:alphaModFix/>
          </a:blip>
          <a:srcRect b="531" l="80343" r="8177" t="78806"/>
          <a:stretch/>
        </p:blipFill>
        <p:spPr>
          <a:xfrm>
            <a:off x="5475826" y="-231650"/>
            <a:ext cx="987526" cy="99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50"/>
          <p:cNvPicPr preferRelativeResize="0"/>
          <p:nvPr/>
        </p:nvPicPr>
        <p:blipFill rotWithShape="1">
          <a:blip r:embed="rId3">
            <a:alphaModFix/>
          </a:blip>
          <a:srcRect b="80472" l="0" r="89494" t="0"/>
          <a:stretch/>
        </p:blipFill>
        <p:spPr>
          <a:xfrm>
            <a:off x="112800" y="111250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0"/>
          <p:cNvPicPr preferRelativeResize="0"/>
          <p:nvPr/>
        </p:nvPicPr>
        <p:blipFill rotWithShape="1">
          <a:blip r:embed="rId3">
            <a:alphaModFix/>
          </a:blip>
          <a:srcRect b="80472" l="10523" r="78970" t="0"/>
          <a:stretch/>
        </p:blipFill>
        <p:spPr>
          <a:xfrm>
            <a:off x="1086650" y="111250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0"/>
          <p:cNvPicPr preferRelativeResize="0"/>
          <p:nvPr/>
        </p:nvPicPr>
        <p:blipFill rotWithShape="1">
          <a:blip r:embed="rId3">
            <a:alphaModFix/>
          </a:blip>
          <a:srcRect b="80472" l="22483" r="67010" t="0"/>
          <a:stretch/>
        </p:blipFill>
        <p:spPr>
          <a:xfrm>
            <a:off x="2060500" y="111250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0"/>
          <p:cNvPicPr preferRelativeResize="0"/>
          <p:nvPr/>
        </p:nvPicPr>
        <p:blipFill rotWithShape="1">
          <a:blip r:embed="rId3">
            <a:alphaModFix/>
          </a:blip>
          <a:srcRect b="80472" l="34425" r="54093" t="0"/>
          <a:stretch/>
        </p:blipFill>
        <p:spPr>
          <a:xfrm>
            <a:off x="2964225" y="111250"/>
            <a:ext cx="987550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0"/>
          <p:cNvPicPr preferRelativeResize="0"/>
          <p:nvPr/>
        </p:nvPicPr>
        <p:blipFill rotWithShape="1">
          <a:blip r:embed="rId3">
            <a:alphaModFix/>
          </a:blip>
          <a:srcRect b="80472" l="47359" r="42134" t="0"/>
          <a:stretch/>
        </p:blipFill>
        <p:spPr>
          <a:xfrm>
            <a:off x="3951787" y="111250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0"/>
          <p:cNvPicPr preferRelativeResize="0"/>
          <p:nvPr/>
        </p:nvPicPr>
        <p:blipFill rotWithShape="1">
          <a:blip r:embed="rId3">
            <a:alphaModFix/>
          </a:blip>
          <a:srcRect b="79338" l="64723" r="23795" t="0"/>
          <a:stretch/>
        </p:blipFill>
        <p:spPr>
          <a:xfrm>
            <a:off x="4925625" y="0"/>
            <a:ext cx="987550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0"/>
          <p:cNvPicPr preferRelativeResize="0"/>
          <p:nvPr/>
        </p:nvPicPr>
        <p:blipFill rotWithShape="1">
          <a:blip r:embed="rId3">
            <a:alphaModFix/>
          </a:blip>
          <a:srcRect b="79338" l="85609" r="2910" t="0"/>
          <a:stretch/>
        </p:blipFill>
        <p:spPr>
          <a:xfrm>
            <a:off x="5843050" y="0"/>
            <a:ext cx="987550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50"/>
          <p:cNvPicPr preferRelativeResize="0"/>
          <p:nvPr/>
        </p:nvPicPr>
        <p:blipFill rotWithShape="1">
          <a:blip r:embed="rId3">
            <a:alphaModFix/>
          </a:blip>
          <a:srcRect b="60630" l="0" r="87579" t="19841"/>
          <a:stretch/>
        </p:blipFill>
        <p:spPr>
          <a:xfrm>
            <a:off x="6816900" y="27438"/>
            <a:ext cx="1068401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50"/>
          <p:cNvPicPr preferRelativeResize="0"/>
          <p:nvPr/>
        </p:nvPicPr>
        <p:blipFill rotWithShape="1">
          <a:blip r:embed="rId3">
            <a:alphaModFix/>
          </a:blip>
          <a:srcRect b="60630" l="18337" r="71156" t="19841"/>
          <a:stretch/>
        </p:blipFill>
        <p:spPr>
          <a:xfrm>
            <a:off x="7976599" y="111250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50"/>
          <p:cNvPicPr preferRelativeResize="0"/>
          <p:nvPr/>
        </p:nvPicPr>
        <p:blipFill rotWithShape="1">
          <a:blip r:embed="rId3">
            <a:alphaModFix/>
          </a:blip>
          <a:srcRect b="60630" l="33165" r="56328" t="19841"/>
          <a:stretch/>
        </p:blipFill>
        <p:spPr>
          <a:xfrm>
            <a:off x="310114" y="1056125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0"/>
          <p:cNvPicPr preferRelativeResize="0"/>
          <p:nvPr/>
        </p:nvPicPr>
        <p:blipFill rotWithShape="1">
          <a:blip r:embed="rId3">
            <a:alphaModFix/>
          </a:blip>
          <a:srcRect b="60630" l="50227" r="39266" t="19841"/>
          <a:stretch/>
        </p:blipFill>
        <p:spPr>
          <a:xfrm>
            <a:off x="1213848" y="1056125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0"/>
          <p:cNvPicPr preferRelativeResize="0"/>
          <p:nvPr/>
        </p:nvPicPr>
        <p:blipFill rotWithShape="1">
          <a:blip r:embed="rId3">
            <a:alphaModFix/>
          </a:blip>
          <a:srcRect b="60630" l="66013" r="23480" t="19841"/>
          <a:stretch/>
        </p:blipFill>
        <p:spPr>
          <a:xfrm>
            <a:off x="2177076" y="1056125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0"/>
          <p:cNvPicPr preferRelativeResize="0"/>
          <p:nvPr/>
        </p:nvPicPr>
        <p:blipFill rotWithShape="1">
          <a:blip r:embed="rId3">
            <a:alphaModFix/>
          </a:blip>
          <a:srcRect b="60630" l="82916" r="6577" t="19841"/>
          <a:stretch/>
        </p:blipFill>
        <p:spPr>
          <a:xfrm>
            <a:off x="3080799" y="1056125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50"/>
          <p:cNvPicPr preferRelativeResize="0"/>
          <p:nvPr/>
        </p:nvPicPr>
        <p:blipFill rotWithShape="1">
          <a:blip r:embed="rId3">
            <a:alphaModFix/>
          </a:blip>
          <a:srcRect b="38835" l="1741" r="87752" t="41637"/>
          <a:stretch/>
        </p:blipFill>
        <p:spPr>
          <a:xfrm>
            <a:off x="4044025" y="1056138"/>
            <a:ext cx="903725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0"/>
          <p:cNvPicPr preferRelativeResize="0"/>
          <p:nvPr/>
        </p:nvPicPr>
        <p:blipFill rotWithShape="1">
          <a:blip r:embed="rId3">
            <a:alphaModFix/>
          </a:blip>
          <a:srcRect b="38835" l="14993" r="74500" t="41637"/>
          <a:stretch/>
        </p:blipFill>
        <p:spPr>
          <a:xfrm>
            <a:off x="5018550" y="1056138"/>
            <a:ext cx="903725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50"/>
          <p:cNvPicPr preferRelativeResize="0"/>
          <p:nvPr/>
        </p:nvPicPr>
        <p:blipFill rotWithShape="1">
          <a:blip r:embed="rId3">
            <a:alphaModFix/>
          </a:blip>
          <a:srcRect b="38835" l="27252" r="61267" t="41637"/>
          <a:stretch/>
        </p:blipFill>
        <p:spPr>
          <a:xfrm>
            <a:off x="5910975" y="1056150"/>
            <a:ext cx="987550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0"/>
          <p:cNvPicPr preferRelativeResize="0"/>
          <p:nvPr/>
        </p:nvPicPr>
        <p:blipFill rotWithShape="1">
          <a:blip r:embed="rId3">
            <a:alphaModFix/>
          </a:blip>
          <a:srcRect b="38835" l="41443" r="47075" t="41637"/>
          <a:stretch/>
        </p:blipFill>
        <p:spPr>
          <a:xfrm>
            <a:off x="6874188" y="1056138"/>
            <a:ext cx="987550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0"/>
          <p:cNvPicPr preferRelativeResize="0"/>
          <p:nvPr/>
        </p:nvPicPr>
        <p:blipFill rotWithShape="1">
          <a:blip r:embed="rId3">
            <a:alphaModFix/>
          </a:blip>
          <a:srcRect b="38835" l="56768" r="32725" t="41637"/>
          <a:stretch/>
        </p:blipFill>
        <p:spPr>
          <a:xfrm>
            <a:off x="7976600" y="1056138"/>
            <a:ext cx="903725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0"/>
          <p:cNvPicPr preferRelativeResize="0"/>
          <p:nvPr/>
        </p:nvPicPr>
        <p:blipFill rotWithShape="1">
          <a:blip r:embed="rId3">
            <a:alphaModFix/>
          </a:blip>
          <a:srcRect b="38835" l="73989" r="15504" t="41637"/>
          <a:stretch/>
        </p:blipFill>
        <p:spPr>
          <a:xfrm>
            <a:off x="239276" y="2099325"/>
            <a:ext cx="903725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0"/>
          <p:cNvPicPr preferRelativeResize="0"/>
          <p:nvPr/>
        </p:nvPicPr>
        <p:blipFill rotWithShape="1">
          <a:blip r:embed="rId3">
            <a:alphaModFix/>
          </a:blip>
          <a:srcRect b="21761" l="1100" r="86479" t="58710"/>
          <a:stretch/>
        </p:blipFill>
        <p:spPr>
          <a:xfrm>
            <a:off x="1213850" y="2099313"/>
            <a:ext cx="1068401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50"/>
          <p:cNvPicPr preferRelativeResize="0"/>
          <p:nvPr/>
        </p:nvPicPr>
        <p:blipFill rotWithShape="1">
          <a:blip r:embed="rId3">
            <a:alphaModFix/>
          </a:blip>
          <a:srcRect b="21761" l="15467" r="73052" t="58710"/>
          <a:stretch/>
        </p:blipFill>
        <p:spPr>
          <a:xfrm>
            <a:off x="2135163" y="2099313"/>
            <a:ext cx="987550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50"/>
          <p:cNvPicPr preferRelativeResize="0"/>
          <p:nvPr/>
        </p:nvPicPr>
        <p:blipFill rotWithShape="1">
          <a:blip r:embed="rId3">
            <a:alphaModFix/>
          </a:blip>
          <a:srcRect b="21761" l="31092" r="58401" t="58710"/>
          <a:stretch/>
        </p:blipFill>
        <p:spPr>
          <a:xfrm>
            <a:off x="3080800" y="2099313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0"/>
          <p:cNvPicPr preferRelativeResize="0"/>
          <p:nvPr/>
        </p:nvPicPr>
        <p:blipFill rotWithShape="1">
          <a:blip r:embed="rId3">
            <a:alphaModFix/>
          </a:blip>
          <a:srcRect b="21761" l="48153" r="41340" t="58710"/>
          <a:stretch/>
        </p:blipFill>
        <p:spPr>
          <a:xfrm>
            <a:off x="3951776" y="2099313"/>
            <a:ext cx="903725" cy="9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0"/>
          <p:cNvPicPr preferRelativeResize="0"/>
          <p:nvPr/>
        </p:nvPicPr>
        <p:blipFill rotWithShape="1">
          <a:blip r:embed="rId3">
            <a:alphaModFix/>
          </a:blip>
          <a:srcRect b="20626" l="63122" r="25397" t="58711"/>
          <a:stretch/>
        </p:blipFill>
        <p:spPr>
          <a:xfrm>
            <a:off x="4910425" y="2057400"/>
            <a:ext cx="987550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0"/>
          <p:cNvPicPr preferRelativeResize="0"/>
          <p:nvPr/>
        </p:nvPicPr>
        <p:blipFill rotWithShape="1">
          <a:blip r:embed="rId3">
            <a:alphaModFix/>
          </a:blip>
          <a:srcRect b="20626" l="78446" r="11047" t="58711"/>
          <a:stretch/>
        </p:blipFill>
        <p:spPr>
          <a:xfrm>
            <a:off x="5952888" y="2057400"/>
            <a:ext cx="903725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0"/>
          <p:cNvPicPr preferRelativeResize="0"/>
          <p:nvPr/>
        </p:nvPicPr>
        <p:blipFill rotWithShape="1">
          <a:blip r:embed="rId3">
            <a:alphaModFix/>
          </a:blip>
          <a:srcRect b="531" l="1417" r="87102" t="78806"/>
          <a:stretch/>
        </p:blipFill>
        <p:spPr>
          <a:xfrm>
            <a:off x="6989050" y="2084850"/>
            <a:ext cx="987550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0"/>
          <p:cNvPicPr preferRelativeResize="0"/>
          <p:nvPr/>
        </p:nvPicPr>
        <p:blipFill rotWithShape="1">
          <a:blip r:embed="rId3">
            <a:alphaModFix/>
          </a:blip>
          <a:srcRect b="531" l="18655" r="70838" t="78806"/>
          <a:stretch/>
        </p:blipFill>
        <p:spPr>
          <a:xfrm>
            <a:off x="7954000" y="2154950"/>
            <a:ext cx="903725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0"/>
          <p:cNvPicPr preferRelativeResize="0"/>
          <p:nvPr/>
        </p:nvPicPr>
        <p:blipFill rotWithShape="1">
          <a:blip r:embed="rId3">
            <a:alphaModFix/>
          </a:blip>
          <a:srcRect b="531" l="33802" r="54718" t="78806"/>
          <a:stretch/>
        </p:blipFill>
        <p:spPr>
          <a:xfrm>
            <a:off x="268225" y="3375675"/>
            <a:ext cx="987526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0"/>
          <p:cNvPicPr preferRelativeResize="0"/>
          <p:nvPr/>
        </p:nvPicPr>
        <p:blipFill rotWithShape="1">
          <a:blip r:embed="rId3">
            <a:alphaModFix/>
          </a:blip>
          <a:srcRect b="531" l="50063" r="37516" t="78806"/>
          <a:stretch/>
        </p:blipFill>
        <p:spPr>
          <a:xfrm>
            <a:off x="1475174" y="3308600"/>
            <a:ext cx="1068401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50"/>
          <p:cNvPicPr preferRelativeResize="0"/>
          <p:nvPr/>
        </p:nvPicPr>
        <p:blipFill rotWithShape="1">
          <a:blip r:embed="rId3">
            <a:alphaModFix/>
          </a:blip>
          <a:srcRect b="531" l="64095" r="23484" t="78806"/>
          <a:stretch/>
        </p:blipFill>
        <p:spPr>
          <a:xfrm>
            <a:off x="2639525" y="3214075"/>
            <a:ext cx="1068401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0"/>
          <p:cNvPicPr preferRelativeResize="0"/>
          <p:nvPr/>
        </p:nvPicPr>
        <p:blipFill rotWithShape="1">
          <a:blip r:embed="rId3">
            <a:alphaModFix/>
          </a:blip>
          <a:srcRect b="531" l="80343" r="8177" t="78806"/>
          <a:stretch/>
        </p:blipFill>
        <p:spPr>
          <a:xfrm>
            <a:off x="3909876" y="3308600"/>
            <a:ext cx="987526" cy="99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2000" y="3320700"/>
            <a:ext cx="786525" cy="78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