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9" r:id="rId4"/>
    <p:sldId id="258" r:id="rId5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F2CC"/>
    <a:srgbClr val="56CD52"/>
    <a:srgbClr val="D6F6DB"/>
    <a:srgbClr val="9CE8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D20F62-A226-4B22-BF2A-F78DFA02E341}" v="7" dt="2024-10-09T17:53:25.3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88" d="100"/>
          <a:sy n="88" d="100"/>
        </p:scale>
        <p:origin x="274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hew Simmons" userId="5946b1f32dcc693d" providerId="LiveId" clId="{EDD20F62-A226-4B22-BF2A-F78DFA02E341}"/>
    <pc:docChg chg="custSel modSld">
      <pc:chgData name="Matthew Simmons" userId="5946b1f32dcc693d" providerId="LiveId" clId="{EDD20F62-A226-4B22-BF2A-F78DFA02E341}" dt="2024-10-09T17:53:28.332" v="112" actId="1076"/>
      <pc:docMkLst>
        <pc:docMk/>
      </pc:docMkLst>
      <pc:sldChg chg="addSp delSp modSp mod">
        <pc:chgData name="Matthew Simmons" userId="5946b1f32dcc693d" providerId="LiveId" clId="{EDD20F62-A226-4B22-BF2A-F78DFA02E341}" dt="2024-10-09T17:52:41.974" v="85" actId="693"/>
        <pc:sldMkLst>
          <pc:docMk/>
          <pc:sldMk cId="477100278" sldId="256"/>
        </pc:sldMkLst>
        <pc:spChg chg="mod">
          <ac:chgData name="Matthew Simmons" userId="5946b1f32dcc693d" providerId="LiveId" clId="{EDD20F62-A226-4B22-BF2A-F78DFA02E341}" dt="2024-10-09T17:48:21.292" v="26" actId="20577"/>
          <ac:spMkLst>
            <pc:docMk/>
            <pc:sldMk cId="477100278" sldId="256"/>
            <ac:spMk id="5" creationId="{963A5C46-502A-341F-B72D-E0D46041B83E}"/>
          </ac:spMkLst>
        </pc:spChg>
        <pc:spChg chg="mod">
          <ac:chgData name="Matthew Simmons" userId="5946b1f32dcc693d" providerId="LiveId" clId="{EDD20F62-A226-4B22-BF2A-F78DFA02E341}" dt="2024-10-09T17:48:03.365" v="8" actId="20577"/>
          <ac:spMkLst>
            <pc:docMk/>
            <pc:sldMk cId="477100278" sldId="256"/>
            <ac:spMk id="7" creationId="{9A6BD263-186E-95AE-BE86-2217CD7E77F4}"/>
          </ac:spMkLst>
        </pc:spChg>
        <pc:spChg chg="mod">
          <ac:chgData name="Matthew Simmons" userId="5946b1f32dcc693d" providerId="LiveId" clId="{EDD20F62-A226-4B22-BF2A-F78DFA02E341}" dt="2024-10-09T17:48:11.501" v="14" actId="20577"/>
          <ac:spMkLst>
            <pc:docMk/>
            <pc:sldMk cId="477100278" sldId="256"/>
            <ac:spMk id="13" creationId="{4FF36F40-9857-F39F-D5C6-15A5D5678A2D}"/>
          </ac:spMkLst>
        </pc:spChg>
        <pc:picChg chg="del">
          <ac:chgData name="Matthew Simmons" userId="5946b1f32dcc693d" providerId="LiveId" clId="{EDD20F62-A226-4B22-BF2A-F78DFA02E341}" dt="2024-10-09T17:48:05.079" v="9" actId="478"/>
          <ac:picMkLst>
            <pc:docMk/>
            <pc:sldMk cId="477100278" sldId="256"/>
            <ac:picMk id="8" creationId="{268341E3-CA4B-DB4F-FC22-2F4362E25249}"/>
          </ac:picMkLst>
        </pc:picChg>
        <pc:picChg chg="del">
          <ac:chgData name="Matthew Simmons" userId="5946b1f32dcc693d" providerId="LiveId" clId="{EDD20F62-A226-4B22-BF2A-F78DFA02E341}" dt="2024-10-09T17:48:06.254" v="10" actId="478"/>
          <ac:picMkLst>
            <pc:docMk/>
            <pc:sldMk cId="477100278" sldId="256"/>
            <ac:picMk id="4098" creationId="{43C833EC-1907-6767-7D68-CFDA599DFAEA}"/>
          </ac:picMkLst>
        </pc:picChg>
        <pc:picChg chg="del">
          <ac:chgData name="Matthew Simmons" userId="5946b1f32dcc693d" providerId="LiveId" clId="{EDD20F62-A226-4B22-BF2A-F78DFA02E341}" dt="2024-10-09T17:48:13.126" v="15" actId="478"/>
          <ac:picMkLst>
            <pc:docMk/>
            <pc:sldMk cId="477100278" sldId="256"/>
            <ac:picMk id="4100" creationId="{090060FC-9042-DB3A-87B2-21B83F660DE9}"/>
          </ac:picMkLst>
        </pc:picChg>
        <pc:cxnChg chg="add mod">
          <ac:chgData name="Matthew Simmons" userId="5946b1f32dcc693d" providerId="LiveId" clId="{EDD20F62-A226-4B22-BF2A-F78DFA02E341}" dt="2024-10-09T17:52:41.974" v="85" actId="693"/>
          <ac:cxnSpMkLst>
            <pc:docMk/>
            <pc:sldMk cId="477100278" sldId="256"/>
            <ac:cxnSpMk id="3" creationId="{B1570F70-418E-10E2-3D8C-DDB4DE3D567B}"/>
          </ac:cxnSpMkLst>
        </pc:cxnChg>
      </pc:sldChg>
      <pc:sldChg chg="modSp mod">
        <pc:chgData name="Matthew Simmons" userId="5946b1f32dcc693d" providerId="LiveId" clId="{EDD20F62-A226-4B22-BF2A-F78DFA02E341}" dt="2024-10-09T17:47:54.094" v="4" actId="20577"/>
        <pc:sldMkLst>
          <pc:docMk/>
          <pc:sldMk cId="3335681926" sldId="257"/>
        </pc:sldMkLst>
        <pc:spChg chg="mod">
          <ac:chgData name="Matthew Simmons" userId="5946b1f32dcc693d" providerId="LiveId" clId="{EDD20F62-A226-4B22-BF2A-F78DFA02E341}" dt="2024-10-09T17:47:54.094" v="4" actId="20577"/>
          <ac:spMkLst>
            <pc:docMk/>
            <pc:sldMk cId="3335681926" sldId="257"/>
            <ac:spMk id="3" creationId="{0AA3A731-DCE2-736F-37D1-8F9931911DC9}"/>
          </ac:spMkLst>
        </pc:spChg>
      </pc:sldChg>
      <pc:sldChg chg="addSp delSp modSp mod">
        <pc:chgData name="Matthew Simmons" userId="5946b1f32dcc693d" providerId="LiveId" clId="{EDD20F62-A226-4B22-BF2A-F78DFA02E341}" dt="2024-10-09T17:53:28.332" v="112" actId="1076"/>
        <pc:sldMkLst>
          <pc:docMk/>
          <pc:sldMk cId="3346345756" sldId="258"/>
        </pc:sldMkLst>
        <pc:spChg chg="mod">
          <ac:chgData name="Matthew Simmons" userId="5946b1f32dcc693d" providerId="LiveId" clId="{EDD20F62-A226-4B22-BF2A-F78DFA02E341}" dt="2024-10-09T17:49:35.601" v="72"/>
          <ac:spMkLst>
            <pc:docMk/>
            <pc:sldMk cId="3346345756" sldId="258"/>
            <ac:spMk id="7" creationId="{44C9122B-317E-64EF-62C4-6FE15DFE4AEF}"/>
          </ac:spMkLst>
        </pc:spChg>
        <pc:spChg chg="mod">
          <ac:chgData name="Matthew Simmons" userId="5946b1f32dcc693d" providerId="LiveId" clId="{EDD20F62-A226-4B22-BF2A-F78DFA02E341}" dt="2024-10-09T17:49:23.968" v="70" actId="20577"/>
          <ac:spMkLst>
            <pc:docMk/>
            <pc:sldMk cId="3346345756" sldId="258"/>
            <ac:spMk id="17" creationId="{CC050517-8D65-3133-5B63-F5D4098A53AF}"/>
          </ac:spMkLst>
        </pc:spChg>
        <pc:spChg chg="mod">
          <ac:chgData name="Matthew Simmons" userId="5946b1f32dcc693d" providerId="LiveId" clId="{EDD20F62-A226-4B22-BF2A-F78DFA02E341}" dt="2024-10-09T17:49:49.014" v="82" actId="20577"/>
          <ac:spMkLst>
            <pc:docMk/>
            <pc:sldMk cId="3346345756" sldId="258"/>
            <ac:spMk id="19" creationId="{D3EFBD6C-FC5B-8C51-8C51-A8F99B8FED33}"/>
          </ac:spMkLst>
        </pc:spChg>
        <pc:spChg chg="del">
          <ac:chgData name="Matthew Simmons" userId="5946b1f32dcc693d" providerId="LiveId" clId="{EDD20F62-A226-4B22-BF2A-F78DFA02E341}" dt="2024-10-09T17:49:44.172" v="76" actId="478"/>
          <ac:spMkLst>
            <pc:docMk/>
            <pc:sldMk cId="3346345756" sldId="258"/>
            <ac:spMk id="20" creationId="{2EEA44DC-92C3-4034-A5DC-C4A0EF97B0A2}"/>
          </ac:spMkLst>
        </pc:spChg>
        <pc:spChg chg="del">
          <ac:chgData name="Matthew Simmons" userId="5946b1f32dcc693d" providerId="LiveId" clId="{EDD20F62-A226-4B22-BF2A-F78DFA02E341}" dt="2024-10-09T17:49:44.859" v="77" actId="478"/>
          <ac:spMkLst>
            <pc:docMk/>
            <pc:sldMk cId="3346345756" sldId="258"/>
            <ac:spMk id="21" creationId="{3FFCC0C1-F40E-D7EE-FBA9-C5CDC031FB5D}"/>
          </ac:spMkLst>
        </pc:spChg>
        <pc:spChg chg="del">
          <ac:chgData name="Matthew Simmons" userId="5946b1f32dcc693d" providerId="LiveId" clId="{EDD20F62-A226-4B22-BF2A-F78DFA02E341}" dt="2024-10-09T17:49:42.578" v="74" actId="478"/>
          <ac:spMkLst>
            <pc:docMk/>
            <pc:sldMk cId="3346345756" sldId="258"/>
            <ac:spMk id="22" creationId="{E98C2836-A819-2A3A-351A-3DECF5D97392}"/>
          </ac:spMkLst>
        </pc:spChg>
        <pc:spChg chg="del">
          <ac:chgData name="Matthew Simmons" userId="5946b1f32dcc693d" providerId="LiveId" clId="{EDD20F62-A226-4B22-BF2A-F78DFA02E341}" dt="2024-10-09T17:49:43.372" v="75" actId="478"/>
          <ac:spMkLst>
            <pc:docMk/>
            <pc:sldMk cId="3346345756" sldId="258"/>
            <ac:spMk id="24" creationId="{40CF565C-1FD1-B398-FDC9-55906211F062}"/>
          </ac:spMkLst>
        </pc:spChg>
        <pc:picChg chg="del">
          <ac:chgData name="Matthew Simmons" userId="5946b1f32dcc693d" providerId="LiveId" clId="{EDD20F62-A226-4B22-BF2A-F78DFA02E341}" dt="2024-10-09T17:49:41.079" v="73" actId="478"/>
          <ac:picMkLst>
            <pc:docMk/>
            <pc:sldMk cId="3346345756" sldId="258"/>
            <ac:picMk id="18" creationId="{25A82B66-8F8D-62AC-F7B3-CF4D55D9FF2D}"/>
          </ac:picMkLst>
        </pc:picChg>
        <pc:cxnChg chg="add mod">
          <ac:chgData name="Matthew Simmons" userId="5946b1f32dcc693d" providerId="LiveId" clId="{EDD20F62-A226-4B22-BF2A-F78DFA02E341}" dt="2024-10-09T17:53:28.332" v="112" actId="1076"/>
          <ac:cxnSpMkLst>
            <pc:docMk/>
            <pc:sldMk cId="3346345756" sldId="258"/>
            <ac:cxnSpMk id="2" creationId="{8C57447E-3CBE-E7FB-EF85-1E9BCB0BE771}"/>
          </ac:cxnSpMkLst>
        </pc:cxnChg>
      </pc:sldChg>
      <pc:sldChg chg="addSp delSp modSp mod">
        <pc:chgData name="Matthew Simmons" userId="5946b1f32dcc693d" providerId="LiveId" clId="{EDD20F62-A226-4B22-BF2A-F78DFA02E341}" dt="2024-10-09T17:53:17.350" v="110" actId="1036"/>
        <pc:sldMkLst>
          <pc:docMk/>
          <pc:sldMk cId="866201853" sldId="259"/>
        </pc:sldMkLst>
        <pc:spChg chg="mod">
          <ac:chgData name="Matthew Simmons" userId="5946b1f32dcc693d" providerId="LiveId" clId="{EDD20F62-A226-4B22-BF2A-F78DFA02E341}" dt="2024-10-09T17:49:16.456" v="59" actId="20577"/>
          <ac:spMkLst>
            <pc:docMk/>
            <pc:sldMk cId="866201853" sldId="259"/>
            <ac:spMk id="5" creationId="{963A5C46-502A-341F-B72D-E0D46041B83E}"/>
          </ac:spMkLst>
        </pc:spChg>
        <pc:spChg chg="mod">
          <ac:chgData name="Matthew Simmons" userId="5946b1f32dcc693d" providerId="LiveId" clId="{EDD20F62-A226-4B22-BF2A-F78DFA02E341}" dt="2024-10-09T17:48:57.126" v="41" actId="113"/>
          <ac:spMkLst>
            <pc:docMk/>
            <pc:sldMk cId="866201853" sldId="259"/>
            <ac:spMk id="7" creationId="{9A6BD263-186E-95AE-BE86-2217CD7E77F4}"/>
          </ac:spMkLst>
        </pc:spChg>
        <pc:spChg chg="mod">
          <ac:chgData name="Matthew Simmons" userId="5946b1f32dcc693d" providerId="LiveId" clId="{EDD20F62-A226-4B22-BF2A-F78DFA02E341}" dt="2024-10-09T17:53:05.575" v="86" actId="14100"/>
          <ac:spMkLst>
            <pc:docMk/>
            <pc:sldMk cId="866201853" sldId="259"/>
            <ac:spMk id="22" creationId="{FBD56AA2-EBFE-C222-1ACE-1EDABF97C899}"/>
          </ac:spMkLst>
        </pc:spChg>
        <pc:spChg chg="del">
          <ac:chgData name="Matthew Simmons" userId="5946b1f32dcc693d" providerId="LiveId" clId="{EDD20F62-A226-4B22-BF2A-F78DFA02E341}" dt="2024-10-09T17:49:06.388" v="45" actId="478"/>
          <ac:spMkLst>
            <pc:docMk/>
            <pc:sldMk cId="866201853" sldId="259"/>
            <ac:spMk id="27" creationId="{1D3904EB-A184-9935-29D9-5D2A4A9CCA13}"/>
          </ac:spMkLst>
        </pc:spChg>
        <pc:spChg chg="del">
          <ac:chgData name="Matthew Simmons" userId="5946b1f32dcc693d" providerId="LiveId" clId="{EDD20F62-A226-4B22-BF2A-F78DFA02E341}" dt="2024-10-09T17:49:07.300" v="46" actId="478"/>
          <ac:spMkLst>
            <pc:docMk/>
            <pc:sldMk cId="866201853" sldId="259"/>
            <ac:spMk id="28" creationId="{298DD517-06A5-4EBA-DF6E-C8343C8ABFCA}"/>
          </ac:spMkLst>
        </pc:spChg>
        <pc:spChg chg="del">
          <ac:chgData name="Matthew Simmons" userId="5946b1f32dcc693d" providerId="LiveId" clId="{EDD20F62-A226-4B22-BF2A-F78DFA02E341}" dt="2024-10-09T17:49:08.423" v="47" actId="478"/>
          <ac:spMkLst>
            <pc:docMk/>
            <pc:sldMk cId="866201853" sldId="259"/>
            <ac:spMk id="29" creationId="{CFEA115F-E602-8A1F-0D48-63073D1FCC8C}"/>
          </ac:spMkLst>
        </pc:spChg>
        <pc:spChg chg="del">
          <ac:chgData name="Matthew Simmons" userId="5946b1f32dcc693d" providerId="LiveId" clId="{EDD20F62-A226-4B22-BF2A-F78DFA02E341}" dt="2024-10-09T17:49:09.134" v="48" actId="478"/>
          <ac:spMkLst>
            <pc:docMk/>
            <pc:sldMk cId="866201853" sldId="259"/>
            <ac:spMk id="30" creationId="{A17F46F6-0CBF-40B1-8F60-5D91A84F0C0F}"/>
          </ac:spMkLst>
        </pc:spChg>
        <pc:spChg chg="mod">
          <ac:chgData name="Matthew Simmons" userId="5946b1f32dcc693d" providerId="LiveId" clId="{EDD20F62-A226-4B22-BF2A-F78DFA02E341}" dt="2024-10-09T17:49:03.257" v="43"/>
          <ac:spMkLst>
            <pc:docMk/>
            <pc:sldMk cId="866201853" sldId="259"/>
            <ac:spMk id="31" creationId="{B0FF7B73-AC44-8813-166E-1EAF7B989104}"/>
          </ac:spMkLst>
        </pc:spChg>
        <pc:grpChg chg="del">
          <ac:chgData name="Matthew Simmons" userId="5946b1f32dcc693d" providerId="LiveId" clId="{EDD20F62-A226-4B22-BF2A-F78DFA02E341}" dt="2024-10-09T17:48:27.360" v="27" actId="478"/>
          <ac:grpSpMkLst>
            <pc:docMk/>
            <pc:sldMk cId="866201853" sldId="259"/>
            <ac:grpSpMk id="21" creationId="{C41ADA71-686C-3900-7262-EB5FCEC9814D}"/>
          </ac:grpSpMkLst>
        </pc:grpChg>
        <pc:graphicFrameChg chg="del modGraphic">
          <ac:chgData name="Matthew Simmons" userId="5946b1f32dcc693d" providerId="LiveId" clId="{EDD20F62-A226-4B22-BF2A-F78DFA02E341}" dt="2024-10-09T17:48:31.779" v="30" actId="478"/>
          <ac:graphicFrameMkLst>
            <pc:docMk/>
            <pc:sldMk cId="866201853" sldId="259"/>
            <ac:graphicFrameMk id="32" creationId="{A746FCAF-187D-B6CE-0609-DA3AEB4431BC}"/>
          </ac:graphicFrameMkLst>
        </pc:graphicFrameChg>
        <pc:picChg chg="del">
          <ac:chgData name="Matthew Simmons" userId="5946b1f32dcc693d" providerId="LiveId" clId="{EDD20F62-A226-4B22-BF2A-F78DFA02E341}" dt="2024-10-09T17:48:32.480" v="31" actId="478"/>
          <ac:picMkLst>
            <pc:docMk/>
            <pc:sldMk cId="866201853" sldId="259"/>
            <ac:picMk id="26" creationId="{BB835CED-2868-57D7-F5AD-E4FF5AB98F2D}"/>
          </ac:picMkLst>
        </pc:picChg>
        <pc:picChg chg="del">
          <ac:chgData name="Matthew Simmons" userId="5946b1f32dcc693d" providerId="LiveId" clId="{EDD20F62-A226-4B22-BF2A-F78DFA02E341}" dt="2024-10-09T17:49:04.420" v="44" actId="478"/>
          <ac:picMkLst>
            <pc:docMk/>
            <pc:sldMk cId="866201853" sldId="259"/>
            <ac:picMk id="2054" creationId="{B0FCFB8D-3F1C-A1C0-E86C-CB41E050C3D9}"/>
          </ac:picMkLst>
        </pc:picChg>
        <pc:cxnChg chg="add mod">
          <ac:chgData name="Matthew Simmons" userId="5946b1f32dcc693d" providerId="LiveId" clId="{EDD20F62-A226-4B22-BF2A-F78DFA02E341}" dt="2024-10-09T17:53:17.350" v="110" actId="1036"/>
          <ac:cxnSpMkLst>
            <pc:docMk/>
            <pc:sldMk cId="866201853" sldId="259"/>
            <ac:cxnSpMk id="2" creationId="{C53058FD-2CDF-A081-CC5A-5E9B518D274D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2AC16-1664-4A14-B7EF-118B0F785190}" type="datetimeFigureOut">
              <a:rPr lang="en-US" smtClean="0"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75C3B-7243-4877-B13E-1FCEB4166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749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2AC16-1664-4A14-B7EF-118B0F785190}" type="datetimeFigureOut">
              <a:rPr lang="en-US" smtClean="0"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75C3B-7243-4877-B13E-1FCEB4166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967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2AC16-1664-4A14-B7EF-118B0F785190}" type="datetimeFigureOut">
              <a:rPr lang="en-US" smtClean="0"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75C3B-7243-4877-B13E-1FCEB4166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874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2AC16-1664-4A14-B7EF-118B0F785190}" type="datetimeFigureOut">
              <a:rPr lang="en-US" smtClean="0"/>
              <a:t>10/9/2024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75C3B-7243-4877-B13E-1FCEB4166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18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2AC16-1664-4A14-B7EF-118B0F785190}" type="datetimeFigureOut">
              <a:rPr lang="en-US" smtClean="0"/>
              <a:t>10/9/2024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75C3B-7243-4877-B13E-1FCEB4166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515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2AC16-1664-4A14-B7EF-118B0F785190}" type="datetimeFigureOut">
              <a:rPr lang="en-US" smtClean="0"/>
              <a:t>10/9/2024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75C3B-7243-4877-B13E-1FCEB4166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758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2AC16-1664-4A14-B7EF-118B0F785190}" type="datetimeFigureOut">
              <a:rPr lang="en-US" smtClean="0"/>
              <a:t>10/9/2024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75C3B-7243-4877-B13E-1FCEB4166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32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2AC16-1664-4A14-B7EF-118B0F785190}" type="datetimeFigureOut">
              <a:rPr lang="en-US" smtClean="0"/>
              <a:t>10/9/2024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75C3B-7243-4877-B13E-1FCEB4166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952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2AC16-1664-4A14-B7EF-118B0F785190}" type="datetimeFigureOut">
              <a:rPr lang="en-US" smtClean="0"/>
              <a:t>10/9/2024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75C3B-7243-4877-B13E-1FCEB4166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730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2AC16-1664-4A14-B7EF-118B0F785190}" type="datetimeFigureOut">
              <a:rPr lang="en-US" smtClean="0"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75C3B-7243-4877-B13E-1FCEB4166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169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2AC16-1664-4A14-B7EF-118B0F785190}" type="datetimeFigureOut">
              <a:rPr lang="en-US" smtClean="0"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75C3B-7243-4877-B13E-1FCEB4166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877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E2AC16-1664-4A14-B7EF-118B0F785190}" type="datetimeFigureOut">
              <a:rPr lang="en-US" smtClean="0"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775C3B-7243-4877-B13E-1FCEB4166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786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851268-3617-80E3-35F4-5254CE7127FC}"/>
              </a:ext>
            </a:extLst>
          </p:cNvPr>
          <p:cNvSpPr/>
          <p:nvPr/>
        </p:nvSpPr>
        <p:spPr>
          <a:xfrm>
            <a:off x="87086" y="97971"/>
            <a:ext cx="6683828" cy="8926286"/>
          </a:xfrm>
          <a:prstGeom prst="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7FF236E-DB3B-DC7D-9E74-C477BCAD965A}"/>
              </a:ext>
            </a:extLst>
          </p:cNvPr>
          <p:cNvSpPr/>
          <p:nvPr/>
        </p:nvSpPr>
        <p:spPr>
          <a:xfrm>
            <a:off x="87086" y="119743"/>
            <a:ext cx="6683828" cy="30205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AA3A731-DCE2-736F-37D1-8F9931911DC9}"/>
              </a:ext>
            </a:extLst>
          </p:cNvPr>
          <p:cNvSpPr/>
          <p:nvPr/>
        </p:nvSpPr>
        <p:spPr>
          <a:xfrm rot="10800000">
            <a:off x="411988" y="433135"/>
            <a:ext cx="6034024" cy="289961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InflateTop">
              <a:avLst/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effectLst/>
                <a:latin typeface="Alasassy Caps" pitchFamily="2" charset="0"/>
              </a:rPr>
              <a:t>Title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DADED8B-C58D-0C2B-01C6-D19DECD9D4A6}"/>
              </a:ext>
            </a:extLst>
          </p:cNvPr>
          <p:cNvCxnSpPr/>
          <p:nvPr/>
        </p:nvCxnSpPr>
        <p:spPr>
          <a:xfrm>
            <a:off x="97972" y="3164306"/>
            <a:ext cx="6672942" cy="0"/>
          </a:xfrm>
          <a:prstGeom prst="line">
            <a:avLst/>
          </a:prstGeom>
          <a:ln w="3810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5681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851268-3617-80E3-35F4-5254CE7127FC}"/>
              </a:ext>
            </a:extLst>
          </p:cNvPr>
          <p:cNvSpPr/>
          <p:nvPr/>
        </p:nvSpPr>
        <p:spPr>
          <a:xfrm>
            <a:off x="87086" y="97971"/>
            <a:ext cx="6683828" cy="8926286"/>
          </a:xfrm>
          <a:prstGeom prst="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E8DA039-1C47-B011-99E8-346BF9125011}"/>
              </a:ext>
            </a:extLst>
          </p:cNvPr>
          <p:cNvSpPr/>
          <p:nvPr/>
        </p:nvSpPr>
        <p:spPr>
          <a:xfrm>
            <a:off x="76200" y="8133351"/>
            <a:ext cx="6694714" cy="94533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3A5C46-502A-341F-B72D-E0D46041B83E}"/>
              </a:ext>
            </a:extLst>
          </p:cNvPr>
          <p:cNvSpPr/>
          <p:nvPr/>
        </p:nvSpPr>
        <p:spPr>
          <a:xfrm>
            <a:off x="2288594" y="8133351"/>
            <a:ext cx="228081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>
                <a:ln/>
                <a:effectLst/>
                <a:latin typeface="Alasassy Caps" pitchFamily="2" charset="0"/>
              </a:rPr>
              <a:t>Tab 3 Title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6BD263-186E-95AE-BE86-2217CD7E77F4}"/>
              </a:ext>
            </a:extLst>
          </p:cNvPr>
          <p:cNvSpPr/>
          <p:nvPr/>
        </p:nvSpPr>
        <p:spPr>
          <a:xfrm>
            <a:off x="97972" y="119742"/>
            <a:ext cx="6683828" cy="315284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Alasassy Caps" pitchFamily="2" charset="0"/>
              </a:rPr>
              <a:t>Text</a:t>
            </a:r>
            <a:endParaRPr lang="en-US" sz="1200" b="0" i="0" u="none" strike="noStrike" dirty="0">
              <a:solidFill>
                <a:srgbClr val="000000"/>
              </a:solidFill>
              <a:effectLst/>
              <a:latin typeface="Alasassy Caps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FF36F40-9857-F39F-D5C6-15A5D5678A2D}"/>
              </a:ext>
            </a:extLst>
          </p:cNvPr>
          <p:cNvSpPr/>
          <p:nvPr/>
        </p:nvSpPr>
        <p:spPr>
          <a:xfrm>
            <a:off x="97972" y="3958818"/>
            <a:ext cx="6672942" cy="40716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  <a:latin typeface="Alasassy Caps" pitchFamily="2" charset="0"/>
              </a:rPr>
              <a:t>Text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1570F70-418E-10E2-3D8C-DDB4DE3D567B}"/>
              </a:ext>
            </a:extLst>
          </p:cNvPr>
          <p:cNvCxnSpPr/>
          <p:nvPr/>
        </p:nvCxnSpPr>
        <p:spPr>
          <a:xfrm>
            <a:off x="97972" y="3570514"/>
            <a:ext cx="668382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7100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851268-3617-80E3-35F4-5254CE7127FC}"/>
              </a:ext>
            </a:extLst>
          </p:cNvPr>
          <p:cNvSpPr/>
          <p:nvPr/>
        </p:nvSpPr>
        <p:spPr>
          <a:xfrm>
            <a:off x="87086" y="97971"/>
            <a:ext cx="6683828" cy="8926286"/>
          </a:xfrm>
          <a:prstGeom prst="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0" fontAlgn="base">
              <a:spcBef>
                <a:spcPts val="0"/>
              </a:spcBef>
              <a:spcAft>
                <a:spcPts val="0"/>
              </a:spcAft>
            </a:pPr>
            <a:r>
              <a:rPr lang="en-US" sz="1100" b="0">
                <a:effectLst/>
              </a:rPr>
              <a:t> </a:t>
            </a:r>
            <a:endParaRPr lang="en-US" sz="1100" b="0" i="0" u="none" strike="noStrike" dirty="0">
              <a:solidFill>
                <a:srgbClr val="000000"/>
              </a:solidFill>
              <a:effectLst/>
              <a:latin typeface="Poppins" panose="00000500000000000000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BD56AA2-EBFE-C222-1ACE-1EDABF97C899}"/>
              </a:ext>
            </a:extLst>
          </p:cNvPr>
          <p:cNvSpPr/>
          <p:nvPr/>
        </p:nvSpPr>
        <p:spPr>
          <a:xfrm>
            <a:off x="97972" y="3907971"/>
            <a:ext cx="6694714" cy="23744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algn="just" rtl="0" fontAlgn="base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lasassy Caps" pitchFamily="2" charset="0"/>
                <a:cs typeface="Aharoni" panose="02010803020104030203" pitchFamily="2" charset="-79"/>
              </a:rPr>
              <a:t>Text</a:t>
            </a:r>
            <a:endParaRPr lang="en-US" sz="1600" b="0" i="0" u="none" strike="noStrike" dirty="0">
              <a:solidFill>
                <a:srgbClr val="000000"/>
              </a:solidFill>
              <a:effectLst/>
              <a:latin typeface="Alasassy Caps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E8DA039-1C47-B011-99E8-346BF9125011}"/>
              </a:ext>
            </a:extLst>
          </p:cNvPr>
          <p:cNvSpPr/>
          <p:nvPr/>
        </p:nvSpPr>
        <p:spPr>
          <a:xfrm>
            <a:off x="76200" y="8054200"/>
            <a:ext cx="6694714" cy="10244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3A5C46-502A-341F-B72D-E0D46041B83E}"/>
              </a:ext>
            </a:extLst>
          </p:cNvPr>
          <p:cNvSpPr/>
          <p:nvPr/>
        </p:nvSpPr>
        <p:spPr>
          <a:xfrm>
            <a:off x="2282985" y="8133351"/>
            <a:ext cx="229203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>
                <a:ln/>
                <a:effectLst/>
                <a:latin typeface="Alasassy Caps" pitchFamily="2" charset="0"/>
              </a:rPr>
              <a:t>Tab 2 Title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6BD263-186E-95AE-BE86-2217CD7E77F4}"/>
              </a:ext>
            </a:extLst>
          </p:cNvPr>
          <p:cNvSpPr/>
          <p:nvPr/>
        </p:nvSpPr>
        <p:spPr>
          <a:xfrm>
            <a:off x="97972" y="119742"/>
            <a:ext cx="6683828" cy="35498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i="0" u="none" strike="noStrike" dirty="0">
                <a:solidFill>
                  <a:srgbClr val="000000"/>
                </a:solidFill>
                <a:effectLst/>
                <a:latin typeface="Alasassy Caps" pitchFamily="2" charset="0"/>
                <a:cs typeface="Aharoni" panose="02010803020104030203" pitchFamily="2" charset="-79"/>
              </a:rPr>
              <a:t>Text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0FF7B73-AC44-8813-166E-1EAF7B989104}"/>
              </a:ext>
            </a:extLst>
          </p:cNvPr>
          <p:cNvSpPr/>
          <p:nvPr/>
        </p:nvSpPr>
        <p:spPr>
          <a:xfrm>
            <a:off x="97972" y="6369182"/>
            <a:ext cx="3002164" cy="1533846"/>
          </a:xfrm>
          <a:prstGeom prst="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b="1" i="0" u="none" strike="noStrike" dirty="0">
                <a:solidFill>
                  <a:srgbClr val="000000"/>
                </a:solidFill>
                <a:effectLst/>
                <a:latin typeface="Alasassy Caps" pitchFamily="2" charset="0"/>
                <a:cs typeface="Aharoni" panose="02010803020104030203" pitchFamily="2" charset="-79"/>
              </a:rPr>
              <a:t>Text</a:t>
            </a:r>
            <a:endParaRPr lang="en-US" sz="1600" b="1" dirty="0">
              <a:solidFill>
                <a:schemeClr val="tx1"/>
              </a:solidFill>
              <a:latin typeface="Alasassy Caps" pitchFamily="2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53058FD-2CDF-A081-CC5A-5E9B518D274D}"/>
              </a:ext>
            </a:extLst>
          </p:cNvPr>
          <p:cNvCxnSpPr/>
          <p:nvPr/>
        </p:nvCxnSpPr>
        <p:spPr>
          <a:xfrm>
            <a:off x="97972" y="3831777"/>
            <a:ext cx="668382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6201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851268-3617-80E3-35F4-5254CE7127FC}"/>
              </a:ext>
            </a:extLst>
          </p:cNvPr>
          <p:cNvSpPr/>
          <p:nvPr/>
        </p:nvSpPr>
        <p:spPr>
          <a:xfrm>
            <a:off x="87086" y="97971"/>
            <a:ext cx="6683828" cy="8926286"/>
          </a:xfrm>
          <a:prstGeom prst="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C9122B-317E-64EF-62C4-6FE15DFE4AEF}"/>
              </a:ext>
            </a:extLst>
          </p:cNvPr>
          <p:cNvSpPr/>
          <p:nvPr/>
        </p:nvSpPr>
        <p:spPr>
          <a:xfrm rot="10800000">
            <a:off x="87086" y="1144712"/>
            <a:ext cx="6683828" cy="28978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 rtl="0" fontAlgn="base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Alasassy Caps" pitchFamily="2" charset="0"/>
                <a:cs typeface="Aharoni" panose="02010803020104030203" pitchFamily="2" charset="-79"/>
              </a:rPr>
              <a:t>Text</a:t>
            </a:r>
            <a:endParaRPr lang="en-US" sz="1200" b="0" i="0" u="none" strike="noStrike" dirty="0">
              <a:solidFill>
                <a:srgbClr val="000000"/>
              </a:solidFill>
              <a:effectLst/>
              <a:latin typeface="Alasassy Caps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AE2DA2A-A97B-35DC-7D42-55718126941E}"/>
              </a:ext>
            </a:extLst>
          </p:cNvPr>
          <p:cNvSpPr/>
          <p:nvPr/>
        </p:nvSpPr>
        <p:spPr>
          <a:xfrm rot="10800000">
            <a:off x="76200" y="90808"/>
            <a:ext cx="6694714" cy="102227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C050517-8D65-3133-5B63-F5D4098A53AF}"/>
              </a:ext>
            </a:extLst>
          </p:cNvPr>
          <p:cNvSpPr/>
          <p:nvPr/>
        </p:nvSpPr>
        <p:spPr>
          <a:xfrm rot="10800000">
            <a:off x="2077319" y="189758"/>
            <a:ext cx="27033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ysClr val="windowText" lastClr="000000"/>
                </a:solidFill>
                <a:effectLst/>
                <a:latin typeface="Alasassy Caps" pitchFamily="2" charset="0"/>
              </a:rPr>
              <a:t>Tab 1 Title</a:t>
            </a:r>
            <a:endParaRPr lang="en-US" sz="4400" b="1" cap="none" spc="0" dirty="0">
              <a:ln/>
              <a:solidFill>
                <a:sysClr val="windowText" lastClr="000000"/>
              </a:solidFill>
              <a:effectLst/>
              <a:latin typeface="Alasassy Caps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3EFBD6C-FC5B-8C51-8C51-A8F99B8FED33}"/>
              </a:ext>
            </a:extLst>
          </p:cNvPr>
          <p:cNvSpPr/>
          <p:nvPr/>
        </p:nvSpPr>
        <p:spPr>
          <a:xfrm rot="10800000">
            <a:off x="2841701" y="8231734"/>
            <a:ext cx="118090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800" b="1" cap="none" spc="0">
                <a:ln/>
                <a:effectLst/>
                <a:latin typeface="Alasassy Caps" pitchFamily="2" charset="0"/>
              </a:rPr>
              <a:t>Title</a:t>
            </a:r>
            <a:endParaRPr lang="en-US" sz="4800" b="1" cap="none" spc="0" dirty="0">
              <a:ln/>
              <a:effectLst/>
              <a:latin typeface="Alasassy Caps" pitchFamily="2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C57447E-3CBE-E7FB-EF85-1E9BCB0BE771}"/>
              </a:ext>
            </a:extLst>
          </p:cNvPr>
          <p:cNvCxnSpPr/>
          <p:nvPr/>
        </p:nvCxnSpPr>
        <p:spPr>
          <a:xfrm>
            <a:off x="87086" y="4354285"/>
            <a:ext cx="668382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63457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523</TotalTime>
  <Words>18</Words>
  <Application>Microsoft Office PowerPoint</Application>
  <PresentationFormat>Letter Paper (8.5x11 in)</PresentationFormat>
  <Paragraphs>12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Alasassy Caps</vt:lpstr>
      <vt:lpstr>Aptos</vt:lpstr>
      <vt:lpstr>Aptos Display</vt:lpstr>
      <vt:lpstr>Arial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Matthew Simmons</dc:creator>
  <cp:lastModifiedBy>Matthew Simmons</cp:lastModifiedBy>
  <cp:revision>2</cp:revision>
  <dcterms:created xsi:type="dcterms:W3CDTF">2024-10-07T15:16:47Z</dcterms:created>
  <dcterms:modified xsi:type="dcterms:W3CDTF">2024-10-09T17:53:32Z</dcterms:modified>
</cp:coreProperties>
</file>