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3.png"/><Relationship Id="rId20" Type="http://schemas.openxmlformats.org/officeDocument/2006/relationships/image" Target="../media/image11.jpg"/><Relationship Id="rId22" Type="http://schemas.openxmlformats.org/officeDocument/2006/relationships/image" Target="../media/image15.jpg"/><Relationship Id="rId21" Type="http://schemas.openxmlformats.org/officeDocument/2006/relationships/hyperlink" Target="https://safeyoutube.net/w/Uqyib" TargetMode="External"/><Relationship Id="rId24" Type="http://schemas.openxmlformats.org/officeDocument/2006/relationships/hyperlink" Target="https://safeyoutube.net/w/83yib" TargetMode="External"/><Relationship Id="rId23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Relationship Id="rId26" Type="http://schemas.openxmlformats.org/officeDocument/2006/relationships/hyperlink" Target="https://safeyoutube.net/w/mByib" TargetMode="External"/><Relationship Id="rId25" Type="http://schemas.openxmlformats.org/officeDocument/2006/relationships/image" Target="../media/image16.jpg"/><Relationship Id="rId28" Type="http://schemas.openxmlformats.org/officeDocument/2006/relationships/hyperlink" Target="https://safeyoutube.net/w/3Lyib" TargetMode="External"/><Relationship Id="rId27" Type="http://schemas.openxmlformats.org/officeDocument/2006/relationships/image" Target="../media/image6.jpg"/><Relationship Id="rId5" Type="http://schemas.openxmlformats.org/officeDocument/2006/relationships/image" Target="../media/image19.png"/><Relationship Id="rId6" Type="http://schemas.openxmlformats.org/officeDocument/2006/relationships/hyperlink" Target="https://safeyoutube.net/w/CNwib" TargetMode="External"/><Relationship Id="rId29" Type="http://schemas.openxmlformats.org/officeDocument/2006/relationships/image" Target="../media/image8.jpg"/><Relationship Id="rId7" Type="http://schemas.openxmlformats.org/officeDocument/2006/relationships/image" Target="../media/image14.png"/><Relationship Id="rId8" Type="http://schemas.openxmlformats.org/officeDocument/2006/relationships/hyperlink" Target="https://safeyoutube.net/w/CNwib" TargetMode="External"/><Relationship Id="rId31" Type="http://schemas.openxmlformats.org/officeDocument/2006/relationships/image" Target="../media/image1.jpg"/><Relationship Id="rId30" Type="http://schemas.openxmlformats.org/officeDocument/2006/relationships/hyperlink" Target="https://safeyoutube.net/w/dQyib" TargetMode="External"/><Relationship Id="rId11" Type="http://schemas.openxmlformats.org/officeDocument/2006/relationships/image" Target="../media/image12.jpg"/><Relationship Id="rId33" Type="http://schemas.openxmlformats.org/officeDocument/2006/relationships/image" Target="../media/image4.jpg"/><Relationship Id="rId10" Type="http://schemas.openxmlformats.org/officeDocument/2006/relationships/hyperlink" Target="https://safeyoutube.net/w/6Rwib" TargetMode="External"/><Relationship Id="rId32" Type="http://schemas.openxmlformats.org/officeDocument/2006/relationships/hyperlink" Target="https://safeyoutube.net/w/wVyib" TargetMode="External"/><Relationship Id="rId13" Type="http://schemas.openxmlformats.org/officeDocument/2006/relationships/image" Target="../media/image5.jpg"/><Relationship Id="rId35" Type="http://schemas.openxmlformats.org/officeDocument/2006/relationships/image" Target="../media/image2.jpg"/><Relationship Id="rId12" Type="http://schemas.openxmlformats.org/officeDocument/2006/relationships/hyperlink" Target="https://safeyoutube.net/w/haxib" TargetMode="External"/><Relationship Id="rId34" Type="http://schemas.openxmlformats.org/officeDocument/2006/relationships/hyperlink" Target="https://safeyoutube.net/w/WXyib" TargetMode="External"/><Relationship Id="rId15" Type="http://schemas.openxmlformats.org/officeDocument/2006/relationships/image" Target="../media/image10.jpg"/><Relationship Id="rId37" Type="http://schemas.openxmlformats.org/officeDocument/2006/relationships/image" Target="../media/image22.png"/><Relationship Id="rId14" Type="http://schemas.openxmlformats.org/officeDocument/2006/relationships/hyperlink" Target="https://safeyoutube.net/w/zgxib" TargetMode="External"/><Relationship Id="rId36" Type="http://schemas.openxmlformats.org/officeDocument/2006/relationships/image" Target="../media/image21.png"/><Relationship Id="rId17" Type="http://schemas.openxmlformats.org/officeDocument/2006/relationships/hyperlink" Target="https://safeyoutube.net/w/Jdyib" TargetMode="External"/><Relationship Id="rId39" Type="http://schemas.openxmlformats.org/officeDocument/2006/relationships/image" Target="../media/image18.png"/><Relationship Id="rId16" Type="http://schemas.openxmlformats.org/officeDocument/2006/relationships/image" Target="../media/image3.png"/><Relationship Id="rId38" Type="http://schemas.openxmlformats.org/officeDocument/2006/relationships/image" Target="../media/image20.png"/><Relationship Id="rId19" Type="http://schemas.openxmlformats.org/officeDocument/2006/relationships/hyperlink" Target="https://safeyoutube.net/w/Qkyib" TargetMode="External"/><Relationship Id="rId18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8700" y="1133375"/>
            <a:ext cx="7883001" cy="131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500" y="2412300"/>
            <a:ext cx="7883001" cy="131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0" l="19054" r="0" t="10257"/>
          <a:stretch/>
        </p:blipFill>
        <p:spPr>
          <a:xfrm>
            <a:off x="7956000" y="1276075"/>
            <a:ext cx="3657675" cy="4055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15634" l="0" r="10265" t="15275"/>
          <a:stretch/>
        </p:blipFill>
        <p:spPr>
          <a:xfrm>
            <a:off x="380000" y="3268900"/>
            <a:ext cx="1397075" cy="107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8749" l="5402" r="9916" t="7365"/>
          <a:stretch/>
        </p:blipFill>
        <p:spPr>
          <a:xfrm rot="-608700">
            <a:off x="-259451" y="3666369"/>
            <a:ext cx="1247652" cy="123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251125" y="723100"/>
            <a:ext cx="715364" cy="1075601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247376" y="723100"/>
            <a:ext cx="715375" cy="1075612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248625" y="723100"/>
            <a:ext cx="715375" cy="10756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777075" y="4031000"/>
            <a:ext cx="5535874" cy="1191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7791" l="9788" r="0" t="0"/>
          <a:stretch/>
        </p:blipFill>
        <p:spPr>
          <a:xfrm>
            <a:off x="2249875" y="723100"/>
            <a:ext cx="715374" cy="1075599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246125" y="723100"/>
            <a:ext cx="715375" cy="10756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0" l="16812" r="16892" t="0"/>
          <a:stretch/>
        </p:blipFill>
        <p:spPr>
          <a:xfrm>
            <a:off x="6244875" y="721372"/>
            <a:ext cx="715375" cy="1079052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243625" y="724825"/>
            <a:ext cx="715373" cy="1075604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777075" y="2033950"/>
            <a:ext cx="715375" cy="10756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764900" y="2033850"/>
            <a:ext cx="715375" cy="10758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28"/>
          </p:cNvPr>
          <p:cNvPicPr preferRelativeResize="0"/>
          <p:nvPr/>
        </p:nvPicPr>
        <p:blipFill rotWithShape="1">
          <a:blip r:embed="rId29">
            <a:alphaModFix/>
          </a:blip>
          <a:srcRect b="0" l="13742" r="8659" t="0"/>
          <a:stretch/>
        </p:blipFill>
        <p:spPr>
          <a:xfrm>
            <a:off x="3792900" y="2033950"/>
            <a:ext cx="715375" cy="10756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4820900" y="2035213"/>
            <a:ext cx="715375" cy="1073063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5848900" y="2035213"/>
            <a:ext cx="715375" cy="1073063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865300" y="2033850"/>
            <a:ext cx="775535" cy="107905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564278" y="4138337"/>
            <a:ext cx="497050" cy="976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3964000" y="3502704"/>
            <a:ext cx="2724249" cy="1319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248618" y="3923501"/>
            <a:ext cx="828719" cy="1079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5848897" y="4138325"/>
            <a:ext cx="905337" cy="131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2512850" y="4176009"/>
            <a:ext cx="715376" cy="967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