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8e4c9128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8e4c9128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jDyH" TargetMode="External"/><Relationship Id="rId42" Type="http://schemas.openxmlformats.org/officeDocument/2006/relationships/hyperlink" Target="https://safeyoutube.net/w/8NwH" TargetMode="External"/><Relationship Id="rId41" Type="http://schemas.openxmlformats.org/officeDocument/2006/relationships/image" Target="../media/image28.png"/><Relationship Id="rId44" Type="http://schemas.openxmlformats.org/officeDocument/2006/relationships/hyperlink" Target="https://safeyoutube.net/w/0RwH" TargetMode="External"/><Relationship Id="rId43" Type="http://schemas.openxmlformats.org/officeDocument/2006/relationships/image" Target="../media/image27.png"/><Relationship Id="rId46" Type="http://schemas.openxmlformats.org/officeDocument/2006/relationships/hyperlink" Target="https://safeyoutube.net/w/U6wH" TargetMode="External"/><Relationship Id="rId45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1.png"/><Relationship Id="rId48" Type="http://schemas.openxmlformats.org/officeDocument/2006/relationships/hyperlink" Target="https://safeyoutube.net/w/ClwH" TargetMode="External"/><Relationship Id="rId47" Type="http://schemas.openxmlformats.org/officeDocument/2006/relationships/image" Target="../media/image33.png"/><Relationship Id="rId49" Type="http://schemas.openxmlformats.org/officeDocument/2006/relationships/image" Target="../media/image30.png"/><Relationship Id="rId5" Type="http://schemas.openxmlformats.org/officeDocument/2006/relationships/image" Target="../media/image34.jpg"/><Relationship Id="rId6" Type="http://schemas.openxmlformats.org/officeDocument/2006/relationships/image" Target="../media/image7.png"/><Relationship Id="rId7" Type="http://schemas.openxmlformats.org/officeDocument/2006/relationships/hyperlink" Target="https://safeyoutube.net/w/9riI" TargetMode="External"/><Relationship Id="rId8" Type="http://schemas.openxmlformats.org/officeDocument/2006/relationships/image" Target="../media/image29.png"/><Relationship Id="rId31" Type="http://schemas.openxmlformats.org/officeDocument/2006/relationships/hyperlink" Target="https://safeyoutube.net/w/rpmI" TargetMode="External"/><Relationship Id="rId30" Type="http://schemas.openxmlformats.org/officeDocument/2006/relationships/image" Target="../media/image19.png"/><Relationship Id="rId33" Type="http://schemas.openxmlformats.org/officeDocument/2006/relationships/hyperlink" Target="https://safeyoutube.net/w/B5mI" TargetMode="External"/><Relationship Id="rId32" Type="http://schemas.openxmlformats.org/officeDocument/2006/relationships/image" Target="../media/image22.png"/><Relationship Id="rId35" Type="http://schemas.openxmlformats.org/officeDocument/2006/relationships/image" Target="../media/image23.png"/><Relationship Id="rId34" Type="http://schemas.openxmlformats.org/officeDocument/2006/relationships/image" Target="../media/image26.png"/><Relationship Id="rId37" Type="http://schemas.openxmlformats.org/officeDocument/2006/relationships/image" Target="../media/image21.png"/><Relationship Id="rId36" Type="http://schemas.openxmlformats.org/officeDocument/2006/relationships/hyperlink" Target="https://safeyoutube.net/w/DImI" TargetMode="External"/><Relationship Id="rId39" Type="http://schemas.openxmlformats.org/officeDocument/2006/relationships/image" Target="../media/image25.png"/><Relationship Id="rId38" Type="http://schemas.openxmlformats.org/officeDocument/2006/relationships/hyperlink" Target="https://safeyoutube.net/w/EXmI" TargetMode="External"/><Relationship Id="rId20" Type="http://schemas.openxmlformats.org/officeDocument/2006/relationships/image" Target="../media/image16.png"/><Relationship Id="rId22" Type="http://schemas.openxmlformats.org/officeDocument/2006/relationships/image" Target="../media/image3.png"/><Relationship Id="rId21" Type="http://schemas.openxmlformats.org/officeDocument/2006/relationships/image" Target="../media/image2.png"/><Relationship Id="rId24" Type="http://schemas.openxmlformats.org/officeDocument/2006/relationships/image" Target="../media/image24.png"/><Relationship Id="rId23" Type="http://schemas.openxmlformats.org/officeDocument/2006/relationships/image" Target="../media/image14.png"/><Relationship Id="rId26" Type="http://schemas.openxmlformats.org/officeDocument/2006/relationships/image" Target="../media/image36.png"/><Relationship Id="rId25" Type="http://schemas.openxmlformats.org/officeDocument/2006/relationships/image" Target="../media/image35.png"/><Relationship Id="rId28" Type="http://schemas.openxmlformats.org/officeDocument/2006/relationships/image" Target="../media/image18.png"/><Relationship Id="rId27" Type="http://schemas.openxmlformats.org/officeDocument/2006/relationships/image" Target="../media/image31.png"/><Relationship Id="rId29" Type="http://schemas.openxmlformats.org/officeDocument/2006/relationships/hyperlink" Target="https://safeyoutube.net/w/hgmI" TargetMode="External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3" Type="http://schemas.openxmlformats.org/officeDocument/2006/relationships/image" Target="../media/image12.png"/><Relationship Id="rId12" Type="http://schemas.openxmlformats.org/officeDocument/2006/relationships/image" Target="../media/image15.png"/><Relationship Id="rId15" Type="http://schemas.openxmlformats.org/officeDocument/2006/relationships/image" Target="../media/image13.png"/><Relationship Id="rId14" Type="http://schemas.openxmlformats.org/officeDocument/2006/relationships/image" Target="../media/image17.png"/><Relationship Id="rId17" Type="http://schemas.openxmlformats.org/officeDocument/2006/relationships/image" Target="../media/image10.png"/><Relationship Id="rId16" Type="http://schemas.openxmlformats.org/officeDocument/2006/relationships/image" Target="../media/image20.png"/><Relationship Id="rId19" Type="http://schemas.openxmlformats.org/officeDocument/2006/relationships/image" Target="../media/image8.png"/><Relationship Id="rId1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FE9FB"/>
            </a:gs>
            <a:gs pos="100000">
              <a:srgbClr val="6E9BE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26798" r="21417" t="0"/>
          <a:stretch/>
        </p:blipFill>
        <p:spPr>
          <a:xfrm flipH="1">
            <a:off x="7617500" y="2183988"/>
            <a:ext cx="1493700" cy="288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11861" r="11616" t="0"/>
          <a:stretch/>
        </p:blipFill>
        <p:spPr>
          <a:xfrm>
            <a:off x="2712998" y="1255283"/>
            <a:ext cx="2014899" cy="263294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7020000" dist="95250">
              <a:srgbClr val="000000">
                <a:alpha val="50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115500"/>
            <a:ext cx="9143997" cy="102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0" y="4065700"/>
            <a:ext cx="9066900" cy="49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20378" r="18753" t="0"/>
          <a:stretch/>
        </p:blipFill>
        <p:spPr>
          <a:xfrm flipH="1">
            <a:off x="-166400" y="1483763"/>
            <a:ext cx="2592550" cy="305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3086" y="722450"/>
            <a:ext cx="868500" cy="836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95250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0" l="11545" r="10760" t="75021"/>
          <a:stretch/>
        </p:blipFill>
        <p:spPr>
          <a:xfrm>
            <a:off x="1225800" y="4424899"/>
            <a:ext cx="5275450" cy="643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300000" dist="381000">
              <a:srgbClr val="000000">
                <a:alpha val="6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0">
            <a:alphaModFix/>
          </a:blip>
          <a:srcRect b="0" l="44748" r="0" t="0"/>
          <a:stretch/>
        </p:blipFill>
        <p:spPr>
          <a:xfrm>
            <a:off x="1483426" y="2337500"/>
            <a:ext cx="479600" cy="5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1">
            <a:alphaModFix/>
          </a:blip>
          <a:srcRect b="0" l="54627" r="0" t="0"/>
          <a:stretch/>
        </p:blipFill>
        <p:spPr>
          <a:xfrm>
            <a:off x="255325" y="1009626"/>
            <a:ext cx="350325" cy="6049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2180000" dist="104775">
              <a:srgbClr val="000000">
                <a:alpha val="50000"/>
              </a:srgbClr>
            </a:outerShdw>
          </a:effectLst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2">
            <a:alphaModFix/>
          </a:blip>
          <a:srcRect b="0" l="34280" r="8065" t="9280"/>
          <a:stretch/>
        </p:blipFill>
        <p:spPr>
          <a:xfrm>
            <a:off x="355600" y="2934884"/>
            <a:ext cx="408900" cy="64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3">
            <a:alphaModFix/>
          </a:blip>
          <a:srcRect b="0" l="58471" r="0" t="0"/>
          <a:stretch/>
        </p:blipFill>
        <p:spPr>
          <a:xfrm>
            <a:off x="1399487" y="3519353"/>
            <a:ext cx="408900" cy="69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6">
            <a:alphaModFix/>
          </a:blip>
          <a:srcRect b="0" l="20378" r="18753" t="0"/>
          <a:stretch/>
        </p:blipFill>
        <p:spPr>
          <a:xfrm flipH="1">
            <a:off x="4773675" y="1483763"/>
            <a:ext cx="2592550" cy="305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297713" y="308824"/>
            <a:ext cx="1493701" cy="1875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720000" dist="104775">
              <a:srgbClr val="000000">
                <a:alpha val="50000"/>
              </a:srgbClr>
            </a:outerShdw>
          </a:effectLst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5">
            <a:alphaModFix/>
          </a:blip>
          <a:srcRect b="0" l="50000" r="0" t="0"/>
          <a:stretch/>
        </p:blipFill>
        <p:spPr>
          <a:xfrm>
            <a:off x="6566646" y="1009637"/>
            <a:ext cx="399317" cy="5704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85725">
              <a:srgbClr val="000000">
                <a:alpha val="50000"/>
              </a:srgbClr>
            </a:outerShdw>
          </a:effectLst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6">
            <a:alphaModFix/>
          </a:blip>
          <a:srcRect b="0" l="34466" r="25637" t="0"/>
          <a:stretch/>
        </p:blipFill>
        <p:spPr>
          <a:xfrm>
            <a:off x="7999477" y="1614550"/>
            <a:ext cx="1150700" cy="2884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7080000" dist="95250">
              <a:srgbClr val="000000">
                <a:alpha val="50000"/>
              </a:srgbClr>
            </a:outerShdw>
          </a:effectLst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7">
            <a:alphaModFix/>
          </a:blip>
          <a:srcRect b="0" l="0" r="30303" t="0"/>
          <a:stretch/>
        </p:blipFill>
        <p:spPr>
          <a:xfrm>
            <a:off x="6603875" y="2971386"/>
            <a:ext cx="399325" cy="570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8">
            <a:alphaModFix/>
          </a:blip>
          <a:srcRect b="12119" l="55855" r="0" t="11562"/>
          <a:stretch/>
        </p:blipFill>
        <p:spPr>
          <a:xfrm>
            <a:off x="5336661" y="2268898"/>
            <a:ext cx="350325" cy="60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9">
            <a:alphaModFix/>
          </a:blip>
          <a:srcRect b="0" l="29676" r="0" t="0"/>
          <a:stretch/>
        </p:blipFill>
        <p:spPr>
          <a:xfrm>
            <a:off x="5632513" y="3634816"/>
            <a:ext cx="350325" cy="5048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3"/>
          <p:cNvGrpSpPr/>
          <p:nvPr/>
        </p:nvGrpSpPr>
        <p:grpSpPr>
          <a:xfrm>
            <a:off x="6670600" y="2971363"/>
            <a:ext cx="2473400" cy="2234812"/>
            <a:chOff x="6670600" y="2971363"/>
            <a:chExt cx="2473400" cy="2234812"/>
          </a:xfrm>
        </p:grpSpPr>
        <p:grpSp>
          <p:nvGrpSpPr>
            <p:cNvPr id="73" name="Google Shape;73;p13"/>
            <p:cNvGrpSpPr/>
            <p:nvPr/>
          </p:nvGrpSpPr>
          <p:grpSpPr>
            <a:xfrm>
              <a:off x="6670600" y="2971363"/>
              <a:ext cx="2473400" cy="2234812"/>
              <a:chOff x="6670600" y="2971363"/>
              <a:chExt cx="2473400" cy="2234812"/>
            </a:xfrm>
          </p:grpSpPr>
          <p:pic>
            <p:nvPicPr>
              <p:cNvPr id="74" name="Google Shape;74;p13"/>
              <p:cNvPicPr preferRelativeResize="0"/>
              <p:nvPr/>
            </p:nvPicPr>
            <p:blipFill rotWithShape="1">
              <a:blip r:embed="rId20">
                <a:alphaModFix/>
              </a:blip>
              <a:srcRect b="0" l="28962" r="-2046" t="0"/>
              <a:stretch/>
            </p:blipFill>
            <p:spPr>
              <a:xfrm flipH="1">
                <a:off x="6670600" y="3459725"/>
                <a:ext cx="2473400" cy="1746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Google Shape;75;p13"/>
              <p:cNvPicPr preferRelativeResize="0"/>
              <p:nvPr/>
            </p:nvPicPr>
            <p:blipFill rotWithShape="1">
              <a:blip r:embed="rId21">
                <a:alphaModFix/>
              </a:blip>
              <a:srcRect b="0" l="19582" r="17310" t="0"/>
              <a:stretch/>
            </p:blipFill>
            <p:spPr>
              <a:xfrm rot="-835944">
                <a:off x="7820999" y="3065807"/>
                <a:ext cx="884704" cy="82016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Google Shape;76;p13"/>
              <p:cNvPicPr preferRelativeResize="0"/>
              <p:nvPr/>
            </p:nvPicPr>
            <p:blipFill rotWithShape="1">
              <a:blip r:embed="rId22">
                <a:alphaModFix/>
              </a:blip>
              <a:srcRect b="2904" l="23983" r="23569" t="3698"/>
              <a:stretch/>
            </p:blipFill>
            <p:spPr>
              <a:xfrm>
                <a:off x="7539811" y="3064850"/>
                <a:ext cx="299439" cy="604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13"/>
              <p:cNvPicPr preferRelativeResize="0"/>
              <p:nvPr/>
            </p:nvPicPr>
            <p:blipFill>
              <a:blip r:embed="rId23">
                <a:alphaModFix/>
              </a:blip>
              <a:stretch>
                <a:fillRect/>
              </a:stretch>
            </p:blipFill>
            <p:spPr>
              <a:xfrm>
                <a:off x="7448339" y="3459733"/>
                <a:ext cx="204825" cy="23359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8" name="Google Shape;78;p13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 rot="-438089">
              <a:off x="7914945" y="3329695"/>
              <a:ext cx="536858" cy="35013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9" name="Google Shape;79;p13"/>
          <p:cNvPicPr preferRelativeResize="0"/>
          <p:nvPr/>
        </p:nvPicPr>
        <p:blipFill rotWithShape="1">
          <a:blip r:embed="rId25">
            <a:alphaModFix/>
          </a:blip>
          <a:srcRect b="6198" l="24827" r="25057" t="6005"/>
          <a:stretch/>
        </p:blipFill>
        <p:spPr>
          <a:xfrm>
            <a:off x="3232175" y="100025"/>
            <a:ext cx="974851" cy="9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26">
            <a:alphaModFix/>
          </a:blip>
          <a:srcRect b="10653" l="27710" r="26907" t="11184"/>
          <a:stretch/>
        </p:blipFill>
        <p:spPr>
          <a:xfrm>
            <a:off x="3145098" y="37368"/>
            <a:ext cx="1150699" cy="11030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540000" dist="76200">
              <a:srgbClr val="000000">
                <a:alpha val="50000"/>
              </a:srgbClr>
            </a:outerShdw>
          </a:effectLst>
        </p:spPr>
      </p:pic>
      <p:sp>
        <p:nvSpPr>
          <p:cNvPr id="81" name="Google Shape;81;p13"/>
          <p:cNvSpPr txBox="1"/>
          <p:nvPr/>
        </p:nvSpPr>
        <p:spPr>
          <a:xfrm>
            <a:off x="3544399" y="386425"/>
            <a:ext cx="350400" cy="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0000"/>
                </a:solidFill>
              </a:rPr>
              <a:t>2C</a:t>
            </a:r>
            <a:endParaRPr b="1" sz="600">
              <a:solidFill>
                <a:srgbClr val="FF0000"/>
              </a:solidFill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903125" y="386427"/>
            <a:ext cx="868500" cy="1150173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8640000" dist="114300">
              <a:srgbClr val="000000">
                <a:alpha val="50000"/>
              </a:srgbClr>
            </a:outerShdw>
          </a:effectLst>
        </p:spPr>
      </p:pic>
      <p:sp>
        <p:nvSpPr>
          <p:cNvPr id="83" name="Google Shape;83;p13"/>
          <p:cNvSpPr/>
          <p:nvPr/>
        </p:nvSpPr>
        <p:spPr>
          <a:xfrm rot="5400000">
            <a:off x="1265325" y="1024875"/>
            <a:ext cx="123600" cy="260400"/>
          </a:xfrm>
          <a:prstGeom prst="flowChartDelay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3"/>
          <p:cNvPicPr preferRelativeResize="0"/>
          <p:nvPr/>
        </p:nvPicPr>
        <p:blipFill rotWithShape="1">
          <a:blip r:embed="rId28">
            <a:alphaModFix/>
          </a:blip>
          <a:srcRect b="54021" l="34756" r="29296" t="13246"/>
          <a:stretch/>
        </p:blipFill>
        <p:spPr>
          <a:xfrm>
            <a:off x="1215125" y="1025700"/>
            <a:ext cx="268300" cy="22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9051" r="12375" t="0"/>
          <a:stretch/>
        </p:blipFill>
        <p:spPr>
          <a:xfrm>
            <a:off x="1349425" y="2878400"/>
            <a:ext cx="509000" cy="604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9180000" dist="104775">
              <a:srgbClr val="000000">
                <a:alpha val="50000"/>
              </a:srgbClr>
            </a:outerShdw>
          </a:effectLst>
        </p:spPr>
      </p:pic>
      <p:pic>
        <p:nvPicPr>
          <p:cNvPr id="86" name="Google Shape;86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05650" y="2288425"/>
            <a:ext cx="607499" cy="570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9180000" dist="104775">
              <a:srgbClr val="000000">
                <a:alpha val="50000"/>
              </a:srgbClr>
            </a:outerShdw>
          </a:effectLst>
        </p:spPr>
      </p:pic>
      <p:pic>
        <p:nvPicPr>
          <p:cNvPr id="87" name="Google Shape;87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295725" y="2274859"/>
            <a:ext cx="509000" cy="58171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114300">
              <a:srgbClr val="000000">
                <a:alpha val="50000"/>
              </a:srgbClr>
            </a:outerShdw>
          </a:effectLst>
        </p:spPr>
      </p:pic>
      <p:pic>
        <p:nvPicPr>
          <p:cNvPr id="88" name="Google Shape;88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109188" y="3656609"/>
            <a:ext cx="509000" cy="58985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360000" dist="104775">
              <a:srgbClr val="000000">
                <a:alpha val="50000"/>
              </a:srgbClr>
            </a:outerShdw>
          </a:effectLst>
        </p:spPr>
      </p:pic>
      <p:pic>
        <p:nvPicPr>
          <p:cNvPr id="89" name="Google Shape;89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06825" y="3711299"/>
            <a:ext cx="509000" cy="5051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9180000" dist="104775">
              <a:srgbClr val="000000">
                <a:alpha val="50000"/>
              </a:srgbClr>
            </a:outerShdw>
          </a:effectLst>
        </p:spPr>
      </p:pic>
      <p:pic>
        <p:nvPicPr>
          <p:cNvPr id="90" name="Google Shape;90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523075" y="2955739"/>
            <a:ext cx="607500" cy="59793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114300">
              <a:srgbClr val="000000">
                <a:alpha val="50000"/>
              </a:srgbClr>
            </a:outerShdw>
          </a:effectLst>
        </p:spPr>
      </p:pic>
      <p:pic>
        <p:nvPicPr>
          <p:cNvPr id="91" name="Google Shape;91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612625" y="1614556"/>
            <a:ext cx="350400" cy="53621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8580000" dist="66675">
              <a:srgbClr val="000000">
                <a:alpha val="50000"/>
              </a:srgbClr>
            </a:outerShdw>
          </a:effectLst>
        </p:spPr>
      </p:pic>
      <p:pic>
        <p:nvPicPr>
          <p:cNvPr id="92" name="Google Shape;92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073675" y="1676666"/>
            <a:ext cx="383650" cy="47169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8580000" dist="66675">
              <a:srgbClr val="000000">
                <a:alpha val="50000"/>
              </a:srgbClr>
            </a:outerShdw>
          </a:effectLst>
        </p:spPr>
      </p:pic>
      <p:pic>
        <p:nvPicPr>
          <p:cNvPr id="93" name="Google Shape;93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54450" y="1709881"/>
            <a:ext cx="508999" cy="44090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8580000" dist="66675">
              <a:srgbClr val="000000">
                <a:alpha val="50000"/>
              </a:srgbClr>
            </a:outerShdw>
          </a:effectLst>
        </p:spPr>
      </p:pic>
      <p:pic>
        <p:nvPicPr>
          <p:cNvPr id="94" name="Google Shape;94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632537" y="1634625"/>
            <a:ext cx="509000" cy="558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95250">
              <a:srgbClr val="000000">
                <a:alpha val="50000"/>
              </a:srgbClr>
            </a:outerShdw>
          </a:effectLst>
        </p:spPr>
      </p:pic>
      <p:pic>
        <p:nvPicPr>
          <p:cNvPr id="95" name="Google Shape;95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272338" y="1619100"/>
            <a:ext cx="408900" cy="558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952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