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10287000" cx="18288000"/>
  <p:notesSz cx="6858000" cy="9144000"/>
  <p:embeddedFontLst>
    <p:embeddedFont>
      <p:font typeface="Montserrat"/>
      <p:regular r:id="rId36"/>
      <p:bold r:id="rId37"/>
      <p:italic r:id="rId38"/>
      <p:boldItalic r:id="rId39"/>
    </p:embeddedFont>
    <p:embeddedFont>
      <p:font typeface="Indie Flower"/>
      <p:regular r:id="rId40"/>
    </p:embeddedFont>
    <p:embeddedFont>
      <p:font typeface="Antic"/>
      <p:regular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42" roundtripDataSignature="AMtx7mi3rNZocyJtp+pKymHlrmlKmkLd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dieFlower-regular.fntdata"/><Relationship Id="rId20" Type="http://schemas.openxmlformats.org/officeDocument/2006/relationships/slide" Target="slides/slide15.xml"/><Relationship Id="rId42" Type="http://customschemas.google.com/relationships/presentationmetadata" Target="metadata"/><Relationship Id="rId41" Type="http://schemas.openxmlformats.org/officeDocument/2006/relationships/font" Target="fonts/Antic-regular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Montserrat-bold.fntdata"/><Relationship Id="rId14" Type="http://schemas.openxmlformats.org/officeDocument/2006/relationships/slide" Target="slides/slide9.xml"/><Relationship Id="rId36" Type="http://schemas.openxmlformats.org/officeDocument/2006/relationships/font" Target="fonts/Montserrat-regular.fntdata"/><Relationship Id="rId17" Type="http://schemas.openxmlformats.org/officeDocument/2006/relationships/slide" Target="slides/slide12.xml"/><Relationship Id="rId39" Type="http://schemas.openxmlformats.org/officeDocument/2006/relationships/font" Target="fonts/Montserrat-boldItalic.fntdata"/><Relationship Id="rId16" Type="http://schemas.openxmlformats.org/officeDocument/2006/relationships/slide" Target="slides/slide11.xml"/><Relationship Id="rId38" Type="http://schemas.openxmlformats.org/officeDocument/2006/relationships/font" Target="fonts/Montserrat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26899b59f9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g26899b59f99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26899b59f99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g26899b59f99_0_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die Flower"/>
              <a:buNone/>
              <a:defRPr>
                <a:latin typeface="Indie Flower"/>
                <a:ea typeface="Indie Flower"/>
                <a:cs typeface="Indie Flower"/>
                <a:sym typeface="Indie Flow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Indie Flower"/>
              <a:buNone/>
              <a:defRPr>
                <a:solidFill>
                  <a:srgbClr val="888888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die Flower"/>
              <a:buNone/>
              <a:defRPr>
                <a:latin typeface="Indie Flower"/>
                <a:ea typeface="Indie Flower"/>
                <a:cs typeface="Indie Flower"/>
                <a:sym typeface="Indie Flow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die Flower"/>
              <a:buChar char="•"/>
              <a:defRPr>
                <a:latin typeface="Indie Flower"/>
                <a:ea typeface="Indie Flower"/>
                <a:cs typeface="Indie Flower"/>
                <a:sym typeface="Indie Flower"/>
              </a:defRPr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die Flower"/>
              <a:buChar char="–"/>
              <a:defRPr>
                <a:latin typeface="Indie Flower"/>
                <a:ea typeface="Indie Flower"/>
                <a:cs typeface="Indie Flower"/>
                <a:sym typeface="Indie Flower"/>
              </a:defRPr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die Flower"/>
              <a:buChar char="•"/>
              <a:defRPr>
                <a:latin typeface="Indie Flower"/>
                <a:ea typeface="Indie Flower"/>
                <a:cs typeface="Indie Flower"/>
                <a:sym typeface="Indie Flower"/>
              </a:defRPr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die Flower"/>
              <a:buChar char="–"/>
              <a:defRPr>
                <a:latin typeface="Indie Flower"/>
                <a:ea typeface="Indie Flower"/>
                <a:cs typeface="Indie Flower"/>
                <a:sym typeface="Indie Flower"/>
              </a:defRPr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die Flower"/>
              <a:buChar char="»"/>
              <a:defRPr>
                <a:latin typeface="Indie Flower"/>
                <a:ea typeface="Indie Flower"/>
                <a:cs typeface="Indie Flower"/>
                <a:sym typeface="Indie Flower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die Flower"/>
              <a:buChar char="•"/>
              <a:defRPr>
                <a:latin typeface="Indie Flower"/>
                <a:ea typeface="Indie Flower"/>
                <a:cs typeface="Indie Flower"/>
                <a:sym typeface="Indie Flower"/>
              </a:defRPr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die Flower"/>
              <a:buChar char="•"/>
              <a:defRPr>
                <a:latin typeface="Indie Flower"/>
                <a:ea typeface="Indie Flower"/>
                <a:cs typeface="Indie Flower"/>
                <a:sym typeface="Indie Flower"/>
              </a:defRPr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die Flower"/>
              <a:buChar char="•"/>
              <a:defRPr>
                <a:latin typeface="Indie Flower"/>
                <a:ea typeface="Indie Flower"/>
                <a:cs typeface="Indie Flower"/>
                <a:sym typeface="Indie Flower"/>
              </a:defRPr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die Flower"/>
              <a:buChar char="•"/>
              <a:defRPr>
                <a:latin typeface="Indie Flower"/>
                <a:ea typeface="Indie Flower"/>
                <a:cs typeface="Indie Flower"/>
                <a:sym typeface="Indie Flower"/>
              </a:defRPr>
            </a:lvl9pPr>
          </a:lstStyle>
          <a:p/>
        </p:txBody>
      </p:sp>
      <p:sp>
        <p:nvSpPr>
          <p:cNvPr id="24" name="Google Shape;24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3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3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6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 rot="-178765">
            <a:off x="2908200" y="1882532"/>
            <a:ext cx="12471601" cy="6570048"/>
            <a:chOff x="0" y="0"/>
            <a:chExt cx="4455448" cy="2347133"/>
          </a:xfrm>
        </p:grpSpPr>
        <p:sp>
          <p:nvSpPr>
            <p:cNvPr id="85" name="Google Shape;85;p1"/>
            <p:cNvSpPr/>
            <p:nvPr/>
          </p:nvSpPr>
          <p:spPr>
            <a:xfrm>
              <a:off x="31750" y="31750"/>
              <a:ext cx="4391948" cy="2283633"/>
            </a:xfrm>
            <a:custGeom>
              <a:rect b="b" l="l" r="r" t="t"/>
              <a:pathLst>
                <a:path extrusionOk="0" h="2283633" w="4391948">
                  <a:moveTo>
                    <a:pt x="4299238" y="2283633"/>
                  </a:moveTo>
                  <a:lnTo>
                    <a:pt x="92710" y="2283633"/>
                  </a:lnTo>
                  <a:cubicBezTo>
                    <a:pt x="41910" y="2283633"/>
                    <a:pt x="0" y="2241723"/>
                    <a:pt x="0" y="219092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4297968" y="0"/>
                  </a:lnTo>
                  <a:cubicBezTo>
                    <a:pt x="4348768" y="0"/>
                    <a:pt x="4390678" y="41910"/>
                    <a:pt x="4390678" y="92710"/>
                  </a:cubicBezTo>
                  <a:lnTo>
                    <a:pt x="4390678" y="2189653"/>
                  </a:lnTo>
                  <a:cubicBezTo>
                    <a:pt x="4391948" y="2241723"/>
                    <a:pt x="4350038" y="2283633"/>
                    <a:pt x="4299238" y="228363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0" y="0"/>
              <a:ext cx="4455448" cy="2347133"/>
            </a:xfrm>
            <a:custGeom>
              <a:rect b="b" l="l" r="r" t="t"/>
              <a:pathLst>
                <a:path extrusionOk="0" h="2347133" w="4455448">
                  <a:moveTo>
                    <a:pt x="4330988" y="59690"/>
                  </a:moveTo>
                  <a:cubicBezTo>
                    <a:pt x="4366548" y="59690"/>
                    <a:pt x="4395758" y="88900"/>
                    <a:pt x="4395758" y="124460"/>
                  </a:cubicBezTo>
                  <a:lnTo>
                    <a:pt x="4395758" y="2222673"/>
                  </a:lnTo>
                  <a:cubicBezTo>
                    <a:pt x="4395758" y="2258233"/>
                    <a:pt x="4366548" y="2287443"/>
                    <a:pt x="4330988" y="2287443"/>
                  </a:cubicBezTo>
                  <a:lnTo>
                    <a:pt x="124460" y="2287443"/>
                  </a:lnTo>
                  <a:cubicBezTo>
                    <a:pt x="88900" y="2287443"/>
                    <a:pt x="59690" y="2258233"/>
                    <a:pt x="59690" y="222267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4330988" y="59690"/>
                  </a:lnTo>
                  <a:moveTo>
                    <a:pt x="433098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222673"/>
                  </a:lnTo>
                  <a:cubicBezTo>
                    <a:pt x="0" y="2291253"/>
                    <a:pt x="55880" y="2347133"/>
                    <a:pt x="124460" y="2347133"/>
                  </a:cubicBezTo>
                  <a:lnTo>
                    <a:pt x="4330988" y="2347133"/>
                  </a:lnTo>
                  <a:cubicBezTo>
                    <a:pt x="4399568" y="2347133"/>
                    <a:pt x="4455448" y="2291253"/>
                    <a:pt x="4455448" y="2222673"/>
                  </a:cubicBezTo>
                  <a:lnTo>
                    <a:pt x="4455448" y="124460"/>
                  </a:lnTo>
                  <a:cubicBezTo>
                    <a:pt x="4455448" y="55880"/>
                    <a:pt x="4399568" y="0"/>
                    <a:pt x="433098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" name="Google Shape;87;p1"/>
          <p:cNvSpPr/>
          <p:nvPr/>
        </p:nvSpPr>
        <p:spPr>
          <a:xfrm rot="2637929">
            <a:off x="7980380" y="1175077"/>
            <a:ext cx="1549467" cy="1549467"/>
          </a:xfrm>
          <a:custGeom>
            <a:rect b="b" l="l" r="r" t="t"/>
            <a:pathLst>
              <a:path extrusionOk="0" h="1549467" w="1549467">
                <a:moveTo>
                  <a:pt x="0" y="0"/>
                </a:moveTo>
                <a:lnTo>
                  <a:pt x="1549467" y="0"/>
                </a:lnTo>
                <a:lnTo>
                  <a:pt x="1549467" y="1549467"/>
                </a:lnTo>
                <a:lnTo>
                  <a:pt x="0" y="15494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>
            <a:off x="392635" y="2706951"/>
            <a:ext cx="3406327" cy="6193323"/>
          </a:xfrm>
          <a:custGeom>
            <a:rect b="b" l="l" r="r" t="t"/>
            <a:pathLst>
              <a:path extrusionOk="0" h="6193323" w="3406327">
                <a:moveTo>
                  <a:pt x="0" y="0"/>
                </a:moveTo>
                <a:lnTo>
                  <a:pt x="3406328" y="0"/>
                </a:lnTo>
                <a:lnTo>
                  <a:pt x="3406328" y="6193323"/>
                </a:lnTo>
                <a:lnTo>
                  <a:pt x="0" y="61933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>
            <a:off x="13260377" y="493935"/>
            <a:ext cx="2921279" cy="5102670"/>
          </a:xfrm>
          <a:custGeom>
            <a:rect b="b" l="l" r="r" t="t"/>
            <a:pathLst>
              <a:path extrusionOk="0" h="5102670" w="2921279">
                <a:moveTo>
                  <a:pt x="0" y="0"/>
                </a:moveTo>
                <a:lnTo>
                  <a:pt x="2921279" y="0"/>
                </a:lnTo>
                <a:lnTo>
                  <a:pt x="2921279" y="5102671"/>
                </a:lnTo>
                <a:lnTo>
                  <a:pt x="0" y="51026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 txBox="1"/>
          <p:nvPr/>
        </p:nvSpPr>
        <p:spPr>
          <a:xfrm rot="-173315">
            <a:off x="2766893" y="2873743"/>
            <a:ext cx="12124888" cy="19456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50" u="none" cap="none" strike="noStrike">
                <a:solidFill>
                  <a:srgbClr val="3B3D50"/>
                </a:solidFill>
                <a:latin typeface="Arial"/>
                <a:ea typeface="Arial"/>
                <a:cs typeface="Arial"/>
                <a:sym typeface="Arial"/>
              </a:rPr>
              <a:t>SuperBowl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 rot="-201061">
            <a:off x="4259197" y="5060004"/>
            <a:ext cx="9724268" cy="710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7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A battle of the math minds!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 rot="-173315">
            <a:off x="3073246" y="5632086"/>
            <a:ext cx="12124888" cy="19456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50" u="none" cap="none" strike="noStrike">
                <a:solidFill>
                  <a:srgbClr val="3B3D50"/>
                </a:solidFill>
                <a:latin typeface="Arial"/>
                <a:ea typeface="Arial"/>
                <a:cs typeface="Arial"/>
                <a:sym typeface="Arial"/>
              </a:rPr>
              <a:t>Length vs. Width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2"/>
          <p:cNvGrpSpPr/>
          <p:nvPr/>
        </p:nvGrpSpPr>
        <p:grpSpPr>
          <a:xfrm>
            <a:off x="1028700" y="2654958"/>
            <a:ext cx="3843931" cy="4977085"/>
            <a:chOff x="0" y="0"/>
            <a:chExt cx="1812751" cy="2347133"/>
          </a:xfrm>
        </p:grpSpPr>
        <p:sp>
          <p:nvSpPr>
            <p:cNvPr id="98" name="Google Shape;98;p2"/>
            <p:cNvSpPr/>
            <p:nvPr/>
          </p:nvSpPr>
          <p:spPr>
            <a:xfrm>
              <a:off x="31750" y="31750"/>
              <a:ext cx="1749251" cy="2283633"/>
            </a:xfrm>
            <a:custGeom>
              <a:rect b="b" l="l" r="r" t="t"/>
              <a:pathLst>
                <a:path extrusionOk="0" h="2283633" w="1749251">
                  <a:moveTo>
                    <a:pt x="1656541" y="2283633"/>
                  </a:moveTo>
                  <a:lnTo>
                    <a:pt x="92710" y="2283633"/>
                  </a:lnTo>
                  <a:cubicBezTo>
                    <a:pt x="41910" y="2283633"/>
                    <a:pt x="0" y="2241723"/>
                    <a:pt x="0" y="219092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2189653"/>
                  </a:lnTo>
                  <a:cubicBezTo>
                    <a:pt x="1749251" y="2241723"/>
                    <a:pt x="1707341" y="2283633"/>
                    <a:pt x="1656541" y="228363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0" y="0"/>
              <a:ext cx="1812751" cy="2347133"/>
            </a:xfrm>
            <a:custGeom>
              <a:rect b="b" l="l" r="r" t="t"/>
              <a:pathLst>
                <a:path extrusionOk="0" h="2347133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2222673"/>
                  </a:lnTo>
                  <a:cubicBezTo>
                    <a:pt x="1753061" y="2258233"/>
                    <a:pt x="1723851" y="2287443"/>
                    <a:pt x="1688291" y="2287443"/>
                  </a:cubicBezTo>
                  <a:lnTo>
                    <a:pt x="124460" y="2287443"/>
                  </a:lnTo>
                  <a:cubicBezTo>
                    <a:pt x="88900" y="2287443"/>
                    <a:pt x="59690" y="2258233"/>
                    <a:pt x="59690" y="222267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222673"/>
                  </a:lnTo>
                  <a:cubicBezTo>
                    <a:pt x="0" y="2291253"/>
                    <a:pt x="55880" y="2347133"/>
                    <a:pt x="124460" y="2347133"/>
                  </a:cubicBezTo>
                  <a:lnTo>
                    <a:pt x="1688291" y="2347133"/>
                  </a:lnTo>
                  <a:cubicBezTo>
                    <a:pt x="1756871" y="2347133"/>
                    <a:pt x="1812751" y="2291253"/>
                    <a:pt x="1812751" y="2222673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" name="Google Shape;100;p2"/>
          <p:cNvGrpSpPr/>
          <p:nvPr/>
        </p:nvGrpSpPr>
        <p:grpSpPr>
          <a:xfrm>
            <a:off x="5201277" y="2654958"/>
            <a:ext cx="3843931" cy="4977085"/>
            <a:chOff x="0" y="0"/>
            <a:chExt cx="1812751" cy="2347133"/>
          </a:xfrm>
        </p:grpSpPr>
        <p:sp>
          <p:nvSpPr>
            <p:cNvPr id="101" name="Google Shape;101;p2"/>
            <p:cNvSpPr/>
            <p:nvPr/>
          </p:nvSpPr>
          <p:spPr>
            <a:xfrm>
              <a:off x="31750" y="31750"/>
              <a:ext cx="1749251" cy="2283633"/>
            </a:xfrm>
            <a:custGeom>
              <a:rect b="b" l="l" r="r" t="t"/>
              <a:pathLst>
                <a:path extrusionOk="0" h="2283633" w="1749251">
                  <a:moveTo>
                    <a:pt x="1656541" y="2283633"/>
                  </a:moveTo>
                  <a:lnTo>
                    <a:pt x="92710" y="2283633"/>
                  </a:lnTo>
                  <a:cubicBezTo>
                    <a:pt x="41910" y="2283633"/>
                    <a:pt x="0" y="2241723"/>
                    <a:pt x="0" y="219092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2189653"/>
                  </a:lnTo>
                  <a:cubicBezTo>
                    <a:pt x="1749251" y="2241723"/>
                    <a:pt x="1707341" y="2283633"/>
                    <a:pt x="1656541" y="228363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0" y="0"/>
              <a:ext cx="1812751" cy="2347133"/>
            </a:xfrm>
            <a:custGeom>
              <a:rect b="b" l="l" r="r" t="t"/>
              <a:pathLst>
                <a:path extrusionOk="0" h="2347133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2222673"/>
                  </a:lnTo>
                  <a:cubicBezTo>
                    <a:pt x="1753061" y="2258233"/>
                    <a:pt x="1723851" y="2287443"/>
                    <a:pt x="1688291" y="2287443"/>
                  </a:cubicBezTo>
                  <a:lnTo>
                    <a:pt x="124460" y="2287443"/>
                  </a:lnTo>
                  <a:cubicBezTo>
                    <a:pt x="88900" y="2287443"/>
                    <a:pt x="59690" y="2258233"/>
                    <a:pt x="59690" y="222267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222673"/>
                  </a:lnTo>
                  <a:cubicBezTo>
                    <a:pt x="0" y="2291253"/>
                    <a:pt x="55880" y="2347133"/>
                    <a:pt x="124460" y="2347133"/>
                  </a:cubicBezTo>
                  <a:lnTo>
                    <a:pt x="1688291" y="2347133"/>
                  </a:lnTo>
                  <a:cubicBezTo>
                    <a:pt x="1756871" y="2347133"/>
                    <a:pt x="1812751" y="2291253"/>
                    <a:pt x="1812751" y="2222673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" name="Google Shape;103;p2"/>
          <p:cNvGrpSpPr/>
          <p:nvPr/>
        </p:nvGrpSpPr>
        <p:grpSpPr>
          <a:xfrm>
            <a:off x="9440222" y="2654958"/>
            <a:ext cx="3843931" cy="2312346"/>
            <a:chOff x="0" y="0"/>
            <a:chExt cx="1812751" cy="1090474"/>
          </a:xfrm>
        </p:grpSpPr>
        <p:sp>
          <p:nvSpPr>
            <p:cNvPr id="104" name="Google Shape;104;p2"/>
            <p:cNvSpPr/>
            <p:nvPr/>
          </p:nvSpPr>
          <p:spPr>
            <a:xfrm>
              <a:off x="31750" y="31750"/>
              <a:ext cx="1749251" cy="1026973"/>
            </a:xfrm>
            <a:custGeom>
              <a:rect b="b" l="l" r="r" t="t"/>
              <a:pathLst>
                <a:path extrusionOk="0" h="1026973" w="1749251">
                  <a:moveTo>
                    <a:pt x="1656541" y="1026973"/>
                  </a:moveTo>
                  <a:lnTo>
                    <a:pt x="92710" y="1026973"/>
                  </a:lnTo>
                  <a:cubicBezTo>
                    <a:pt x="41910" y="1026973"/>
                    <a:pt x="0" y="985063"/>
                    <a:pt x="0" y="93426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932994"/>
                  </a:lnTo>
                  <a:cubicBezTo>
                    <a:pt x="1749251" y="985063"/>
                    <a:pt x="1707341" y="1026973"/>
                    <a:pt x="1656541" y="102697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0" y="0"/>
              <a:ext cx="1812751" cy="1090474"/>
            </a:xfrm>
            <a:custGeom>
              <a:rect b="b" l="l" r="r" t="t"/>
              <a:pathLst>
                <a:path extrusionOk="0" h="1090474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966014"/>
                  </a:lnTo>
                  <a:cubicBezTo>
                    <a:pt x="1753061" y="1001574"/>
                    <a:pt x="1723851" y="1030783"/>
                    <a:pt x="1688291" y="1030783"/>
                  </a:cubicBezTo>
                  <a:lnTo>
                    <a:pt x="124460" y="1030783"/>
                  </a:lnTo>
                  <a:cubicBezTo>
                    <a:pt x="88900" y="1030783"/>
                    <a:pt x="59690" y="1001574"/>
                    <a:pt x="59690" y="966014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966014"/>
                  </a:lnTo>
                  <a:cubicBezTo>
                    <a:pt x="0" y="1034594"/>
                    <a:pt x="55880" y="1090474"/>
                    <a:pt x="124460" y="1090474"/>
                  </a:cubicBezTo>
                  <a:lnTo>
                    <a:pt x="1688291" y="1090474"/>
                  </a:lnTo>
                  <a:cubicBezTo>
                    <a:pt x="1756871" y="1090474"/>
                    <a:pt x="1812751" y="1034594"/>
                    <a:pt x="1812751" y="966014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" name="Google Shape;106;p2"/>
          <p:cNvGrpSpPr/>
          <p:nvPr/>
        </p:nvGrpSpPr>
        <p:grpSpPr>
          <a:xfrm>
            <a:off x="13679167" y="2654958"/>
            <a:ext cx="3843931" cy="2312346"/>
            <a:chOff x="0" y="0"/>
            <a:chExt cx="1812751" cy="1090474"/>
          </a:xfrm>
        </p:grpSpPr>
        <p:sp>
          <p:nvSpPr>
            <p:cNvPr id="107" name="Google Shape;107;p2"/>
            <p:cNvSpPr/>
            <p:nvPr/>
          </p:nvSpPr>
          <p:spPr>
            <a:xfrm>
              <a:off x="31750" y="31750"/>
              <a:ext cx="1749251" cy="1026973"/>
            </a:xfrm>
            <a:custGeom>
              <a:rect b="b" l="l" r="r" t="t"/>
              <a:pathLst>
                <a:path extrusionOk="0" h="1026973" w="1749251">
                  <a:moveTo>
                    <a:pt x="1656541" y="1026973"/>
                  </a:moveTo>
                  <a:lnTo>
                    <a:pt x="92710" y="1026973"/>
                  </a:lnTo>
                  <a:cubicBezTo>
                    <a:pt x="41910" y="1026973"/>
                    <a:pt x="0" y="985063"/>
                    <a:pt x="0" y="93426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932994"/>
                  </a:lnTo>
                  <a:cubicBezTo>
                    <a:pt x="1749251" y="985063"/>
                    <a:pt x="1707341" y="1026973"/>
                    <a:pt x="1656541" y="102697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0" y="0"/>
              <a:ext cx="1812751" cy="1090474"/>
            </a:xfrm>
            <a:custGeom>
              <a:rect b="b" l="l" r="r" t="t"/>
              <a:pathLst>
                <a:path extrusionOk="0" h="1090474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966014"/>
                  </a:lnTo>
                  <a:cubicBezTo>
                    <a:pt x="1753061" y="1001574"/>
                    <a:pt x="1723851" y="1030783"/>
                    <a:pt x="1688291" y="1030783"/>
                  </a:cubicBezTo>
                  <a:lnTo>
                    <a:pt x="124460" y="1030783"/>
                  </a:lnTo>
                  <a:cubicBezTo>
                    <a:pt x="88900" y="1030783"/>
                    <a:pt x="59690" y="1001574"/>
                    <a:pt x="59690" y="966014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966014"/>
                  </a:lnTo>
                  <a:cubicBezTo>
                    <a:pt x="0" y="1034594"/>
                    <a:pt x="55880" y="1090474"/>
                    <a:pt x="124460" y="1090474"/>
                  </a:cubicBezTo>
                  <a:lnTo>
                    <a:pt x="1688291" y="1090474"/>
                  </a:lnTo>
                  <a:cubicBezTo>
                    <a:pt x="1756871" y="1090474"/>
                    <a:pt x="1812751" y="1034594"/>
                    <a:pt x="1812751" y="966014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2"/>
          <p:cNvSpPr/>
          <p:nvPr/>
        </p:nvSpPr>
        <p:spPr>
          <a:xfrm>
            <a:off x="2950665" y="2918523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"/>
          <p:cNvSpPr/>
          <p:nvPr/>
        </p:nvSpPr>
        <p:spPr>
          <a:xfrm>
            <a:off x="7621002" y="2918523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"/>
          <p:cNvSpPr/>
          <p:nvPr/>
        </p:nvSpPr>
        <p:spPr>
          <a:xfrm>
            <a:off x="11859947" y="2918523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"/>
          <p:cNvSpPr/>
          <p:nvPr/>
        </p:nvSpPr>
        <p:spPr>
          <a:xfrm>
            <a:off x="15999340" y="2918523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"/>
          <p:cNvSpPr txBox="1"/>
          <p:nvPr/>
        </p:nvSpPr>
        <p:spPr>
          <a:xfrm>
            <a:off x="1758299" y="4103834"/>
            <a:ext cx="2384733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Length</a:t>
            </a:r>
            <a:endParaRPr/>
          </a:p>
        </p:txBody>
      </p:sp>
      <p:sp>
        <p:nvSpPr>
          <p:cNvPr id="114" name="Google Shape;114;p2"/>
          <p:cNvSpPr txBox="1"/>
          <p:nvPr/>
        </p:nvSpPr>
        <p:spPr>
          <a:xfrm>
            <a:off x="5930876" y="4103834"/>
            <a:ext cx="2384733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Width</a:t>
            </a:r>
            <a:endParaRPr/>
          </a:p>
        </p:txBody>
      </p:sp>
      <p:sp>
        <p:nvSpPr>
          <p:cNvPr id="115" name="Google Shape;115;p2"/>
          <p:cNvSpPr txBox="1"/>
          <p:nvPr/>
        </p:nvSpPr>
        <p:spPr>
          <a:xfrm>
            <a:off x="12093769" y="3006386"/>
            <a:ext cx="547769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16131109" y="3006386"/>
            <a:ext cx="751876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117" name="Google Shape;117;p2"/>
          <p:cNvSpPr txBox="1"/>
          <p:nvPr/>
        </p:nvSpPr>
        <p:spPr>
          <a:xfrm>
            <a:off x="1314837" y="5445167"/>
            <a:ext cx="1474331" cy="1078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5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Student Names here</a:t>
            </a:r>
            <a:endParaRPr/>
          </a:p>
        </p:txBody>
      </p:sp>
      <p:sp>
        <p:nvSpPr>
          <p:cNvPr id="118" name="Google Shape;118;p2"/>
          <p:cNvSpPr txBox="1"/>
          <p:nvPr/>
        </p:nvSpPr>
        <p:spPr>
          <a:xfrm>
            <a:off x="9686423" y="2775631"/>
            <a:ext cx="1936220" cy="2082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Divide into your teams and pick a side of the classroom. </a:t>
            </a:r>
            <a:endParaRPr/>
          </a:p>
        </p:txBody>
      </p:sp>
      <p:sp>
        <p:nvSpPr>
          <p:cNvPr id="119" name="Google Shape;119;p2"/>
          <p:cNvSpPr txBox="1"/>
          <p:nvPr/>
        </p:nvSpPr>
        <p:spPr>
          <a:xfrm rot="-173315">
            <a:off x="9163963" y="411984"/>
            <a:ext cx="8737528" cy="17380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00" u="none" cap="none" strike="noStrike">
                <a:solidFill>
                  <a:srgbClr val="3B3D50"/>
                </a:solidFill>
                <a:latin typeface="Arial"/>
                <a:ea typeface="Arial"/>
                <a:cs typeface="Arial"/>
                <a:sym typeface="Arial"/>
              </a:rPr>
              <a:t>Rules of Play</a:t>
            </a:r>
            <a:endParaRPr/>
          </a:p>
        </p:txBody>
      </p:sp>
      <p:sp>
        <p:nvSpPr>
          <p:cNvPr id="120" name="Google Shape;120;p2"/>
          <p:cNvSpPr txBox="1"/>
          <p:nvPr/>
        </p:nvSpPr>
        <p:spPr>
          <a:xfrm rot="-173315">
            <a:off x="815684" y="704124"/>
            <a:ext cx="8737528" cy="17380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00" u="none" cap="none" strike="noStrike">
                <a:solidFill>
                  <a:srgbClr val="3B3D50"/>
                </a:solidFill>
                <a:latin typeface="Arial"/>
                <a:ea typeface="Arial"/>
                <a:cs typeface="Arial"/>
                <a:sym typeface="Arial"/>
              </a:rPr>
              <a:t>Teams</a:t>
            </a:r>
            <a:endParaRPr/>
          </a:p>
        </p:txBody>
      </p:sp>
      <p:grpSp>
        <p:nvGrpSpPr>
          <p:cNvPr id="121" name="Google Shape;121;p2"/>
          <p:cNvGrpSpPr/>
          <p:nvPr/>
        </p:nvGrpSpPr>
        <p:grpSpPr>
          <a:xfrm>
            <a:off x="9440222" y="5253052"/>
            <a:ext cx="3843931" cy="2312346"/>
            <a:chOff x="0" y="0"/>
            <a:chExt cx="1812751" cy="1090474"/>
          </a:xfrm>
        </p:grpSpPr>
        <p:sp>
          <p:nvSpPr>
            <p:cNvPr id="122" name="Google Shape;122;p2"/>
            <p:cNvSpPr/>
            <p:nvPr/>
          </p:nvSpPr>
          <p:spPr>
            <a:xfrm>
              <a:off x="31750" y="31750"/>
              <a:ext cx="1749251" cy="1026973"/>
            </a:xfrm>
            <a:custGeom>
              <a:rect b="b" l="l" r="r" t="t"/>
              <a:pathLst>
                <a:path extrusionOk="0" h="1026973" w="1749251">
                  <a:moveTo>
                    <a:pt x="1656541" y="1026973"/>
                  </a:moveTo>
                  <a:lnTo>
                    <a:pt x="92710" y="1026973"/>
                  </a:lnTo>
                  <a:cubicBezTo>
                    <a:pt x="41910" y="1026973"/>
                    <a:pt x="0" y="985063"/>
                    <a:pt x="0" y="93426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932994"/>
                  </a:lnTo>
                  <a:cubicBezTo>
                    <a:pt x="1749251" y="985063"/>
                    <a:pt x="1707341" y="1026973"/>
                    <a:pt x="1656541" y="102697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0" y="0"/>
              <a:ext cx="1812751" cy="1090474"/>
            </a:xfrm>
            <a:custGeom>
              <a:rect b="b" l="l" r="r" t="t"/>
              <a:pathLst>
                <a:path extrusionOk="0" h="1090474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966014"/>
                  </a:lnTo>
                  <a:cubicBezTo>
                    <a:pt x="1753061" y="1001574"/>
                    <a:pt x="1723851" y="1030783"/>
                    <a:pt x="1688291" y="1030783"/>
                  </a:cubicBezTo>
                  <a:lnTo>
                    <a:pt x="124460" y="1030783"/>
                  </a:lnTo>
                  <a:cubicBezTo>
                    <a:pt x="88900" y="1030783"/>
                    <a:pt x="59690" y="1001574"/>
                    <a:pt x="59690" y="966014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966014"/>
                  </a:lnTo>
                  <a:cubicBezTo>
                    <a:pt x="0" y="1034594"/>
                    <a:pt x="55880" y="1090474"/>
                    <a:pt x="124460" y="1090474"/>
                  </a:cubicBezTo>
                  <a:lnTo>
                    <a:pt x="1688291" y="1090474"/>
                  </a:lnTo>
                  <a:cubicBezTo>
                    <a:pt x="1756871" y="1090474"/>
                    <a:pt x="1812751" y="1034594"/>
                    <a:pt x="1812751" y="966014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4" name="Google Shape;124;p2"/>
          <p:cNvSpPr/>
          <p:nvPr/>
        </p:nvSpPr>
        <p:spPr>
          <a:xfrm>
            <a:off x="11887713" y="5513932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"/>
          <p:cNvSpPr txBox="1"/>
          <p:nvPr/>
        </p:nvSpPr>
        <p:spPr>
          <a:xfrm>
            <a:off x="12017229" y="5605477"/>
            <a:ext cx="700849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26" name="Google Shape;126;p2"/>
          <p:cNvSpPr txBox="1"/>
          <p:nvPr/>
        </p:nvSpPr>
        <p:spPr>
          <a:xfrm>
            <a:off x="9588133" y="5376877"/>
            <a:ext cx="2152893" cy="2082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Using your equations for perimeter and area you will solve problems</a:t>
            </a:r>
            <a:endParaRPr/>
          </a:p>
        </p:txBody>
      </p:sp>
      <p:grpSp>
        <p:nvGrpSpPr>
          <p:cNvPr id="127" name="Google Shape;127;p2"/>
          <p:cNvGrpSpPr/>
          <p:nvPr/>
        </p:nvGrpSpPr>
        <p:grpSpPr>
          <a:xfrm>
            <a:off x="13693728" y="5203266"/>
            <a:ext cx="3843931" cy="2312346"/>
            <a:chOff x="0" y="0"/>
            <a:chExt cx="1812751" cy="1090474"/>
          </a:xfrm>
        </p:grpSpPr>
        <p:sp>
          <p:nvSpPr>
            <p:cNvPr id="128" name="Google Shape;128;p2"/>
            <p:cNvSpPr/>
            <p:nvPr/>
          </p:nvSpPr>
          <p:spPr>
            <a:xfrm>
              <a:off x="31750" y="31750"/>
              <a:ext cx="1749251" cy="1026973"/>
            </a:xfrm>
            <a:custGeom>
              <a:rect b="b" l="l" r="r" t="t"/>
              <a:pathLst>
                <a:path extrusionOk="0" h="1026973" w="1749251">
                  <a:moveTo>
                    <a:pt x="1656541" y="1026973"/>
                  </a:moveTo>
                  <a:lnTo>
                    <a:pt x="92710" y="1026973"/>
                  </a:lnTo>
                  <a:cubicBezTo>
                    <a:pt x="41910" y="1026973"/>
                    <a:pt x="0" y="985063"/>
                    <a:pt x="0" y="93426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932994"/>
                  </a:lnTo>
                  <a:cubicBezTo>
                    <a:pt x="1749251" y="985063"/>
                    <a:pt x="1707341" y="1026973"/>
                    <a:pt x="1656541" y="102697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0" y="0"/>
              <a:ext cx="1812751" cy="1090474"/>
            </a:xfrm>
            <a:custGeom>
              <a:rect b="b" l="l" r="r" t="t"/>
              <a:pathLst>
                <a:path extrusionOk="0" h="1090474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966014"/>
                  </a:lnTo>
                  <a:cubicBezTo>
                    <a:pt x="1753061" y="1001574"/>
                    <a:pt x="1723851" y="1030783"/>
                    <a:pt x="1688291" y="1030783"/>
                  </a:cubicBezTo>
                  <a:lnTo>
                    <a:pt x="124460" y="1030783"/>
                  </a:lnTo>
                  <a:cubicBezTo>
                    <a:pt x="88900" y="1030783"/>
                    <a:pt x="59690" y="1001574"/>
                    <a:pt x="59690" y="966014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966014"/>
                  </a:lnTo>
                  <a:cubicBezTo>
                    <a:pt x="0" y="1034594"/>
                    <a:pt x="55880" y="1090474"/>
                    <a:pt x="124460" y="1090474"/>
                  </a:cubicBezTo>
                  <a:lnTo>
                    <a:pt x="1688291" y="1090474"/>
                  </a:lnTo>
                  <a:cubicBezTo>
                    <a:pt x="1756871" y="1090474"/>
                    <a:pt x="1812751" y="1034594"/>
                    <a:pt x="1812751" y="966014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" name="Google Shape;130;p2"/>
          <p:cNvSpPr/>
          <p:nvPr/>
        </p:nvSpPr>
        <p:spPr>
          <a:xfrm>
            <a:off x="16013901" y="5466831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"/>
          <p:cNvSpPr txBox="1"/>
          <p:nvPr/>
        </p:nvSpPr>
        <p:spPr>
          <a:xfrm>
            <a:off x="16145669" y="5554695"/>
            <a:ext cx="751876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132" name="Google Shape;132;p2"/>
          <p:cNvSpPr txBox="1"/>
          <p:nvPr/>
        </p:nvSpPr>
        <p:spPr>
          <a:xfrm>
            <a:off x="13922328" y="2775631"/>
            <a:ext cx="1936220" cy="2082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Once you are in your area each person will need their notebook. 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13861008" y="5397542"/>
            <a:ext cx="2152893" cy="19575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When you get the question correct- your team will draw a card and follow the instructions. </a:t>
            </a:r>
            <a:endParaRPr/>
          </a:p>
        </p:txBody>
      </p:sp>
      <p:sp>
        <p:nvSpPr>
          <p:cNvPr id="134" name="Google Shape;134;p2"/>
          <p:cNvSpPr txBox="1"/>
          <p:nvPr/>
        </p:nvSpPr>
        <p:spPr>
          <a:xfrm>
            <a:off x="3184488" y="3006386"/>
            <a:ext cx="547769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35" name="Google Shape;135;p2"/>
          <p:cNvSpPr txBox="1"/>
          <p:nvPr/>
        </p:nvSpPr>
        <p:spPr>
          <a:xfrm>
            <a:off x="7844703" y="3006386"/>
            <a:ext cx="547769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endParaRPr/>
          </a:p>
        </p:txBody>
      </p:sp>
      <p:grpSp>
        <p:nvGrpSpPr>
          <p:cNvPr id="136" name="Google Shape;136;p2"/>
          <p:cNvGrpSpPr/>
          <p:nvPr/>
        </p:nvGrpSpPr>
        <p:grpSpPr>
          <a:xfrm>
            <a:off x="795721" y="8060667"/>
            <a:ext cx="16727377" cy="1783065"/>
            <a:chOff x="0" y="0"/>
            <a:chExt cx="7888429" cy="840872"/>
          </a:xfrm>
        </p:grpSpPr>
        <p:sp>
          <p:nvSpPr>
            <p:cNvPr id="137" name="Google Shape;137;p2"/>
            <p:cNvSpPr/>
            <p:nvPr/>
          </p:nvSpPr>
          <p:spPr>
            <a:xfrm>
              <a:off x="31750" y="31750"/>
              <a:ext cx="7824929" cy="777372"/>
            </a:xfrm>
            <a:custGeom>
              <a:rect b="b" l="l" r="r" t="t"/>
              <a:pathLst>
                <a:path extrusionOk="0" h="777372" w="7824929">
                  <a:moveTo>
                    <a:pt x="7732219" y="777372"/>
                  </a:moveTo>
                  <a:lnTo>
                    <a:pt x="92710" y="777372"/>
                  </a:lnTo>
                  <a:cubicBezTo>
                    <a:pt x="41910" y="777372"/>
                    <a:pt x="0" y="735462"/>
                    <a:pt x="0" y="68466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7730949" y="0"/>
                  </a:lnTo>
                  <a:cubicBezTo>
                    <a:pt x="7781749" y="0"/>
                    <a:pt x="7823659" y="41910"/>
                    <a:pt x="7823659" y="92710"/>
                  </a:cubicBezTo>
                  <a:lnTo>
                    <a:pt x="7823659" y="683392"/>
                  </a:lnTo>
                  <a:cubicBezTo>
                    <a:pt x="7824929" y="735462"/>
                    <a:pt x="7783019" y="777372"/>
                    <a:pt x="7732219" y="777372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0" y="0"/>
              <a:ext cx="7888429" cy="840872"/>
            </a:xfrm>
            <a:custGeom>
              <a:rect b="b" l="l" r="r" t="t"/>
              <a:pathLst>
                <a:path extrusionOk="0" h="840872" w="7888429">
                  <a:moveTo>
                    <a:pt x="7763969" y="59690"/>
                  </a:moveTo>
                  <a:cubicBezTo>
                    <a:pt x="7799529" y="59690"/>
                    <a:pt x="7828738" y="88900"/>
                    <a:pt x="7828738" y="124460"/>
                  </a:cubicBezTo>
                  <a:lnTo>
                    <a:pt x="7828738" y="716412"/>
                  </a:lnTo>
                  <a:cubicBezTo>
                    <a:pt x="7828738" y="751972"/>
                    <a:pt x="7799529" y="781182"/>
                    <a:pt x="7763969" y="781182"/>
                  </a:cubicBezTo>
                  <a:lnTo>
                    <a:pt x="124460" y="781182"/>
                  </a:lnTo>
                  <a:cubicBezTo>
                    <a:pt x="88900" y="781182"/>
                    <a:pt x="59690" y="751972"/>
                    <a:pt x="59690" y="71641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763969" y="59690"/>
                  </a:lnTo>
                  <a:moveTo>
                    <a:pt x="7763969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16412"/>
                  </a:lnTo>
                  <a:cubicBezTo>
                    <a:pt x="0" y="784992"/>
                    <a:pt x="55880" y="840872"/>
                    <a:pt x="124460" y="840872"/>
                  </a:cubicBezTo>
                  <a:lnTo>
                    <a:pt x="7763969" y="840872"/>
                  </a:lnTo>
                  <a:cubicBezTo>
                    <a:pt x="7832549" y="840872"/>
                    <a:pt x="7888429" y="784992"/>
                    <a:pt x="7888429" y="716412"/>
                  </a:cubicBezTo>
                  <a:lnTo>
                    <a:pt x="7888429" y="124460"/>
                  </a:lnTo>
                  <a:cubicBezTo>
                    <a:pt x="7888429" y="55880"/>
                    <a:pt x="7832549" y="0"/>
                    <a:pt x="77639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2"/>
          <p:cNvSpPr txBox="1"/>
          <p:nvPr/>
        </p:nvSpPr>
        <p:spPr>
          <a:xfrm>
            <a:off x="1178083" y="8308317"/>
            <a:ext cx="16081217" cy="1243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59079" lvl="1" marL="51816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rgbClr val="3B3D5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You score a touchdown after each question your team gets correct! This is worth 7 points! To earn the point after your team has to answer correctly first!</a:t>
            </a:r>
            <a:endParaRPr/>
          </a:p>
          <a:p>
            <a:pPr indent="-259079" lvl="1" marL="51816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rgbClr val="3B3D5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The team with the most points correct after wins the game!</a:t>
            </a:r>
            <a:endParaRPr/>
          </a:p>
        </p:txBody>
      </p:sp>
      <p:sp>
        <p:nvSpPr>
          <p:cNvPr id="140" name="Google Shape;140;p2"/>
          <p:cNvSpPr txBox="1"/>
          <p:nvPr/>
        </p:nvSpPr>
        <p:spPr>
          <a:xfrm>
            <a:off x="2936371" y="5468608"/>
            <a:ext cx="1474331" cy="1078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5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Student Names here</a:t>
            </a:r>
            <a:endParaRPr/>
          </a:p>
        </p:txBody>
      </p:sp>
      <p:sp>
        <p:nvSpPr>
          <p:cNvPr id="141" name="Google Shape;141;p2"/>
          <p:cNvSpPr txBox="1"/>
          <p:nvPr/>
        </p:nvSpPr>
        <p:spPr>
          <a:xfrm>
            <a:off x="5648911" y="5445167"/>
            <a:ext cx="1474331" cy="1078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5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Student Names here</a:t>
            </a:r>
            <a:endParaRPr/>
          </a:p>
        </p:txBody>
      </p:sp>
      <p:sp>
        <p:nvSpPr>
          <p:cNvPr id="142" name="Google Shape;142;p2"/>
          <p:cNvSpPr txBox="1"/>
          <p:nvPr/>
        </p:nvSpPr>
        <p:spPr>
          <a:xfrm>
            <a:off x="7123242" y="5468608"/>
            <a:ext cx="1474331" cy="1078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5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Student Names here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3"/>
          <p:cNvGrpSpPr/>
          <p:nvPr/>
        </p:nvGrpSpPr>
        <p:grpSpPr>
          <a:xfrm>
            <a:off x="1028700" y="2654958"/>
            <a:ext cx="3843931" cy="4977085"/>
            <a:chOff x="0" y="0"/>
            <a:chExt cx="1812751" cy="2347133"/>
          </a:xfrm>
        </p:grpSpPr>
        <p:sp>
          <p:nvSpPr>
            <p:cNvPr id="148" name="Google Shape;148;p3"/>
            <p:cNvSpPr/>
            <p:nvPr/>
          </p:nvSpPr>
          <p:spPr>
            <a:xfrm>
              <a:off x="31750" y="31750"/>
              <a:ext cx="1749251" cy="2283633"/>
            </a:xfrm>
            <a:custGeom>
              <a:rect b="b" l="l" r="r" t="t"/>
              <a:pathLst>
                <a:path extrusionOk="0" h="2283633" w="1749251">
                  <a:moveTo>
                    <a:pt x="1656541" y="2283633"/>
                  </a:moveTo>
                  <a:lnTo>
                    <a:pt x="92710" y="2283633"/>
                  </a:lnTo>
                  <a:cubicBezTo>
                    <a:pt x="41910" y="2283633"/>
                    <a:pt x="0" y="2241723"/>
                    <a:pt x="0" y="219092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2189653"/>
                  </a:lnTo>
                  <a:cubicBezTo>
                    <a:pt x="1749251" y="2241723"/>
                    <a:pt x="1707341" y="2283633"/>
                    <a:pt x="1656541" y="228363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0" y="0"/>
              <a:ext cx="1812751" cy="2347133"/>
            </a:xfrm>
            <a:custGeom>
              <a:rect b="b" l="l" r="r" t="t"/>
              <a:pathLst>
                <a:path extrusionOk="0" h="2347133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2222673"/>
                  </a:lnTo>
                  <a:cubicBezTo>
                    <a:pt x="1753061" y="2258233"/>
                    <a:pt x="1723851" y="2287443"/>
                    <a:pt x="1688291" y="2287443"/>
                  </a:cubicBezTo>
                  <a:lnTo>
                    <a:pt x="124460" y="2287443"/>
                  </a:lnTo>
                  <a:cubicBezTo>
                    <a:pt x="88900" y="2287443"/>
                    <a:pt x="59690" y="2258233"/>
                    <a:pt x="59690" y="222267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222673"/>
                  </a:lnTo>
                  <a:cubicBezTo>
                    <a:pt x="0" y="2291253"/>
                    <a:pt x="55880" y="2347133"/>
                    <a:pt x="124460" y="2347133"/>
                  </a:cubicBezTo>
                  <a:lnTo>
                    <a:pt x="1688291" y="2347133"/>
                  </a:lnTo>
                  <a:cubicBezTo>
                    <a:pt x="1756871" y="2347133"/>
                    <a:pt x="1812751" y="2291253"/>
                    <a:pt x="1812751" y="2222673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" name="Google Shape;150;p3"/>
          <p:cNvGrpSpPr/>
          <p:nvPr/>
        </p:nvGrpSpPr>
        <p:grpSpPr>
          <a:xfrm>
            <a:off x="5201277" y="2654958"/>
            <a:ext cx="3843931" cy="4977085"/>
            <a:chOff x="0" y="0"/>
            <a:chExt cx="1812751" cy="2347133"/>
          </a:xfrm>
        </p:grpSpPr>
        <p:sp>
          <p:nvSpPr>
            <p:cNvPr id="151" name="Google Shape;151;p3"/>
            <p:cNvSpPr/>
            <p:nvPr/>
          </p:nvSpPr>
          <p:spPr>
            <a:xfrm>
              <a:off x="31750" y="31750"/>
              <a:ext cx="1749251" cy="2283633"/>
            </a:xfrm>
            <a:custGeom>
              <a:rect b="b" l="l" r="r" t="t"/>
              <a:pathLst>
                <a:path extrusionOk="0" h="2283633" w="1749251">
                  <a:moveTo>
                    <a:pt x="1656541" y="2283633"/>
                  </a:moveTo>
                  <a:lnTo>
                    <a:pt x="92710" y="2283633"/>
                  </a:lnTo>
                  <a:cubicBezTo>
                    <a:pt x="41910" y="2283633"/>
                    <a:pt x="0" y="2241723"/>
                    <a:pt x="0" y="219092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2189653"/>
                  </a:lnTo>
                  <a:cubicBezTo>
                    <a:pt x="1749251" y="2241723"/>
                    <a:pt x="1707341" y="2283633"/>
                    <a:pt x="1656541" y="228363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0" y="0"/>
              <a:ext cx="1812751" cy="2347133"/>
            </a:xfrm>
            <a:custGeom>
              <a:rect b="b" l="l" r="r" t="t"/>
              <a:pathLst>
                <a:path extrusionOk="0" h="2347133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2222673"/>
                  </a:lnTo>
                  <a:cubicBezTo>
                    <a:pt x="1753061" y="2258233"/>
                    <a:pt x="1723851" y="2287443"/>
                    <a:pt x="1688291" y="2287443"/>
                  </a:cubicBezTo>
                  <a:lnTo>
                    <a:pt x="124460" y="2287443"/>
                  </a:lnTo>
                  <a:cubicBezTo>
                    <a:pt x="88900" y="2287443"/>
                    <a:pt x="59690" y="2258233"/>
                    <a:pt x="59690" y="222267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222673"/>
                  </a:lnTo>
                  <a:cubicBezTo>
                    <a:pt x="0" y="2291253"/>
                    <a:pt x="55880" y="2347133"/>
                    <a:pt x="124460" y="2347133"/>
                  </a:cubicBezTo>
                  <a:lnTo>
                    <a:pt x="1688291" y="2347133"/>
                  </a:lnTo>
                  <a:cubicBezTo>
                    <a:pt x="1756871" y="2347133"/>
                    <a:pt x="1812751" y="2291253"/>
                    <a:pt x="1812751" y="2222673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" name="Google Shape;153;p3"/>
          <p:cNvGrpSpPr/>
          <p:nvPr/>
        </p:nvGrpSpPr>
        <p:grpSpPr>
          <a:xfrm>
            <a:off x="9440222" y="2654958"/>
            <a:ext cx="3843931" cy="2312346"/>
            <a:chOff x="0" y="0"/>
            <a:chExt cx="1812751" cy="1090474"/>
          </a:xfrm>
        </p:grpSpPr>
        <p:sp>
          <p:nvSpPr>
            <p:cNvPr id="154" name="Google Shape;154;p3"/>
            <p:cNvSpPr/>
            <p:nvPr/>
          </p:nvSpPr>
          <p:spPr>
            <a:xfrm>
              <a:off x="31750" y="31750"/>
              <a:ext cx="1749251" cy="1026973"/>
            </a:xfrm>
            <a:custGeom>
              <a:rect b="b" l="l" r="r" t="t"/>
              <a:pathLst>
                <a:path extrusionOk="0" h="1026973" w="1749251">
                  <a:moveTo>
                    <a:pt x="1656541" y="1026973"/>
                  </a:moveTo>
                  <a:lnTo>
                    <a:pt x="92710" y="1026973"/>
                  </a:lnTo>
                  <a:cubicBezTo>
                    <a:pt x="41910" y="1026973"/>
                    <a:pt x="0" y="985063"/>
                    <a:pt x="0" y="93426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932994"/>
                  </a:lnTo>
                  <a:cubicBezTo>
                    <a:pt x="1749251" y="985063"/>
                    <a:pt x="1707341" y="1026973"/>
                    <a:pt x="1656541" y="102697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0" y="0"/>
              <a:ext cx="1812751" cy="1090474"/>
            </a:xfrm>
            <a:custGeom>
              <a:rect b="b" l="l" r="r" t="t"/>
              <a:pathLst>
                <a:path extrusionOk="0" h="1090474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966014"/>
                  </a:lnTo>
                  <a:cubicBezTo>
                    <a:pt x="1753061" y="1001574"/>
                    <a:pt x="1723851" y="1030783"/>
                    <a:pt x="1688291" y="1030783"/>
                  </a:cubicBezTo>
                  <a:lnTo>
                    <a:pt x="124460" y="1030783"/>
                  </a:lnTo>
                  <a:cubicBezTo>
                    <a:pt x="88900" y="1030783"/>
                    <a:pt x="59690" y="1001574"/>
                    <a:pt x="59690" y="966014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966014"/>
                  </a:lnTo>
                  <a:cubicBezTo>
                    <a:pt x="0" y="1034594"/>
                    <a:pt x="55880" y="1090474"/>
                    <a:pt x="124460" y="1090474"/>
                  </a:cubicBezTo>
                  <a:lnTo>
                    <a:pt x="1688291" y="1090474"/>
                  </a:lnTo>
                  <a:cubicBezTo>
                    <a:pt x="1756871" y="1090474"/>
                    <a:pt x="1812751" y="1034594"/>
                    <a:pt x="1812751" y="966014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" name="Google Shape;156;p3"/>
          <p:cNvGrpSpPr/>
          <p:nvPr/>
        </p:nvGrpSpPr>
        <p:grpSpPr>
          <a:xfrm>
            <a:off x="13679167" y="2654958"/>
            <a:ext cx="3843931" cy="2312346"/>
            <a:chOff x="0" y="0"/>
            <a:chExt cx="1812751" cy="1090474"/>
          </a:xfrm>
        </p:grpSpPr>
        <p:sp>
          <p:nvSpPr>
            <p:cNvPr id="157" name="Google Shape;157;p3"/>
            <p:cNvSpPr/>
            <p:nvPr/>
          </p:nvSpPr>
          <p:spPr>
            <a:xfrm>
              <a:off x="31750" y="31750"/>
              <a:ext cx="1749251" cy="1026973"/>
            </a:xfrm>
            <a:custGeom>
              <a:rect b="b" l="l" r="r" t="t"/>
              <a:pathLst>
                <a:path extrusionOk="0" h="1026973" w="1749251">
                  <a:moveTo>
                    <a:pt x="1656541" y="1026973"/>
                  </a:moveTo>
                  <a:lnTo>
                    <a:pt x="92710" y="1026973"/>
                  </a:lnTo>
                  <a:cubicBezTo>
                    <a:pt x="41910" y="1026973"/>
                    <a:pt x="0" y="985063"/>
                    <a:pt x="0" y="93426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932994"/>
                  </a:lnTo>
                  <a:cubicBezTo>
                    <a:pt x="1749251" y="985063"/>
                    <a:pt x="1707341" y="1026973"/>
                    <a:pt x="1656541" y="102697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0" y="0"/>
              <a:ext cx="1812751" cy="1090474"/>
            </a:xfrm>
            <a:custGeom>
              <a:rect b="b" l="l" r="r" t="t"/>
              <a:pathLst>
                <a:path extrusionOk="0" h="1090474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966014"/>
                  </a:lnTo>
                  <a:cubicBezTo>
                    <a:pt x="1753061" y="1001574"/>
                    <a:pt x="1723851" y="1030783"/>
                    <a:pt x="1688291" y="1030783"/>
                  </a:cubicBezTo>
                  <a:lnTo>
                    <a:pt x="124460" y="1030783"/>
                  </a:lnTo>
                  <a:cubicBezTo>
                    <a:pt x="88900" y="1030783"/>
                    <a:pt x="59690" y="1001574"/>
                    <a:pt x="59690" y="966014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966014"/>
                  </a:lnTo>
                  <a:cubicBezTo>
                    <a:pt x="0" y="1034594"/>
                    <a:pt x="55880" y="1090474"/>
                    <a:pt x="124460" y="1090474"/>
                  </a:cubicBezTo>
                  <a:lnTo>
                    <a:pt x="1688291" y="1090474"/>
                  </a:lnTo>
                  <a:cubicBezTo>
                    <a:pt x="1756871" y="1090474"/>
                    <a:pt x="1812751" y="1034594"/>
                    <a:pt x="1812751" y="966014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9" name="Google Shape;159;p3"/>
          <p:cNvSpPr/>
          <p:nvPr/>
        </p:nvSpPr>
        <p:spPr>
          <a:xfrm>
            <a:off x="2950665" y="2918523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3"/>
          <p:cNvSpPr/>
          <p:nvPr/>
        </p:nvSpPr>
        <p:spPr>
          <a:xfrm>
            <a:off x="7621002" y="2918523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"/>
          <p:cNvSpPr/>
          <p:nvPr/>
        </p:nvSpPr>
        <p:spPr>
          <a:xfrm>
            <a:off x="11859947" y="2918523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3"/>
          <p:cNvSpPr/>
          <p:nvPr/>
        </p:nvSpPr>
        <p:spPr>
          <a:xfrm>
            <a:off x="15999340" y="2918523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"/>
          <p:cNvSpPr txBox="1"/>
          <p:nvPr/>
        </p:nvSpPr>
        <p:spPr>
          <a:xfrm>
            <a:off x="1758299" y="4103834"/>
            <a:ext cx="2384733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Length</a:t>
            </a:r>
            <a:endParaRPr/>
          </a:p>
        </p:txBody>
      </p:sp>
      <p:sp>
        <p:nvSpPr>
          <p:cNvPr id="164" name="Google Shape;164;p3"/>
          <p:cNvSpPr txBox="1"/>
          <p:nvPr/>
        </p:nvSpPr>
        <p:spPr>
          <a:xfrm>
            <a:off x="5930876" y="4103834"/>
            <a:ext cx="2384733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Width</a:t>
            </a:r>
            <a:endParaRPr/>
          </a:p>
        </p:txBody>
      </p:sp>
      <p:sp>
        <p:nvSpPr>
          <p:cNvPr id="165" name="Google Shape;165;p3"/>
          <p:cNvSpPr txBox="1"/>
          <p:nvPr/>
        </p:nvSpPr>
        <p:spPr>
          <a:xfrm>
            <a:off x="12093769" y="3006386"/>
            <a:ext cx="547769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166" name="Google Shape;166;p3"/>
          <p:cNvSpPr txBox="1"/>
          <p:nvPr/>
        </p:nvSpPr>
        <p:spPr>
          <a:xfrm>
            <a:off x="16131109" y="3006386"/>
            <a:ext cx="751876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167" name="Google Shape;167;p3"/>
          <p:cNvSpPr txBox="1"/>
          <p:nvPr/>
        </p:nvSpPr>
        <p:spPr>
          <a:xfrm>
            <a:off x="1314837" y="5445167"/>
            <a:ext cx="1474331" cy="1078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5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Student Names here</a:t>
            </a:r>
            <a:endParaRPr/>
          </a:p>
        </p:txBody>
      </p:sp>
      <p:sp>
        <p:nvSpPr>
          <p:cNvPr id="168" name="Google Shape;168;p3"/>
          <p:cNvSpPr txBox="1"/>
          <p:nvPr/>
        </p:nvSpPr>
        <p:spPr>
          <a:xfrm>
            <a:off x="9686423" y="2775631"/>
            <a:ext cx="1936220" cy="2082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Divide into your teams and pick a side of the classroom. </a:t>
            </a:r>
            <a:endParaRPr/>
          </a:p>
        </p:txBody>
      </p:sp>
      <p:sp>
        <p:nvSpPr>
          <p:cNvPr id="169" name="Google Shape;169;p3"/>
          <p:cNvSpPr txBox="1"/>
          <p:nvPr/>
        </p:nvSpPr>
        <p:spPr>
          <a:xfrm rot="-173315">
            <a:off x="9163963" y="411984"/>
            <a:ext cx="8737528" cy="17380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00" u="none" cap="none" strike="noStrike">
                <a:solidFill>
                  <a:srgbClr val="3B3D50"/>
                </a:solidFill>
                <a:latin typeface="Arial"/>
                <a:ea typeface="Arial"/>
                <a:cs typeface="Arial"/>
                <a:sym typeface="Arial"/>
              </a:rPr>
              <a:t>Rules of Play</a:t>
            </a:r>
            <a:endParaRPr/>
          </a:p>
        </p:txBody>
      </p:sp>
      <p:sp>
        <p:nvSpPr>
          <p:cNvPr id="170" name="Google Shape;170;p3"/>
          <p:cNvSpPr txBox="1"/>
          <p:nvPr/>
        </p:nvSpPr>
        <p:spPr>
          <a:xfrm rot="-173315">
            <a:off x="815684" y="704124"/>
            <a:ext cx="8737528" cy="17380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00" u="none" cap="none" strike="noStrike">
                <a:solidFill>
                  <a:srgbClr val="3B3D50"/>
                </a:solidFill>
                <a:latin typeface="Arial"/>
                <a:ea typeface="Arial"/>
                <a:cs typeface="Arial"/>
                <a:sym typeface="Arial"/>
              </a:rPr>
              <a:t>Teams</a:t>
            </a:r>
            <a:endParaRPr/>
          </a:p>
        </p:txBody>
      </p:sp>
      <p:grpSp>
        <p:nvGrpSpPr>
          <p:cNvPr id="171" name="Google Shape;171;p3"/>
          <p:cNvGrpSpPr/>
          <p:nvPr/>
        </p:nvGrpSpPr>
        <p:grpSpPr>
          <a:xfrm>
            <a:off x="9440222" y="5253052"/>
            <a:ext cx="3843931" cy="2312346"/>
            <a:chOff x="0" y="0"/>
            <a:chExt cx="1812751" cy="1090474"/>
          </a:xfrm>
        </p:grpSpPr>
        <p:sp>
          <p:nvSpPr>
            <p:cNvPr id="172" name="Google Shape;172;p3"/>
            <p:cNvSpPr/>
            <p:nvPr/>
          </p:nvSpPr>
          <p:spPr>
            <a:xfrm>
              <a:off x="31750" y="31750"/>
              <a:ext cx="1749251" cy="1026973"/>
            </a:xfrm>
            <a:custGeom>
              <a:rect b="b" l="l" r="r" t="t"/>
              <a:pathLst>
                <a:path extrusionOk="0" h="1026973" w="1749251">
                  <a:moveTo>
                    <a:pt x="1656541" y="1026973"/>
                  </a:moveTo>
                  <a:lnTo>
                    <a:pt x="92710" y="1026973"/>
                  </a:lnTo>
                  <a:cubicBezTo>
                    <a:pt x="41910" y="1026973"/>
                    <a:pt x="0" y="985063"/>
                    <a:pt x="0" y="93426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932994"/>
                  </a:lnTo>
                  <a:cubicBezTo>
                    <a:pt x="1749251" y="985063"/>
                    <a:pt x="1707341" y="1026973"/>
                    <a:pt x="1656541" y="102697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0" y="0"/>
              <a:ext cx="1812751" cy="1090474"/>
            </a:xfrm>
            <a:custGeom>
              <a:rect b="b" l="l" r="r" t="t"/>
              <a:pathLst>
                <a:path extrusionOk="0" h="1090474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966014"/>
                  </a:lnTo>
                  <a:cubicBezTo>
                    <a:pt x="1753061" y="1001574"/>
                    <a:pt x="1723851" y="1030783"/>
                    <a:pt x="1688291" y="1030783"/>
                  </a:cubicBezTo>
                  <a:lnTo>
                    <a:pt x="124460" y="1030783"/>
                  </a:lnTo>
                  <a:cubicBezTo>
                    <a:pt x="88900" y="1030783"/>
                    <a:pt x="59690" y="1001574"/>
                    <a:pt x="59690" y="966014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966014"/>
                  </a:lnTo>
                  <a:cubicBezTo>
                    <a:pt x="0" y="1034594"/>
                    <a:pt x="55880" y="1090474"/>
                    <a:pt x="124460" y="1090474"/>
                  </a:cubicBezTo>
                  <a:lnTo>
                    <a:pt x="1688291" y="1090474"/>
                  </a:lnTo>
                  <a:cubicBezTo>
                    <a:pt x="1756871" y="1090474"/>
                    <a:pt x="1812751" y="1034594"/>
                    <a:pt x="1812751" y="966014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4" name="Google Shape;174;p3"/>
          <p:cNvSpPr/>
          <p:nvPr/>
        </p:nvSpPr>
        <p:spPr>
          <a:xfrm>
            <a:off x="11887713" y="5513932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"/>
          <p:cNvSpPr txBox="1"/>
          <p:nvPr/>
        </p:nvSpPr>
        <p:spPr>
          <a:xfrm>
            <a:off x="12017229" y="5605477"/>
            <a:ext cx="700849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76" name="Google Shape;176;p3"/>
          <p:cNvSpPr txBox="1"/>
          <p:nvPr/>
        </p:nvSpPr>
        <p:spPr>
          <a:xfrm>
            <a:off x="9588133" y="5376877"/>
            <a:ext cx="2152893" cy="2082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Using your equations for perimeter and area you will solve problems</a:t>
            </a:r>
            <a:endParaRPr/>
          </a:p>
        </p:txBody>
      </p:sp>
      <p:grpSp>
        <p:nvGrpSpPr>
          <p:cNvPr id="177" name="Google Shape;177;p3"/>
          <p:cNvGrpSpPr/>
          <p:nvPr/>
        </p:nvGrpSpPr>
        <p:grpSpPr>
          <a:xfrm>
            <a:off x="13693728" y="5203266"/>
            <a:ext cx="3843931" cy="2312346"/>
            <a:chOff x="0" y="0"/>
            <a:chExt cx="1812751" cy="1090474"/>
          </a:xfrm>
        </p:grpSpPr>
        <p:sp>
          <p:nvSpPr>
            <p:cNvPr id="178" name="Google Shape;178;p3"/>
            <p:cNvSpPr/>
            <p:nvPr/>
          </p:nvSpPr>
          <p:spPr>
            <a:xfrm>
              <a:off x="31750" y="31750"/>
              <a:ext cx="1749251" cy="1026973"/>
            </a:xfrm>
            <a:custGeom>
              <a:rect b="b" l="l" r="r" t="t"/>
              <a:pathLst>
                <a:path extrusionOk="0" h="1026973" w="1749251">
                  <a:moveTo>
                    <a:pt x="1656541" y="1026973"/>
                  </a:moveTo>
                  <a:lnTo>
                    <a:pt x="92710" y="1026973"/>
                  </a:lnTo>
                  <a:cubicBezTo>
                    <a:pt x="41910" y="1026973"/>
                    <a:pt x="0" y="985063"/>
                    <a:pt x="0" y="93426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932994"/>
                  </a:lnTo>
                  <a:cubicBezTo>
                    <a:pt x="1749251" y="985063"/>
                    <a:pt x="1707341" y="1026973"/>
                    <a:pt x="1656541" y="102697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0" y="0"/>
              <a:ext cx="1812751" cy="1090474"/>
            </a:xfrm>
            <a:custGeom>
              <a:rect b="b" l="l" r="r" t="t"/>
              <a:pathLst>
                <a:path extrusionOk="0" h="1090474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966014"/>
                  </a:lnTo>
                  <a:cubicBezTo>
                    <a:pt x="1753061" y="1001574"/>
                    <a:pt x="1723851" y="1030783"/>
                    <a:pt x="1688291" y="1030783"/>
                  </a:cubicBezTo>
                  <a:lnTo>
                    <a:pt x="124460" y="1030783"/>
                  </a:lnTo>
                  <a:cubicBezTo>
                    <a:pt x="88900" y="1030783"/>
                    <a:pt x="59690" y="1001574"/>
                    <a:pt x="59690" y="966014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966014"/>
                  </a:lnTo>
                  <a:cubicBezTo>
                    <a:pt x="0" y="1034594"/>
                    <a:pt x="55880" y="1090474"/>
                    <a:pt x="124460" y="1090474"/>
                  </a:cubicBezTo>
                  <a:lnTo>
                    <a:pt x="1688291" y="1090474"/>
                  </a:lnTo>
                  <a:cubicBezTo>
                    <a:pt x="1756871" y="1090474"/>
                    <a:pt x="1812751" y="1034594"/>
                    <a:pt x="1812751" y="966014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0" name="Google Shape;180;p3"/>
          <p:cNvSpPr/>
          <p:nvPr/>
        </p:nvSpPr>
        <p:spPr>
          <a:xfrm>
            <a:off x="16013901" y="5466831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"/>
          <p:cNvSpPr txBox="1"/>
          <p:nvPr/>
        </p:nvSpPr>
        <p:spPr>
          <a:xfrm>
            <a:off x="16145669" y="5554695"/>
            <a:ext cx="751876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182" name="Google Shape;182;p3"/>
          <p:cNvSpPr txBox="1"/>
          <p:nvPr/>
        </p:nvSpPr>
        <p:spPr>
          <a:xfrm>
            <a:off x="13922328" y="2775631"/>
            <a:ext cx="1936220" cy="2082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Once you are in your area each person will need their notebook. </a:t>
            </a:r>
            <a:endParaRPr/>
          </a:p>
        </p:txBody>
      </p:sp>
      <p:sp>
        <p:nvSpPr>
          <p:cNvPr id="183" name="Google Shape;183;p3"/>
          <p:cNvSpPr txBox="1"/>
          <p:nvPr/>
        </p:nvSpPr>
        <p:spPr>
          <a:xfrm>
            <a:off x="13861008" y="5397542"/>
            <a:ext cx="2152893" cy="19575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When you get the question correct- your team will draw a card and follow the instructions. </a:t>
            </a:r>
            <a:endParaRPr/>
          </a:p>
        </p:txBody>
      </p:sp>
      <p:sp>
        <p:nvSpPr>
          <p:cNvPr id="184" name="Google Shape;184;p3"/>
          <p:cNvSpPr txBox="1"/>
          <p:nvPr/>
        </p:nvSpPr>
        <p:spPr>
          <a:xfrm>
            <a:off x="3184488" y="3006386"/>
            <a:ext cx="547769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85" name="Google Shape;185;p3"/>
          <p:cNvSpPr txBox="1"/>
          <p:nvPr/>
        </p:nvSpPr>
        <p:spPr>
          <a:xfrm>
            <a:off x="7844703" y="3006386"/>
            <a:ext cx="547769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endParaRPr/>
          </a:p>
        </p:txBody>
      </p:sp>
      <p:grpSp>
        <p:nvGrpSpPr>
          <p:cNvPr id="186" name="Google Shape;186;p3"/>
          <p:cNvGrpSpPr/>
          <p:nvPr/>
        </p:nvGrpSpPr>
        <p:grpSpPr>
          <a:xfrm>
            <a:off x="795721" y="8060667"/>
            <a:ext cx="16727377" cy="1783065"/>
            <a:chOff x="0" y="0"/>
            <a:chExt cx="7888429" cy="840872"/>
          </a:xfrm>
        </p:grpSpPr>
        <p:sp>
          <p:nvSpPr>
            <p:cNvPr id="187" name="Google Shape;187;p3"/>
            <p:cNvSpPr/>
            <p:nvPr/>
          </p:nvSpPr>
          <p:spPr>
            <a:xfrm>
              <a:off x="31750" y="31750"/>
              <a:ext cx="7824929" cy="777372"/>
            </a:xfrm>
            <a:custGeom>
              <a:rect b="b" l="l" r="r" t="t"/>
              <a:pathLst>
                <a:path extrusionOk="0" h="777372" w="7824929">
                  <a:moveTo>
                    <a:pt x="7732219" y="777372"/>
                  </a:moveTo>
                  <a:lnTo>
                    <a:pt x="92710" y="777372"/>
                  </a:lnTo>
                  <a:cubicBezTo>
                    <a:pt x="41910" y="777372"/>
                    <a:pt x="0" y="735462"/>
                    <a:pt x="0" y="68466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7730949" y="0"/>
                  </a:lnTo>
                  <a:cubicBezTo>
                    <a:pt x="7781749" y="0"/>
                    <a:pt x="7823659" y="41910"/>
                    <a:pt x="7823659" y="92710"/>
                  </a:cubicBezTo>
                  <a:lnTo>
                    <a:pt x="7823659" y="683392"/>
                  </a:lnTo>
                  <a:cubicBezTo>
                    <a:pt x="7824929" y="735462"/>
                    <a:pt x="7783019" y="777372"/>
                    <a:pt x="7732219" y="777372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0" y="0"/>
              <a:ext cx="7888429" cy="840872"/>
            </a:xfrm>
            <a:custGeom>
              <a:rect b="b" l="l" r="r" t="t"/>
              <a:pathLst>
                <a:path extrusionOk="0" h="840872" w="7888429">
                  <a:moveTo>
                    <a:pt x="7763969" y="59690"/>
                  </a:moveTo>
                  <a:cubicBezTo>
                    <a:pt x="7799529" y="59690"/>
                    <a:pt x="7828738" y="88900"/>
                    <a:pt x="7828738" y="124460"/>
                  </a:cubicBezTo>
                  <a:lnTo>
                    <a:pt x="7828738" y="716412"/>
                  </a:lnTo>
                  <a:cubicBezTo>
                    <a:pt x="7828738" y="751972"/>
                    <a:pt x="7799529" y="781182"/>
                    <a:pt x="7763969" y="781182"/>
                  </a:cubicBezTo>
                  <a:lnTo>
                    <a:pt x="124460" y="781182"/>
                  </a:lnTo>
                  <a:cubicBezTo>
                    <a:pt x="88900" y="781182"/>
                    <a:pt x="59690" y="751972"/>
                    <a:pt x="59690" y="71641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763969" y="59690"/>
                  </a:lnTo>
                  <a:moveTo>
                    <a:pt x="7763969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16412"/>
                  </a:lnTo>
                  <a:cubicBezTo>
                    <a:pt x="0" y="784992"/>
                    <a:pt x="55880" y="840872"/>
                    <a:pt x="124460" y="840872"/>
                  </a:cubicBezTo>
                  <a:lnTo>
                    <a:pt x="7763969" y="840872"/>
                  </a:lnTo>
                  <a:cubicBezTo>
                    <a:pt x="7832549" y="840872"/>
                    <a:pt x="7888429" y="784992"/>
                    <a:pt x="7888429" y="716412"/>
                  </a:cubicBezTo>
                  <a:lnTo>
                    <a:pt x="7888429" y="124460"/>
                  </a:lnTo>
                  <a:cubicBezTo>
                    <a:pt x="7888429" y="55880"/>
                    <a:pt x="7832549" y="0"/>
                    <a:pt x="77639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9" name="Google Shape;189;p3"/>
          <p:cNvSpPr txBox="1"/>
          <p:nvPr/>
        </p:nvSpPr>
        <p:spPr>
          <a:xfrm>
            <a:off x="1178083" y="8308317"/>
            <a:ext cx="16081217" cy="1243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59079" lvl="1" marL="51816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rgbClr val="3B3D5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You score a touchdown after each question your team gets correct! This is worth 7 points! To earn the point after your team has to answer correctly first!</a:t>
            </a:r>
            <a:endParaRPr/>
          </a:p>
          <a:p>
            <a:pPr indent="-259079" lvl="1" marL="51816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rgbClr val="3B3D5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The team with the most points correct after wins the game!</a:t>
            </a:r>
            <a:endParaRPr/>
          </a:p>
        </p:txBody>
      </p:sp>
      <p:sp>
        <p:nvSpPr>
          <p:cNvPr id="190" name="Google Shape;190;p3"/>
          <p:cNvSpPr txBox="1"/>
          <p:nvPr/>
        </p:nvSpPr>
        <p:spPr>
          <a:xfrm>
            <a:off x="2936371" y="5468608"/>
            <a:ext cx="1474331" cy="1078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5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Student Names here</a:t>
            </a:r>
            <a:endParaRPr/>
          </a:p>
        </p:txBody>
      </p:sp>
      <p:sp>
        <p:nvSpPr>
          <p:cNvPr id="191" name="Google Shape;191;p3"/>
          <p:cNvSpPr txBox="1"/>
          <p:nvPr/>
        </p:nvSpPr>
        <p:spPr>
          <a:xfrm>
            <a:off x="5648911" y="5445167"/>
            <a:ext cx="1474331" cy="1078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5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Student Names here</a:t>
            </a:r>
            <a:endParaRPr/>
          </a:p>
        </p:txBody>
      </p:sp>
      <p:sp>
        <p:nvSpPr>
          <p:cNvPr id="192" name="Google Shape;192;p3"/>
          <p:cNvSpPr txBox="1"/>
          <p:nvPr/>
        </p:nvSpPr>
        <p:spPr>
          <a:xfrm>
            <a:off x="7123242" y="5468608"/>
            <a:ext cx="1474331" cy="1078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5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Student Names here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p4"/>
          <p:cNvGrpSpPr/>
          <p:nvPr/>
        </p:nvGrpSpPr>
        <p:grpSpPr>
          <a:xfrm>
            <a:off x="1028700" y="2654958"/>
            <a:ext cx="3843931" cy="4977085"/>
            <a:chOff x="0" y="0"/>
            <a:chExt cx="1812751" cy="2347133"/>
          </a:xfrm>
        </p:grpSpPr>
        <p:sp>
          <p:nvSpPr>
            <p:cNvPr id="198" name="Google Shape;198;p4"/>
            <p:cNvSpPr/>
            <p:nvPr/>
          </p:nvSpPr>
          <p:spPr>
            <a:xfrm>
              <a:off x="31750" y="31750"/>
              <a:ext cx="1749251" cy="2283633"/>
            </a:xfrm>
            <a:custGeom>
              <a:rect b="b" l="l" r="r" t="t"/>
              <a:pathLst>
                <a:path extrusionOk="0" h="2283633" w="1749251">
                  <a:moveTo>
                    <a:pt x="1656541" y="2283633"/>
                  </a:moveTo>
                  <a:lnTo>
                    <a:pt x="92710" y="2283633"/>
                  </a:lnTo>
                  <a:cubicBezTo>
                    <a:pt x="41910" y="2283633"/>
                    <a:pt x="0" y="2241723"/>
                    <a:pt x="0" y="219092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2189653"/>
                  </a:lnTo>
                  <a:cubicBezTo>
                    <a:pt x="1749251" y="2241723"/>
                    <a:pt x="1707341" y="2283633"/>
                    <a:pt x="1656541" y="228363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0" y="0"/>
              <a:ext cx="1812751" cy="2347133"/>
            </a:xfrm>
            <a:custGeom>
              <a:rect b="b" l="l" r="r" t="t"/>
              <a:pathLst>
                <a:path extrusionOk="0" h="2347133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2222673"/>
                  </a:lnTo>
                  <a:cubicBezTo>
                    <a:pt x="1753061" y="2258233"/>
                    <a:pt x="1723851" y="2287443"/>
                    <a:pt x="1688291" y="2287443"/>
                  </a:cubicBezTo>
                  <a:lnTo>
                    <a:pt x="124460" y="2287443"/>
                  </a:lnTo>
                  <a:cubicBezTo>
                    <a:pt x="88900" y="2287443"/>
                    <a:pt x="59690" y="2258233"/>
                    <a:pt x="59690" y="222267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222673"/>
                  </a:lnTo>
                  <a:cubicBezTo>
                    <a:pt x="0" y="2291253"/>
                    <a:pt x="55880" y="2347133"/>
                    <a:pt x="124460" y="2347133"/>
                  </a:cubicBezTo>
                  <a:lnTo>
                    <a:pt x="1688291" y="2347133"/>
                  </a:lnTo>
                  <a:cubicBezTo>
                    <a:pt x="1756871" y="2347133"/>
                    <a:pt x="1812751" y="2291253"/>
                    <a:pt x="1812751" y="2222673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0" name="Google Shape;200;p4"/>
          <p:cNvGrpSpPr/>
          <p:nvPr/>
        </p:nvGrpSpPr>
        <p:grpSpPr>
          <a:xfrm>
            <a:off x="5201277" y="2654958"/>
            <a:ext cx="3843931" cy="4977085"/>
            <a:chOff x="0" y="0"/>
            <a:chExt cx="1812751" cy="2347133"/>
          </a:xfrm>
        </p:grpSpPr>
        <p:sp>
          <p:nvSpPr>
            <p:cNvPr id="201" name="Google Shape;201;p4"/>
            <p:cNvSpPr/>
            <p:nvPr/>
          </p:nvSpPr>
          <p:spPr>
            <a:xfrm>
              <a:off x="31750" y="31750"/>
              <a:ext cx="1749251" cy="2283633"/>
            </a:xfrm>
            <a:custGeom>
              <a:rect b="b" l="l" r="r" t="t"/>
              <a:pathLst>
                <a:path extrusionOk="0" h="2283633" w="1749251">
                  <a:moveTo>
                    <a:pt x="1656541" y="2283633"/>
                  </a:moveTo>
                  <a:lnTo>
                    <a:pt x="92710" y="2283633"/>
                  </a:lnTo>
                  <a:cubicBezTo>
                    <a:pt x="41910" y="2283633"/>
                    <a:pt x="0" y="2241723"/>
                    <a:pt x="0" y="219092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2189653"/>
                  </a:lnTo>
                  <a:cubicBezTo>
                    <a:pt x="1749251" y="2241723"/>
                    <a:pt x="1707341" y="2283633"/>
                    <a:pt x="1656541" y="228363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0" y="0"/>
              <a:ext cx="1812751" cy="2347133"/>
            </a:xfrm>
            <a:custGeom>
              <a:rect b="b" l="l" r="r" t="t"/>
              <a:pathLst>
                <a:path extrusionOk="0" h="2347133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2222673"/>
                  </a:lnTo>
                  <a:cubicBezTo>
                    <a:pt x="1753061" y="2258233"/>
                    <a:pt x="1723851" y="2287443"/>
                    <a:pt x="1688291" y="2287443"/>
                  </a:cubicBezTo>
                  <a:lnTo>
                    <a:pt x="124460" y="2287443"/>
                  </a:lnTo>
                  <a:cubicBezTo>
                    <a:pt x="88900" y="2287443"/>
                    <a:pt x="59690" y="2258233"/>
                    <a:pt x="59690" y="222267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222673"/>
                  </a:lnTo>
                  <a:cubicBezTo>
                    <a:pt x="0" y="2291253"/>
                    <a:pt x="55880" y="2347133"/>
                    <a:pt x="124460" y="2347133"/>
                  </a:cubicBezTo>
                  <a:lnTo>
                    <a:pt x="1688291" y="2347133"/>
                  </a:lnTo>
                  <a:cubicBezTo>
                    <a:pt x="1756871" y="2347133"/>
                    <a:pt x="1812751" y="2291253"/>
                    <a:pt x="1812751" y="2222673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" name="Google Shape;203;p4"/>
          <p:cNvGrpSpPr/>
          <p:nvPr/>
        </p:nvGrpSpPr>
        <p:grpSpPr>
          <a:xfrm>
            <a:off x="9440222" y="2654958"/>
            <a:ext cx="3843931" cy="2312346"/>
            <a:chOff x="0" y="0"/>
            <a:chExt cx="1812751" cy="1090474"/>
          </a:xfrm>
        </p:grpSpPr>
        <p:sp>
          <p:nvSpPr>
            <p:cNvPr id="204" name="Google Shape;204;p4"/>
            <p:cNvSpPr/>
            <p:nvPr/>
          </p:nvSpPr>
          <p:spPr>
            <a:xfrm>
              <a:off x="31750" y="31750"/>
              <a:ext cx="1749251" cy="1026973"/>
            </a:xfrm>
            <a:custGeom>
              <a:rect b="b" l="l" r="r" t="t"/>
              <a:pathLst>
                <a:path extrusionOk="0" h="1026973" w="1749251">
                  <a:moveTo>
                    <a:pt x="1656541" y="1026973"/>
                  </a:moveTo>
                  <a:lnTo>
                    <a:pt x="92710" y="1026973"/>
                  </a:lnTo>
                  <a:cubicBezTo>
                    <a:pt x="41910" y="1026973"/>
                    <a:pt x="0" y="985063"/>
                    <a:pt x="0" y="93426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932994"/>
                  </a:lnTo>
                  <a:cubicBezTo>
                    <a:pt x="1749251" y="985063"/>
                    <a:pt x="1707341" y="1026973"/>
                    <a:pt x="1656541" y="102697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0" y="0"/>
              <a:ext cx="1812751" cy="1090474"/>
            </a:xfrm>
            <a:custGeom>
              <a:rect b="b" l="l" r="r" t="t"/>
              <a:pathLst>
                <a:path extrusionOk="0" h="1090474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966014"/>
                  </a:lnTo>
                  <a:cubicBezTo>
                    <a:pt x="1753061" y="1001574"/>
                    <a:pt x="1723851" y="1030783"/>
                    <a:pt x="1688291" y="1030783"/>
                  </a:cubicBezTo>
                  <a:lnTo>
                    <a:pt x="124460" y="1030783"/>
                  </a:lnTo>
                  <a:cubicBezTo>
                    <a:pt x="88900" y="1030783"/>
                    <a:pt x="59690" y="1001574"/>
                    <a:pt x="59690" y="966014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966014"/>
                  </a:lnTo>
                  <a:cubicBezTo>
                    <a:pt x="0" y="1034594"/>
                    <a:pt x="55880" y="1090474"/>
                    <a:pt x="124460" y="1090474"/>
                  </a:cubicBezTo>
                  <a:lnTo>
                    <a:pt x="1688291" y="1090474"/>
                  </a:lnTo>
                  <a:cubicBezTo>
                    <a:pt x="1756871" y="1090474"/>
                    <a:pt x="1812751" y="1034594"/>
                    <a:pt x="1812751" y="966014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" name="Google Shape;206;p4"/>
          <p:cNvGrpSpPr/>
          <p:nvPr/>
        </p:nvGrpSpPr>
        <p:grpSpPr>
          <a:xfrm>
            <a:off x="13679167" y="2654958"/>
            <a:ext cx="3843931" cy="2312346"/>
            <a:chOff x="0" y="0"/>
            <a:chExt cx="1812751" cy="1090474"/>
          </a:xfrm>
        </p:grpSpPr>
        <p:sp>
          <p:nvSpPr>
            <p:cNvPr id="207" name="Google Shape;207;p4"/>
            <p:cNvSpPr/>
            <p:nvPr/>
          </p:nvSpPr>
          <p:spPr>
            <a:xfrm>
              <a:off x="31750" y="31750"/>
              <a:ext cx="1749251" cy="1026973"/>
            </a:xfrm>
            <a:custGeom>
              <a:rect b="b" l="l" r="r" t="t"/>
              <a:pathLst>
                <a:path extrusionOk="0" h="1026973" w="1749251">
                  <a:moveTo>
                    <a:pt x="1656541" y="1026973"/>
                  </a:moveTo>
                  <a:lnTo>
                    <a:pt x="92710" y="1026973"/>
                  </a:lnTo>
                  <a:cubicBezTo>
                    <a:pt x="41910" y="1026973"/>
                    <a:pt x="0" y="985063"/>
                    <a:pt x="0" y="93426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932994"/>
                  </a:lnTo>
                  <a:cubicBezTo>
                    <a:pt x="1749251" y="985063"/>
                    <a:pt x="1707341" y="1026973"/>
                    <a:pt x="1656541" y="102697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0" y="0"/>
              <a:ext cx="1812751" cy="1090474"/>
            </a:xfrm>
            <a:custGeom>
              <a:rect b="b" l="l" r="r" t="t"/>
              <a:pathLst>
                <a:path extrusionOk="0" h="1090474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966014"/>
                  </a:lnTo>
                  <a:cubicBezTo>
                    <a:pt x="1753061" y="1001574"/>
                    <a:pt x="1723851" y="1030783"/>
                    <a:pt x="1688291" y="1030783"/>
                  </a:cubicBezTo>
                  <a:lnTo>
                    <a:pt x="124460" y="1030783"/>
                  </a:lnTo>
                  <a:cubicBezTo>
                    <a:pt x="88900" y="1030783"/>
                    <a:pt x="59690" y="1001574"/>
                    <a:pt x="59690" y="966014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966014"/>
                  </a:lnTo>
                  <a:cubicBezTo>
                    <a:pt x="0" y="1034594"/>
                    <a:pt x="55880" y="1090474"/>
                    <a:pt x="124460" y="1090474"/>
                  </a:cubicBezTo>
                  <a:lnTo>
                    <a:pt x="1688291" y="1090474"/>
                  </a:lnTo>
                  <a:cubicBezTo>
                    <a:pt x="1756871" y="1090474"/>
                    <a:pt x="1812751" y="1034594"/>
                    <a:pt x="1812751" y="966014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9" name="Google Shape;209;p4"/>
          <p:cNvSpPr/>
          <p:nvPr/>
        </p:nvSpPr>
        <p:spPr>
          <a:xfrm>
            <a:off x="2950665" y="2918523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4"/>
          <p:cNvSpPr/>
          <p:nvPr/>
        </p:nvSpPr>
        <p:spPr>
          <a:xfrm>
            <a:off x="7621002" y="2918523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4"/>
          <p:cNvSpPr/>
          <p:nvPr/>
        </p:nvSpPr>
        <p:spPr>
          <a:xfrm>
            <a:off x="11859947" y="2918523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4"/>
          <p:cNvSpPr/>
          <p:nvPr/>
        </p:nvSpPr>
        <p:spPr>
          <a:xfrm>
            <a:off x="15999340" y="2918523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4"/>
          <p:cNvSpPr txBox="1"/>
          <p:nvPr/>
        </p:nvSpPr>
        <p:spPr>
          <a:xfrm>
            <a:off x="1758299" y="4103834"/>
            <a:ext cx="2384733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Length</a:t>
            </a:r>
            <a:endParaRPr/>
          </a:p>
        </p:txBody>
      </p:sp>
      <p:sp>
        <p:nvSpPr>
          <p:cNvPr id="214" name="Google Shape;214;p4"/>
          <p:cNvSpPr txBox="1"/>
          <p:nvPr/>
        </p:nvSpPr>
        <p:spPr>
          <a:xfrm>
            <a:off x="5930876" y="4103834"/>
            <a:ext cx="2384733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Width</a:t>
            </a:r>
            <a:endParaRPr/>
          </a:p>
        </p:txBody>
      </p:sp>
      <p:sp>
        <p:nvSpPr>
          <p:cNvPr id="215" name="Google Shape;215;p4"/>
          <p:cNvSpPr txBox="1"/>
          <p:nvPr/>
        </p:nvSpPr>
        <p:spPr>
          <a:xfrm>
            <a:off x="12093769" y="3006386"/>
            <a:ext cx="547769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16" name="Google Shape;216;p4"/>
          <p:cNvSpPr txBox="1"/>
          <p:nvPr/>
        </p:nvSpPr>
        <p:spPr>
          <a:xfrm>
            <a:off x="16131109" y="3006386"/>
            <a:ext cx="751876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217" name="Google Shape;217;p4"/>
          <p:cNvSpPr txBox="1"/>
          <p:nvPr/>
        </p:nvSpPr>
        <p:spPr>
          <a:xfrm>
            <a:off x="1314837" y="5445167"/>
            <a:ext cx="1474331" cy="1078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5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Student Names here</a:t>
            </a:r>
            <a:endParaRPr/>
          </a:p>
        </p:txBody>
      </p:sp>
      <p:sp>
        <p:nvSpPr>
          <p:cNvPr id="218" name="Google Shape;218;p4"/>
          <p:cNvSpPr txBox="1"/>
          <p:nvPr/>
        </p:nvSpPr>
        <p:spPr>
          <a:xfrm>
            <a:off x="9686423" y="2775631"/>
            <a:ext cx="1936220" cy="2082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Divide into your teams and pick a side of the classroom. </a:t>
            </a:r>
            <a:endParaRPr/>
          </a:p>
        </p:txBody>
      </p:sp>
      <p:sp>
        <p:nvSpPr>
          <p:cNvPr id="219" name="Google Shape;219;p4"/>
          <p:cNvSpPr txBox="1"/>
          <p:nvPr/>
        </p:nvSpPr>
        <p:spPr>
          <a:xfrm rot="-173315">
            <a:off x="9163963" y="411984"/>
            <a:ext cx="8737528" cy="17380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00" u="none" cap="none" strike="noStrike">
                <a:solidFill>
                  <a:srgbClr val="3B3D50"/>
                </a:solidFill>
                <a:latin typeface="Arial"/>
                <a:ea typeface="Arial"/>
                <a:cs typeface="Arial"/>
                <a:sym typeface="Arial"/>
              </a:rPr>
              <a:t>Rules of Play</a:t>
            </a:r>
            <a:endParaRPr/>
          </a:p>
        </p:txBody>
      </p:sp>
      <p:sp>
        <p:nvSpPr>
          <p:cNvPr id="220" name="Google Shape;220;p4"/>
          <p:cNvSpPr txBox="1"/>
          <p:nvPr/>
        </p:nvSpPr>
        <p:spPr>
          <a:xfrm rot="-173315">
            <a:off x="815684" y="704124"/>
            <a:ext cx="8737528" cy="17380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00" u="none" cap="none" strike="noStrike">
                <a:solidFill>
                  <a:srgbClr val="3B3D50"/>
                </a:solidFill>
                <a:latin typeface="Arial"/>
                <a:ea typeface="Arial"/>
                <a:cs typeface="Arial"/>
                <a:sym typeface="Arial"/>
              </a:rPr>
              <a:t>Teams</a:t>
            </a:r>
            <a:endParaRPr/>
          </a:p>
        </p:txBody>
      </p:sp>
      <p:grpSp>
        <p:nvGrpSpPr>
          <p:cNvPr id="221" name="Google Shape;221;p4"/>
          <p:cNvGrpSpPr/>
          <p:nvPr/>
        </p:nvGrpSpPr>
        <p:grpSpPr>
          <a:xfrm>
            <a:off x="9440222" y="5253052"/>
            <a:ext cx="3843931" cy="2312346"/>
            <a:chOff x="0" y="0"/>
            <a:chExt cx="1812751" cy="1090474"/>
          </a:xfrm>
        </p:grpSpPr>
        <p:sp>
          <p:nvSpPr>
            <p:cNvPr id="222" name="Google Shape;222;p4"/>
            <p:cNvSpPr/>
            <p:nvPr/>
          </p:nvSpPr>
          <p:spPr>
            <a:xfrm>
              <a:off x="31750" y="31750"/>
              <a:ext cx="1749251" cy="1026973"/>
            </a:xfrm>
            <a:custGeom>
              <a:rect b="b" l="l" r="r" t="t"/>
              <a:pathLst>
                <a:path extrusionOk="0" h="1026973" w="1749251">
                  <a:moveTo>
                    <a:pt x="1656541" y="1026973"/>
                  </a:moveTo>
                  <a:lnTo>
                    <a:pt x="92710" y="1026973"/>
                  </a:lnTo>
                  <a:cubicBezTo>
                    <a:pt x="41910" y="1026973"/>
                    <a:pt x="0" y="985063"/>
                    <a:pt x="0" y="93426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932994"/>
                  </a:lnTo>
                  <a:cubicBezTo>
                    <a:pt x="1749251" y="985063"/>
                    <a:pt x="1707341" y="1026973"/>
                    <a:pt x="1656541" y="102697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0" y="0"/>
              <a:ext cx="1812751" cy="1090474"/>
            </a:xfrm>
            <a:custGeom>
              <a:rect b="b" l="l" r="r" t="t"/>
              <a:pathLst>
                <a:path extrusionOk="0" h="1090474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966014"/>
                  </a:lnTo>
                  <a:cubicBezTo>
                    <a:pt x="1753061" y="1001574"/>
                    <a:pt x="1723851" y="1030783"/>
                    <a:pt x="1688291" y="1030783"/>
                  </a:cubicBezTo>
                  <a:lnTo>
                    <a:pt x="124460" y="1030783"/>
                  </a:lnTo>
                  <a:cubicBezTo>
                    <a:pt x="88900" y="1030783"/>
                    <a:pt x="59690" y="1001574"/>
                    <a:pt x="59690" y="966014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966014"/>
                  </a:lnTo>
                  <a:cubicBezTo>
                    <a:pt x="0" y="1034594"/>
                    <a:pt x="55880" y="1090474"/>
                    <a:pt x="124460" y="1090474"/>
                  </a:cubicBezTo>
                  <a:lnTo>
                    <a:pt x="1688291" y="1090474"/>
                  </a:lnTo>
                  <a:cubicBezTo>
                    <a:pt x="1756871" y="1090474"/>
                    <a:pt x="1812751" y="1034594"/>
                    <a:pt x="1812751" y="966014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4" name="Google Shape;224;p4"/>
          <p:cNvSpPr/>
          <p:nvPr/>
        </p:nvSpPr>
        <p:spPr>
          <a:xfrm>
            <a:off x="11887713" y="5513932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4"/>
          <p:cNvSpPr txBox="1"/>
          <p:nvPr/>
        </p:nvSpPr>
        <p:spPr>
          <a:xfrm>
            <a:off x="12017229" y="5605477"/>
            <a:ext cx="700849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26" name="Google Shape;226;p4"/>
          <p:cNvSpPr txBox="1"/>
          <p:nvPr/>
        </p:nvSpPr>
        <p:spPr>
          <a:xfrm>
            <a:off x="9588133" y="5376877"/>
            <a:ext cx="2152893" cy="2082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Using your equations for perimeter and area you will solve problems</a:t>
            </a:r>
            <a:endParaRPr/>
          </a:p>
        </p:txBody>
      </p:sp>
      <p:grpSp>
        <p:nvGrpSpPr>
          <p:cNvPr id="227" name="Google Shape;227;p4"/>
          <p:cNvGrpSpPr/>
          <p:nvPr/>
        </p:nvGrpSpPr>
        <p:grpSpPr>
          <a:xfrm>
            <a:off x="13693728" y="5203266"/>
            <a:ext cx="3843931" cy="2312346"/>
            <a:chOff x="0" y="0"/>
            <a:chExt cx="1812751" cy="1090474"/>
          </a:xfrm>
        </p:grpSpPr>
        <p:sp>
          <p:nvSpPr>
            <p:cNvPr id="228" name="Google Shape;228;p4"/>
            <p:cNvSpPr/>
            <p:nvPr/>
          </p:nvSpPr>
          <p:spPr>
            <a:xfrm>
              <a:off x="31750" y="31750"/>
              <a:ext cx="1749251" cy="1026973"/>
            </a:xfrm>
            <a:custGeom>
              <a:rect b="b" l="l" r="r" t="t"/>
              <a:pathLst>
                <a:path extrusionOk="0" h="1026973" w="1749251">
                  <a:moveTo>
                    <a:pt x="1656541" y="1026973"/>
                  </a:moveTo>
                  <a:lnTo>
                    <a:pt x="92710" y="1026973"/>
                  </a:lnTo>
                  <a:cubicBezTo>
                    <a:pt x="41910" y="1026973"/>
                    <a:pt x="0" y="985063"/>
                    <a:pt x="0" y="93426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55271" y="0"/>
                  </a:lnTo>
                  <a:cubicBezTo>
                    <a:pt x="1706071" y="0"/>
                    <a:pt x="1747981" y="41910"/>
                    <a:pt x="1747981" y="92710"/>
                  </a:cubicBezTo>
                  <a:lnTo>
                    <a:pt x="1747981" y="932994"/>
                  </a:lnTo>
                  <a:cubicBezTo>
                    <a:pt x="1749251" y="985063"/>
                    <a:pt x="1707341" y="1026973"/>
                    <a:pt x="1656541" y="1026973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0" y="0"/>
              <a:ext cx="1812751" cy="1090474"/>
            </a:xfrm>
            <a:custGeom>
              <a:rect b="b" l="l" r="r" t="t"/>
              <a:pathLst>
                <a:path extrusionOk="0" h="1090474" w="1812751">
                  <a:moveTo>
                    <a:pt x="1688291" y="59690"/>
                  </a:moveTo>
                  <a:cubicBezTo>
                    <a:pt x="1723851" y="59690"/>
                    <a:pt x="1753061" y="88900"/>
                    <a:pt x="1753061" y="124460"/>
                  </a:cubicBezTo>
                  <a:lnTo>
                    <a:pt x="1753061" y="966014"/>
                  </a:lnTo>
                  <a:cubicBezTo>
                    <a:pt x="1753061" y="1001574"/>
                    <a:pt x="1723851" y="1030783"/>
                    <a:pt x="1688291" y="1030783"/>
                  </a:cubicBezTo>
                  <a:lnTo>
                    <a:pt x="124460" y="1030783"/>
                  </a:lnTo>
                  <a:cubicBezTo>
                    <a:pt x="88900" y="1030783"/>
                    <a:pt x="59690" y="1001574"/>
                    <a:pt x="59690" y="966014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88291" y="59690"/>
                  </a:lnTo>
                  <a:moveTo>
                    <a:pt x="16882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966014"/>
                  </a:lnTo>
                  <a:cubicBezTo>
                    <a:pt x="0" y="1034594"/>
                    <a:pt x="55880" y="1090474"/>
                    <a:pt x="124460" y="1090474"/>
                  </a:cubicBezTo>
                  <a:lnTo>
                    <a:pt x="1688291" y="1090474"/>
                  </a:lnTo>
                  <a:cubicBezTo>
                    <a:pt x="1756871" y="1090474"/>
                    <a:pt x="1812751" y="1034594"/>
                    <a:pt x="1812751" y="966014"/>
                  </a:cubicBezTo>
                  <a:lnTo>
                    <a:pt x="1812751" y="124460"/>
                  </a:lnTo>
                  <a:cubicBezTo>
                    <a:pt x="1812751" y="55880"/>
                    <a:pt x="1756871" y="0"/>
                    <a:pt x="1688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0" name="Google Shape;230;p4"/>
          <p:cNvSpPr/>
          <p:nvPr/>
        </p:nvSpPr>
        <p:spPr>
          <a:xfrm>
            <a:off x="16013901" y="5466831"/>
            <a:ext cx="1015413" cy="1015413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079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4"/>
          <p:cNvSpPr txBox="1"/>
          <p:nvPr/>
        </p:nvSpPr>
        <p:spPr>
          <a:xfrm>
            <a:off x="16145669" y="5554695"/>
            <a:ext cx="751876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32" name="Google Shape;232;p4"/>
          <p:cNvSpPr txBox="1"/>
          <p:nvPr/>
        </p:nvSpPr>
        <p:spPr>
          <a:xfrm>
            <a:off x="13922328" y="2775631"/>
            <a:ext cx="1936220" cy="2082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Once you are in your area each person will need their notebook. </a:t>
            </a:r>
            <a:endParaRPr/>
          </a:p>
        </p:txBody>
      </p:sp>
      <p:sp>
        <p:nvSpPr>
          <p:cNvPr id="233" name="Google Shape;233;p4"/>
          <p:cNvSpPr txBox="1"/>
          <p:nvPr/>
        </p:nvSpPr>
        <p:spPr>
          <a:xfrm>
            <a:off x="13861008" y="5397542"/>
            <a:ext cx="2152893" cy="19575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When you get the question correct- your team will draw a card and follow the instructions. </a:t>
            </a:r>
            <a:endParaRPr/>
          </a:p>
        </p:txBody>
      </p:sp>
      <p:sp>
        <p:nvSpPr>
          <p:cNvPr id="234" name="Google Shape;234;p4"/>
          <p:cNvSpPr txBox="1"/>
          <p:nvPr/>
        </p:nvSpPr>
        <p:spPr>
          <a:xfrm>
            <a:off x="3184488" y="3006386"/>
            <a:ext cx="547769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35" name="Google Shape;235;p4"/>
          <p:cNvSpPr txBox="1"/>
          <p:nvPr/>
        </p:nvSpPr>
        <p:spPr>
          <a:xfrm>
            <a:off x="7844703" y="3006386"/>
            <a:ext cx="547769" cy="753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2" u="none" cap="none" strike="noStrike">
                <a:solidFill>
                  <a:srgbClr val="3B3D50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endParaRPr/>
          </a:p>
        </p:txBody>
      </p:sp>
      <p:grpSp>
        <p:nvGrpSpPr>
          <p:cNvPr id="236" name="Google Shape;236;p4"/>
          <p:cNvGrpSpPr/>
          <p:nvPr/>
        </p:nvGrpSpPr>
        <p:grpSpPr>
          <a:xfrm>
            <a:off x="795721" y="8060667"/>
            <a:ext cx="16727377" cy="1783065"/>
            <a:chOff x="0" y="0"/>
            <a:chExt cx="7888429" cy="840872"/>
          </a:xfrm>
        </p:grpSpPr>
        <p:sp>
          <p:nvSpPr>
            <p:cNvPr id="237" name="Google Shape;237;p4"/>
            <p:cNvSpPr/>
            <p:nvPr/>
          </p:nvSpPr>
          <p:spPr>
            <a:xfrm>
              <a:off x="31750" y="31750"/>
              <a:ext cx="7824929" cy="777372"/>
            </a:xfrm>
            <a:custGeom>
              <a:rect b="b" l="l" r="r" t="t"/>
              <a:pathLst>
                <a:path extrusionOk="0" h="777372" w="7824929">
                  <a:moveTo>
                    <a:pt x="7732219" y="777372"/>
                  </a:moveTo>
                  <a:lnTo>
                    <a:pt x="92710" y="777372"/>
                  </a:lnTo>
                  <a:cubicBezTo>
                    <a:pt x="41910" y="777372"/>
                    <a:pt x="0" y="735462"/>
                    <a:pt x="0" y="68466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7730949" y="0"/>
                  </a:lnTo>
                  <a:cubicBezTo>
                    <a:pt x="7781749" y="0"/>
                    <a:pt x="7823659" y="41910"/>
                    <a:pt x="7823659" y="92710"/>
                  </a:cubicBezTo>
                  <a:lnTo>
                    <a:pt x="7823659" y="683392"/>
                  </a:lnTo>
                  <a:cubicBezTo>
                    <a:pt x="7824929" y="735462"/>
                    <a:pt x="7783019" y="777372"/>
                    <a:pt x="7732219" y="777372"/>
                  </a:cubicBezTo>
                  <a:close/>
                </a:path>
              </a:pathLst>
            </a:custGeom>
            <a:solidFill>
              <a:srgbClr val="F5F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0" y="0"/>
              <a:ext cx="7888429" cy="840872"/>
            </a:xfrm>
            <a:custGeom>
              <a:rect b="b" l="l" r="r" t="t"/>
              <a:pathLst>
                <a:path extrusionOk="0" h="840872" w="7888429">
                  <a:moveTo>
                    <a:pt x="7763969" y="59690"/>
                  </a:moveTo>
                  <a:cubicBezTo>
                    <a:pt x="7799529" y="59690"/>
                    <a:pt x="7828738" y="88900"/>
                    <a:pt x="7828738" y="124460"/>
                  </a:cubicBezTo>
                  <a:lnTo>
                    <a:pt x="7828738" y="716412"/>
                  </a:lnTo>
                  <a:cubicBezTo>
                    <a:pt x="7828738" y="751972"/>
                    <a:pt x="7799529" y="781182"/>
                    <a:pt x="7763969" y="781182"/>
                  </a:cubicBezTo>
                  <a:lnTo>
                    <a:pt x="124460" y="781182"/>
                  </a:lnTo>
                  <a:cubicBezTo>
                    <a:pt x="88900" y="781182"/>
                    <a:pt x="59690" y="751972"/>
                    <a:pt x="59690" y="71641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763969" y="59690"/>
                  </a:lnTo>
                  <a:moveTo>
                    <a:pt x="7763969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16412"/>
                  </a:lnTo>
                  <a:cubicBezTo>
                    <a:pt x="0" y="784992"/>
                    <a:pt x="55880" y="840872"/>
                    <a:pt x="124460" y="840872"/>
                  </a:cubicBezTo>
                  <a:lnTo>
                    <a:pt x="7763969" y="840872"/>
                  </a:lnTo>
                  <a:cubicBezTo>
                    <a:pt x="7832549" y="840872"/>
                    <a:pt x="7888429" y="784992"/>
                    <a:pt x="7888429" y="716412"/>
                  </a:cubicBezTo>
                  <a:lnTo>
                    <a:pt x="7888429" y="124460"/>
                  </a:lnTo>
                  <a:cubicBezTo>
                    <a:pt x="7888429" y="55880"/>
                    <a:pt x="7832549" y="0"/>
                    <a:pt x="77639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9" name="Google Shape;239;p4"/>
          <p:cNvSpPr txBox="1"/>
          <p:nvPr/>
        </p:nvSpPr>
        <p:spPr>
          <a:xfrm>
            <a:off x="1178083" y="8308317"/>
            <a:ext cx="16081217" cy="1243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59079" lvl="1" marL="51816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rgbClr val="3B3D5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You score a touchdown after each question your team gets correct! This is worth 7 points! To earn the point after your team has to answer correctly first!</a:t>
            </a:r>
            <a:endParaRPr/>
          </a:p>
          <a:p>
            <a:pPr indent="-259079" lvl="1" marL="51816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rgbClr val="3B3D5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The team with the most points correct after wins the game!</a:t>
            </a:r>
            <a:endParaRPr/>
          </a:p>
        </p:txBody>
      </p:sp>
      <p:sp>
        <p:nvSpPr>
          <p:cNvPr id="240" name="Google Shape;240;p4"/>
          <p:cNvSpPr txBox="1"/>
          <p:nvPr/>
        </p:nvSpPr>
        <p:spPr>
          <a:xfrm>
            <a:off x="2936371" y="5468608"/>
            <a:ext cx="1474331" cy="1078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5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Student Names here</a:t>
            </a:r>
            <a:endParaRPr/>
          </a:p>
        </p:txBody>
      </p:sp>
      <p:sp>
        <p:nvSpPr>
          <p:cNvPr id="241" name="Google Shape;241;p4"/>
          <p:cNvSpPr txBox="1"/>
          <p:nvPr/>
        </p:nvSpPr>
        <p:spPr>
          <a:xfrm>
            <a:off x="5648911" y="5445167"/>
            <a:ext cx="1474331" cy="1078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5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Student Names here</a:t>
            </a:r>
            <a:endParaRPr/>
          </a:p>
        </p:txBody>
      </p:sp>
      <p:sp>
        <p:nvSpPr>
          <p:cNvPr id="242" name="Google Shape;242;p4"/>
          <p:cNvSpPr txBox="1"/>
          <p:nvPr/>
        </p:nvSpPr>
        <p:spPr>
          <a:xfrm>
            <a:off x="7123242" y="5468608"/>
            <a:ext cx="1474331" cy="1078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5" u="none" cap="none" strike="noStrike">
                <a:solidFill>
                  <a:srgbClr val="3B3D50"/>
                </a:solidFill>
                <a:latin typeface="Antic"/>
                <a:ea typeface="Antic"/>
                <a:cs typeface="Antic"/>
                <a:sym typeface="Antic"/>
              </a:rPr>
              <a:t>Student Names here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"/>
          <p:cNvSpPr/>
          <p:nvPr/>
        </p:nvSpPr>
        <p:spPr>
          <a:xfrm>
            <a:off x="746449" y="0"/>
            <a:ext cx="16512851" cy="10114121"/>
          </a:xfrm>
          <a:custGeom>
            <a:rect b="b" l="l" r="r" t="t"/>
            <a:pathLst>
              <a:path extrusionOk="0" h="10114121" w="16512851">
                <a:moveTo>
                  <a:pt x="0" y="0"/>
                </a:moveTo>
                <a:lnTo>
                  <a:pt x="16512851" y="0"/>
                </a:lnTo>
                <a:lnTo>
                  <a:pt x="16512851" y="10114121"/>
                </a:lnTo>
                <a:lnTo>
                  <a:pt x="0" y="101141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48" name="Google Shape;248;p5"/>
          <p:cNvGrpSpPr/>
          <p:nvPr/>
        </p:nvGrpSpPr>
        <p:grpSpPr>
          <a:xfrm>
            <a:off x="4007568" y="1701052"/>
            <a:ext cx="10044642" cy="2107682"/>
            <a:chOff x="0" y="-57150"/>
            <a:chExt cx="2645502" cy="555109"/>
          </a:xfrm>
        </p:grpSpPr>
        <p:sp>
          <p:nvSpPr>
            <p:cNvPr id="249" name="Google Shape;249;p5"/>
            <p:cNvSpPr/>
            <p:nvPr/>
          </p:nvSpPr>
          <p:spPr>
            <a:xfrm>
              <a:off x="0" y="0"/>
              <a:ext cx="2645502" cy="497959"/>
            </a:xfrm>
            <a:custGeom>
              <a:rect b="b" l="l" r="r" t="t"/>
              <a:pathLst>
                <a:path extrusionOk="0" h="497959" w="2645502">
                  <a:moveTo>
                    <a:pt x="0" y="0"/>
                  </a:moveTo>
                  <a:lnTo>
                    <a:pt x="2645502" y="0"/>
                  </a:lnTo>
                  <a:lnTo>
                    <a:pt x="2645502" y="497959"/>
                  </a:lnTo>
                  <a:lnTo>
                    <a:pt x="0" y="4979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250" name="Google Shape;250;p5"/>
            <p:cNvSpPr txBox="1"/>
            <p:nvPr/>
          </p:nvSpPr>
          <p:spPr>
            <a:xfrm>
              <a:off x="0" y="-57150"/>
              <a:ext cx="2645502" cy="555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1" name="Google Shape;251;p5"/>
          <p:cNvSpPr txBox="1"/>
          <p:nvPr/>
        </p:nvSpPr>
        <p:spPr>
          <a:xfrm>
            <a:off x="4127041" y="1571020"/>
            <a:ext cx="9773725" cy="2371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8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Length vs. Width</a:t>
            </a:r>
            <a:endParaRPr/>
          </a:p>
        </p:txBody>
      </p:sp>
      <p:sp>
        <p:nvSpPr>
          <p:cNvPr id="252" name="Google Shape;252;p5"/>
          <p:cNvSpPr txBox="1"/>
          <p:nvPr/>
        </p:nvSpPr>
        <p:spPr>
          <a:xfrm>
            <a:off x="2514416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53" name="Google Shape;253;p5"/>
          <p:cNvSpPr txBox="1"/>
          <p:nvPr/>
        </p:nvSpPr>
        <p:spPr>
          <a:xfrm>
            <a:off x="5861748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54" name="Google Shape;254;p5"/>
          <p:cNvSpPr txBox="1"/>
          <p:nvPr/>
        </p:nvSpPr>
        <p:spPr>
          <a:xfrm>
            <a:off x="10609357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55" name="Google Shape;255;p5"/>
          <p:cNvSpPr txBox="1"/>
          <p:nvPr/>
        </p:nvSpPr>
        <p:spPr>
          <a:xfrm>
            <a:off x="14052209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6"/>
          <p:cNvSpPr/>
          <p:nvPr/>
        </p:nvSpPr>
        <p:spPr>
          <a:xfrm>
            <a:off x="0" y="554723"/>
            <a:ext cx="18288000" cy="9144000"/>
          </a:xfrm>
          <a:custGeom>
            <a:rect b="b" l="l" r="r" t="t"/>
            <a:pathLst>
              <a:path extrusionOk="0"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6"/>
          <p:cNvSpPr/>
          <p:nvPr/>
        </p:nvSpPr>
        <p:spPr>
          <a:xfrm>
            <a:off x="8545825" y="5578113"/>
            <a:ext cx="1236911" cy="1154725"/>
          </a:xfrm>
          <a:custGeom>
            <a:rect b="b" l="l" r="r" t="t"/>
            <a:pathLst>
              <a:path extrusionOk="0" h="1154725" w="1236911">
                <a:moveTo>
                  <a:pt x="0" y="0"/>
                </a:moveTo>
                <a:lnTo>
                  <a:pt x="1236911" y="0"/>
                </a:lnTo>
                <a:lnTo>
                  <a:pt x="1236911" y="1154725"/>
                </a:lnTo>
                <a:lnTo>
                  <a:pt x="0" y="11547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2" name="Google Shape;262;p6"/>
          <p:cNvSpPr/>
          <p:nvPr/>
        </p:nvSpPr>
        <p:spPr>
          <a:xfrm>
            <a:off x="8433523" y="3955684"/>
            <a:ext cx="1461515" cy="1171039"/>
          </a:xfrm>
          <a:custGeom>
            <a:rect b="b" l="l" r="r" t="t"/>
            <a:pathLst>
              <a:path extrusionOk="0" h="1171039" w="1461515">
                <a:moveTo>
                  <a:pt x="0" y="0"/>
                </a:moveTo>
                <a:lnTo>
                  <a:pt x="1461515" y="0"/>
                </a:lnTo>
                <a:lnTo>
                  <a:pt x="1461515" y="1171039"/>
                </a:lnTo>
                <a:lnTo>
                  <a:pt x="0" y="1171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3" name="Google Shape;263;p6"/>
          <p:cNvSpPr txBox="1"/>
          <p:nvPr/>
        </p:nvSpPr>
        <p:spPr>
          <a:xfrm>
            <a:off x="845295" y="1435586"/>
            <a:ext cx="1390638" cy="7401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264" name="Google Shape;264;p6"/>
          <p:cNvSpPr txBox="1"/>
          <p:nvPr/>
        </p:nvSpPr>
        <p:spPr>
          <a:xfrm>
            <a:off x="16092628" y="2070735"/>
            <a:ext cx="1718515" cy="6155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7"/>
          <p:cNvSpPr/>
          <p:nvPr/>
        </p:nvSpPr>
        <p:spPr>
          <a:xfrm>
            <a:off x="1028700" y="639314"/>
            <a:ext cx="16230600" cy="9008371"/>
          </a:xfrm>
          <a:custGeom>
            <a:rect b="b" l="l" r="r" t="t"/>
            <a:pathLst>
              <a:path extrusionOk="0" h="9008371" w="16230600">
                <a:moveTo>
                  <a:pt x="0" y="0"/>
                </a:moveTo>
                <a:lnTo>
                  <a:pt x="16230600" y="0"/>
                </a:lnTo>
                <a:lnTo>
                  <a:pt x="16230600" y="9008372"/>
                </a:lnTo>
                <a:lnTo>
                  <a:pt x="0" y="9008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8"/>
          <p:cNvSpPr/>
          <p:nvPr/>
        </p:nvSpPr>
        <p:spPr>
          <a:xfrm>
            <a:off x="530068" y="444991"/>
            <a:ext cx="17115067" cy="9335491"/>
          </a:xfrm>
          <a:custGeom>
            <a:rect b="b" l="l" r="r" t="t"/>
            <a:pathLst>
              <a:path extrusionOk="0" h="9335491" w="17115067">
                <a:moveTo>
                  <a:pt x="0" y="0"/>
                </a:moveTo>
                <a:lnTo>
                  <a:pt x="17115067" y="0"/>
                </a:lnTo>
                <a:lnTo>
                  <a:pt x="17115067" y="9335492"/>
                </a:lnTo>
                <a:lnTo>
                  <a:pt x="0" y="93354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"/>
          <p:cNvSpPr/>
          <p:nvPr/>
        </p:nvSpPr>
        <p:spPr>
          <a:xfrm>
            <a:off x="746449" y="0"/>
            <a:ext cx="16512851" cy="10114121"/>
          </a:xfrm>
          <a:custGeom>
            <a:rect b="b" l="l" r="r" t="t"/>
            <a:pathLst>
              <a:path extrusionOk="0" h="10114121" w="16512851">
                <a:moveTo>
                  <a:pt x="0" y="0"/>
                </a:moveTo>
                <a:lnTo>
                  <a:pt x="16512851" y="0"/>
                </a:lnTo>
                <a:lnTo>
                  <a:pt x="16512851" y="10114121"/>
                </a:lnTo>
                <a:lnTo>
                  <a:pt x="0" y="101141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80" name="Google Shape;280;p9"/>
          <p:cNvGrpSpPr/>
          <p:nvPr/>
        </p:nvGrpSpPr>
        <p:grpSpPr>
          <a:xfrm>
            <a:off x="4007568" y="1701052"/>
            <a:ext cx="10044642" cy="2107682"/>
            <a:chOff x="0" y="-57150"/>
            <a:chExt cx="2645502" cy="555109"/>
          </a:xfrm>
        </p:grpSpPr>
        <p:sp>
          <p:nvSpPr>
            <p:cNvPr id="281" name="Google Shape;281;p9"/>
            <p:cNvSpPr/>
            <p:nvPr/>
          </p:nvSpPr>
          <p:spPr>
            <a:xfrm>
              <a:off x="0" y="0"/>
              <a:ext cx="2645502" cy="497959"/>
            </a:xfrm>
            <a:custGeom>
              <a:rect b="b" l="l" r="r" t="t"/>
              <a:pathLst>
                <a:path extrusionOk="0" h="497959" w="2645502">
                  <a:moveTo>
                    <a:pt x="0" y="0"/>
                  </a:moveTo>
                  <a:lnTo>
                    <a:pt x="2645502" y="0"/>
                  </a:lnTo>
                  <a:lnTo>
                    <a:pt x="2645502" y="497959"/>
                  </a:lnTo>
                  <a:lnTo>
                    <a:pt x="0" y="4979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282" name="Google Shape;282;p9"/>
            <p:cNvSpPr txBox="1"/>
            <p:nvPr/>
          </p:nvSpPr>
          <p:spPr>
            <a:xfrm>
              <a:off x="0" y="-57150"/>
              <a:ext cx="2645502" cy="555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3" name="Google Shape;283;p9"/>
          <p:cNvSpPr txBox="1"/>
          <p:nvPr/>
        </p:nvSpPr>
        <p:spPr>
          <a:xfrm>
            <a:off x="4127041" y="1571020"/>
            <a:ext cx="9773725" cy="2371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8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Length vs. Width</a:t>
            </a:r>
            <a:endParaRPr/>
          </a:p>
        </p:txBody>
      </p:sp>
      <p:sp>
        <p:nvSpPr>
          <p:cNvPr id="284" name="Google Shape;284;p9"/>
          <p:cNvSpPr txBox="1"/>
          <p:nvPr/>
        </p:nvSpPr>
        <p:spPr>
          <a:xfrm>
            <a:off x="2514416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85" name="Google Shape;285;p9"/>
          <p:cNvSpPr txBox="1"/>
          <p:nvPr/>
        </p:nvSpPr>
        <p:spPr>
          <a:xfrm>
            <a:off x="5861748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86" name="Google Shape;286;p9"/>
          <p:cNvSpPr txBox="1"/>
          <p:nvPr/>
        </p:nvSpPr>
        <p:spPr>
          <a:xfrm>
            <a:off x="10609357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87" name="Google Shape;287;p9"/>
          <p:cNvSpPr txBox="1"/>
          <p:nvPr/>
        </p:nvSpPr>
        <p:spPr>
          <a:xfrm>
            <a:off x="14052209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"/>
          <p:cNvSpPr/>
          <p:nvPr/>
        </p:nvSpPr>
        <p:spPr>
          <a:xfrm>
            <a:off x="0" y="554723"/>
            <a:ext cx="18288000" cy="9144000"/>
          </a:xfrm>
          <a:custGeom>
            <a:rect b="b" l="l" r="r" t="t"/>
            <a:pathLst>
              <a:path extrusionOk="0"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3" name="Google Shape;293;p10"/>
          <p:cNvSpPr txBox="1"/>
          <p:nvPr/>
        </p:nvSpPr>
        <p:spPr>
          <a:xfrm>
            <a:off x="845295" y="1435586"/>
            <a:ext cx="1390638" cy="7401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294" name="Google Shape;294;p10"/>
          <p:cNvSpPr txBox="1"/>
          <p:nvPr/>
        </p:nvSpPr>
        <p:spPr>
          <a:xfrm>
            <a:off x="16092628" y="2070735"/>
            <a:ext cx="1718515" cy="6155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295" name="Google Shape;295;p10"/>
          <p:cNvSpPr/>
          <p:nvPr/>
        </p:nvSpPr>
        <p:spPr>
          <a:xfrm>
            <a:off x="8545825" y="5578113"/>
            <a:ext cx="1236911" cy="1154725"/>
          </a:xfrm>
          <a:custGeom>
            <a:rect b="b" l="l" r="r" t="t"/>
            <a:pathLst>
              <a:path extrusionOk="0" h="1154725" w="1236911">
                <a:moveTo>
                  <a:pt x="0" y="0"/>
                </a:moveTo>
                <a:lnTo>
                  <a:pt x="1236911" y="0"/>
                </a:lnTo>
                <a:lnTo>
                  <a:pt x="1236911" y="1154725"/>
                </a:lnTo>
                <a:lnTo>
                  <a:pt x="0" y="11547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6" name="Google Shape;296;p10"/>
          <p:cNvSpPr/>
          <p:nvPr/>
        </p:nvSpPr>
        <p:spPr>
          <a:xfrm>
            <a:off x="8433523" y="3955684"/>
            <a:ext cx="1461515" cy="1171039"/>
          </a:xfrm>
          <a:custGeom>
            <a:rect b="b" l="l" r="r" t="t"/>
            <a:pathLst>
              <a:path extrusionOk="0" h="1171039" w="1461515">
                <a:moveTo>
                  <a:pt x="0" y="0"/>
                </a:moveTo>
                <a:lnTo>
                  <a:pt x="1461515" y="0"/>
                </a:lnTo>
                <a:lnTo>
                  <a:pt x="1461515" y="1171039"/>
                </a:lnTo>
                <a:lnTo>
                  <a:pt x="0" y="1171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"/>
          <p:cNvSpPr/>
          <p:nvPr/>
        </p:nvSpPr>
        <p:spPr>
          <a:xfrm>
            <a:off x="1028700" y="640817"/>
            <a:ext cx="16230600" cy="9005365"/>
          </a:xfrm>
          <a:custGeom>
            <a:rect b="b" l="l" r="r" t="t"/>
            <a:pathLst>
              <a:path extrusionOk="0" h="9005365" w="16230600">
                <a:moveTo>
                  <a:pt x="0" y="0"/>
                </a:moveTo>
                <a:lnTo>
                  <a:pt x="16230600" y="0"/>
                </a:lnTo>
                <a:lnTo>
                  <a:pt x="16230600" y="9005366"/>
                </a:lnTo>
                <a:lnTo>
                  <a:pt x="0" y="90053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2"/>
          <p:cNvSpPr/>
          <p:nvPr/>
        </p:nvSpPr>
        <p:spPr>
          <a:xfrm>
            <a:off x="1028700" y="627310"/>
            <a:ext cx="16230600" cy="9032381"/>
          </a:xfrm>
          <a:custGeom>
            <a:rect b="b" l="l" r="r" t="t"/>
            <a:pathLst>
              <a:path extrusionOk="0" h="9032381" w="16230600">
                <a:moveTo>
                  <a:pt x="0" y="0"/>
                </a:moveTo>
                <a:lnTo>
                  <a:pt x="16230600" y="0"/>
                </a:lnTo>
                <a:lnTo>
                  <a:pt x="16230600" y="9032380"/>
                </a:lnTo>
                <a:lnTo>
                  <a:pt x="0" y="90323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"/>
          <p:cNvSpPr/>
          <p:nvPr/>
        </p:nvSpPr>
        <p:spPr>
          <a:xfrm>
            <a:off x="746449" y="0"/>
            <a:ext cx="16512851" cy="10114121"/>
          </a:xfrm>
          <a:custGeom>
            <a:rect b="b" l="l" r="r" t="t"/>
            <a:pathLst>
              <a:path extrusionOk="0" h="10114121" w="16512851">
                <a:moveTo>
                  <a:pt x="0" y="0"/>
                </a:moveTo>
                <a:lnTo>
                  <a:pt x="16512851" y="0"/>
                </a:lnTo>
                <a:lnTo>
                  <a:pt x="16512851" y="10114121"/>
                </a:lnTo>
                <a:lnTo>
                  <a:pt x="0" y="101141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12" name="Google Shape;312;p13"/>
          <p:cNvGrpSpPr/>
          <p:nvPr/>
        </p:nvGrpSpPr>
        <p:grpSpPr>
          <a:xfrm>
            <a:off x="4007568" y="1701052"/>
            <a:ext cx="10044642" cy="2107682"/>
            <a:chOff x="0" y="-57150"/>
            <a:chExt cx="2645502" cy="555109"/>
          </a:xfrm>
        </p:grpSpPr>
        <p:sp>
          <p:nvSpPr>
            <p:cNvPr id="313" name="Google Shape;313;p13"/>
            <p:cNvSpPr/>
            <p:nvPr/>
          </p:nvSpPr>
          <p:spPr>
            <a:xfrm>
              <a:off x="0" y="0"/>
              <a:ext cx="2645502" cy="497959"/>
            </a:xfrm>
            <a:custGeom>
              <a:rect b="b" l="l" r="r" t="t"/>
              <a:pathLst>
                <a:path extrusionOk="0" h="497959" w="2645502">
                  <a:moveTo>
                    <a:pt x="0" y="0"/>
                  </a:moveTo>
                  <a:lnTo>
                    <a:pt x="2645502" y="0"/>
                  </a:lnTo>
                  <a:lnTo>
                    <a:pt x="2645502" y="497959"/>
                  </a:lnTo>
                  <a:lnTo>
                    <a:pt x="0" y="4979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314" name="Google Shape;314;p13"/>
            <p:cNvSpPr txBox="1"/>
            <p:nvPr/>
          </p:nvSpPr>
          <p:spPr>
            <a:xfrm>
              <a:off x="0" y="-57150"/>
              <a:ext cx="2645502" cy="555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5" name="Google Shape;315;p13"/>
          <p:cNvSpPr txBox="1"/>
          <p:nvPr/>
        </p:nvSpPr>
        <p:spPr>
          <a:xfrm>
            <a:off x="4127041" y="1571020"/>
            <a:ext cx="9773725" cy="2371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8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Length vs. Width</a:t>
            </a:r>
            <a:endParaRPr/>
          </a:p>
        </p:txBody>
      </p:sp>
      <p:sp>
        <p:nvSpPr>
          <p:cNvPr id="316" name="Google Shape;316;p13"/>
          <p:cNvSpPr txBox="1"/>
          <p:nvPr/>
        </p:nvSpPr>
        <p:spPr>
          <a:xfrm>
            <a:off x="2514416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317" name="Google Shape;317;p13"/>
          <p:cNvSpPr txBox="1"/>
          <p:nvPr/>
        </p:nvSpPr>
        <p:spPr>
          <a:xfrm>
            <a:off x="5861748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318" name="Google Shape;318;p13"/>
          <p:cNvSpPr txBox="1"/>
          <p:nvPr/>
        </p:nvSpPr>
        <p:spPr>
          <a:xfrm>
            <a:off x="10609357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319" name="Google Shape;319;p13"/>
          <p:cNvSpPr txBox="1"/>
          <p:nvPr/>
        </p:nvSpPr>
        <p:spPr>
          <a:xfrm>
            <a:off x="14052209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4"/>
          <p:cNvSpPr/>
          <p:nvPr/>
        </p:nvSpPr>
        <p:spPr>
          <a:xfrm>
            <a:off x="0" y="554723"/>
            <a:ext cx="18288000" cy="9144000"/>
          </a:xfrm>
          <a:custGeom>
            <a:rect b="b" l="l" r="r" t="t"/>
            <a:pathLst>
              <a:path extrusionOk="0"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5" name="Google Shape;325;p14"/>
          <p:cNvSpPr txBox="1"/>
          <p:nvPr/>
        </p:nvSpPr>
        <p:spPr>
          <a:xfrm>
            <a:off x="845295" y="1435586"/>
            <a:ext cx="1390638" cy="7401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326" name="Google Shape;326;p14"/>
          <p:cNvSpPr txBox="1"/>
          <p:nvPr/>
        </p:nvSpPr>
        <p:spPr>
          <a:xfrm>
            <a:off x="16092628" y="2070735"/>
            <a:ext cx="1718515" cy="6155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327" name="Google Shape;327;p14"/>
          <p:cNvSpPr/>
          <p:nvPr/>
        </p:nvSpPr>
        <p:spPr>
          <a:xfrm>
            <a:off x="8545825" y="5578113"/>
            <a:ext cx="1236911" cy="1154725"/>
          </a:xfrm>
          <a:custGeom>
            <a:rect b="b" l="l" r="r" t="t"/>
            <a:pathLst>
              <a:path extrusionOk="0" h="1154725" w="1236911">
                <a:moveTo>
                  <a:pt x="0" y="0"/>
                </a:moveTo>
                <a:lnTo>
                  <a:pt x="1236911" y="0"/>
                </a:lnTo>
                <a:lnTo>
                  <a:pt x="1236911" y="1154725"/>
                </a:lnTo>
                <a:lnTo>
                  <a:pt x="0" y="11547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8" name="Google Shape;328;p14"/>
          <p:cNvSpPr/>
          <p:nvPr/>
        </p:nvSpPr>
        <p:spPr>
          <a:xfrm>
            <a:off x="8433523" y="3955684"/>
            <a:ext cx="1461515" cy="1171039"/>
          </a:xfrm>
          <a:custGeom>
            <a:rect b="b" l="l" r="r" t="t"/>
            <a:pathLst>
              <a:path extrusionOk="0" h="1171039" w="1461515">
                <a:moveTo>
                  <a:pt x="0" y="0"/>
                </a:moveTo>
                <a:lnTo>
                  <a:pt x="1461515" y="0"/>
                </a:lnTo>
                <a:lnTo>
                  <a:pt x="1461515" y="1171039"/>
                </a:lnTo>
                <a:lnTo>
                  <a:pt x="0" y="1171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5"/>
          <p:cNvSpPr/>
          <p:nvPr/>
        </p:nvSpPr>
        <p:spPr>
          <a:xfrm>
            <a:off x="1028700" y="586312"/>
            <a:ext cx="16230600" cy="9114376"/>
          </a:xfrm>
          <a:custGeom>
            <a:rect b="b" l="l" r="r" t="t"/>
            <a:pathLst>
              <a:path extrusionOk="0" h="9114376" w="16230600">
                <a:moveTo>
                  <a:pt x="0" y="0"/>
                </a:moveTo>
                <a:lnTo>
                  <a:pt x="16230600" y="0"/>
                </a:lnTo>
                <a:lnTo>
                  <a:pt x="16230600" y="9114376"/>
                </a:lnTo>
                <a:lnTo>
                  <a:pt x="0" y="91143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6"/>
          <p:cNvSpPr/>
          <p:nvPr/>
        </p:nvSpPr>
        <p:spPr>
          <a:xfrm>
            <a:off x="1028700" y="635000"/>
            <a:ext cx="16230600" cy="9017000"/>
          </a:xfrm>
          <a:custGeom>
            <a:rect b="b" l="l" r="r" t="t"/>
            <a:pathLst>
              <a:path extrusionOk="0" h="9017000" w="16230600">
                <a:moveTo>
                  <a:pt x="0" y="0"/>
                </a:moveTo>
                <a:lnTo>
                  <a:pt x="16230600" y="0"/>
                </a:lnTo>
                <a:lnTo>
                  <a:pt x="16230600" y="9017000"/>
                </a:lnTo>
                <a:lnTo>
                  <a:pt x="0" y="901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7"/>
          <p:cNvSpPr/>
          <p:nvPr/>
        </p:nvSpPr>
        <p:spPr>
          <a:xfrm>
            <a:off x="746449" y="0"/>
            <a:ext cx="16512851" cy="10114121"/>
          </a:xfrm>
          <a:custGeom>
            <a:rect b="b" l="l" r="r" t="t"/>
            <a:pathLst>
              <a:path extrusionOk="0" h="10114121" w="16512851">
                <a:moveTo>
                  <a:pt x="0" y="0"/>
                </a:moveTo>
                <a:lnTo>
                  <a:pt x="16512851" y="0"/>
                </a:lnTo>
                <a:lnTo>
                  <a:pt x="16512851" y="10114121"/>
                </a:lnTo>
                <a:lnTo>
                  <a:pt x="0" y="101141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44" name="Google Shape;344;p17"/>
          <p:cNvGrpSpPr/>
          <p:nvPr/>
        </p:nvGrpSpPr>
        <p:grpSpPr>
          <a:xfrm>
            <a:off x="4007568" y="1701052"/>
            <a:ext cx="10044642" cy="2107682"/>
            <a:chOff x="0" y="-57150"/>
            <a:chExt cx="2645502" cy="555109"/>
          </a:xfrm>
        </p:grpSpPr>
        <p:sp>
          <p:nvSpPr>
            <p:cNvPr id="345" name="Google Shape;345;p17"/>
            <p:cNvSpPr/>
            <p:nvPr/>
          </p:nvSpPr>
          <p:spPr>
            <a:xfrm>
              <a:off x="0" y="0"/>
              <a:ext cx="2645502" cy="497959"/>
            </a:xfrm>
            <a:custGeom>
              <a:rect b="b" l="l" r="r" t="t"/>
              <a:pathLst>
                <a:path extrusionOk="0" h="497959" w="2645502">
                  <a:moveTo>
                    <a:pt x="0" y="0"/>
                  </a:moveTo>
                  <a:lnTo>
                    <a:pt x="2645502" y="0"/>
                  </a:lnTo>
                  <a:lnTo>
                    <a:pt x="2645502" y="497959"/>
                  </a:lnTo>
                  <a:lnTo>
                    <a:pt x="0" y="4979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346" name="Google Shape;346;p17"/>
            <p:cNvSpPr txBox="1"/>
            <p:nvPr/>
          </p:nvSpPr>
          <p:spPr>
            <a:xfrm>
              <a:off x="0" y="-57150"/>
              <a:ext cx="2645502" cy="555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7" name="Google Shape;347;p17"/>
          <p:cNvSpPr txBox="1"/>
          <p:nvPr/>
        </p:nvSpPr>
        <p:spPr>
          <a:xfrm>
            <a:off x="4127041" y="1571020"/>
            <a:ext cx="9773725" cy="2371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8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Length vs. Width</a:t>
            </a:r>
            <a:endParaRPr/>
          </a:p>
        </p:txBody>
      </p:sp>
      <p:sp>
        <p:nvSpPr>
          <p:cNvPr id="348" name="Google Shape;348;p17"/>
          <p:cNvSpPr txBox="1"/>
          <p:nvPr/>
        </p:nvSpPr>
        <p:spPr>
          <a:xfrm>
            <a:off x="2514416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349" name="Google Shape;349;p17"/>
          <p:cNvSpPr txBox="1"/>
          <p:nvPr/>
        </p:nvSpPr>
        <p:spPr>
          <a:xfrm>
            <a:off x="5861748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350" name="Google Shape;350;p17"/>
          <p:cNvSpPr txBox="1"/>
          <p:nvPr/>
        </p:nvSpPr>
        <p:spPr>
          <a:xfrm>
            <a:off x="10609357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351" name="Google Shape;351;p17"/>
          <p:cNvSpPr txBox="1"/>
          <p:nvPr/>
        </p:nvSpPr>
        <p:spPr>
          <a:xfrm>
            <a:off x="14052209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8"/>
          <p:cNvSpPr/>
          <p:nvPr/>
        </p:nvSpPr>
        <p:spPr>
          <a:xfrm>
            <a:off x="0" y="554723"/>
            <a:ext cx="18288000" cy="9144000"/>
          </a:xfrm>
          <a:custGeom>
            <a:rect b="b" l="l" r="r" t="t"/>
            <a:pathLst>
              <a:path extrusionOk="0"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7" name="Google Shape;357;p18"/>
          <p:cNvSpPr txBox="1"/>
          <p:nvPr/>
        </p:nvSpPr>
        <p:spPr>
          <a:xfrm>
            <a:off x="845295" y="1435586"/>
            <a:ext cx="1390638" cy="7401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358" name="Google Shape;358;p18"/>
          <p:cNvSpPr txBox="1"/>
          <p:nvPr/>
        </p:nvSpPr>
        <p:spPr>
          <a:xfrm>
            <a:off x="16092628" y="2070735"/>
            <a:ext cx="1718515" cy="6155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359" name="Google Shape;359;p18"/>
          <p:cNvSpPr/>
          <p:nvPr/>
        </p:nvSpPr>
        <p:spPr>
          <a:xfrm>
            <a:off x="8545825" y="5578113"/>
            <a:ext cx="1236911" cy="1154725"/>
          </a:xfrm>
          <a:custGeom>
            <a:rect b="b" l="l" r="r" t="t"/>
            <a:pathLst>
              <a:path extrusionOk="0" h="1154725" w="1236911">
                <a:moveTo>
                  <a:pt x="0" y="0"/>
                </a:moveTo>
                <a:lnTo>
                  <a:pt x="1236911" y="0"/>
                </a:lnTo>
                <a:lnTo>
                  <a:pt x="1236911" y="1154725"/>
                </a:lnTo>
                <a:lnTo>
                  <a:pt x="0" y="11547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0" name="Google Shape;360;p18"/>
          <p:cNvSpPr/>
          <p:nvPr/>
        </p:nvSpPr>
        <p:spPr>
          <a:xfrm>
            <a:off x="8433523" y="3955684"/>
            <a:ext cx="1461515" cy="1171039"/>
          </a:xfrm>
          <a:custGeom>
            <a:rect b="b" l="l" r="r" t="t"/>
            <a:pathLst>
              <a:path extrusionOk="0" h="1171039" w="1461515">
                <a:moveTo>
                  <a:pt x="0" y="0"/>
                </a:moveTo>
                <a:lnTo>
                  <a:pt x="1461515" y="0"/>
                </a:lnTo>
                <a:lnTo>
                  <a:pt x="1461515" y="1171039"/>
                </a:lnTo>
                <a:lnTo>
                  <a:pt x="0" y="1171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9"/>
          <p:cNvSpPr/>
          <p:nvPr/>
        </p:nvSpPr>
        <p:spPr>
          <a:xfrm>
            <a:off x="1028700" y="710626"/>
            <a:ext cx="16230600" cy="8865747"/>
          </a:xfrm>
          <a:custGeom>
            <a:rect b="b" l="l" r="r" t="t"/>
            <a:pathLst>
              <a:path extrusionOk="0" h="8865747" w="16230600">
                <a:moveTo>
                  <a:pt x="0" y="0"/>
                </a:moveTo>
                <a:lnTo>
                  <a:pt x="16230600" y="0"/>
                </a:lnTo>
                <a:lnTo>
                  <a:pt x="16230600" y="8865748"/>
                </a:lnTo>
                <a:lnTo>
                  <a:pt x="0" y="88657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0"/>
          <p:cNvSpPr/>
          <p:nvPr/>
        </p:nvSpPr>
        <p:spPr>
          <a:xfrm>
            <a:off x="1028700" y="558096"/>
            <a:ext cx="16230600" cy="9170808"/>
          </a:xfrm>
          <a:custGeom>
            <a:rect b="b" l="l" r="r" t="t"/>
            <a:pathLst>
              <a:path extrusionOk="0" h="9170808" w="16230600">
                <a:moveTo>
                  <a:pt x="0" y="0"/>
                </a:moveTo>
                <a:lnTo>
                  <a:pt x="16230600" y="0"/>
                </a:lnTo>
                <a:lnTo>
                  <a:pt x="16230600" y="9170808"/>
                </a:lnTo>
                <a:lnTo>
                  <a:pt x="0" y="91708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1"/>
          <p:cNvSpPr/>
          <p:nvPr/>
        </p:nvSpPr>
        <p:spPr>
          <a:xfrm>
            <a:off x="746449" y="0"/>
            <a:ext cx="16512851" cy="10114121"/>
          </a:xfrm>
          <a:custGeom>
            <a:rect b="b" l="l" r="r" t="t"/>
            <a:pathLst>
              <a:path extrusionOk="0" h="10114121" w="16512851">
                <a:moveTo>
                  <a:pt x="0" y="0"/>
                </a:moveTo>
                <a:lnTo>
                  <a:pt x="16512851" y="0"/>
                </a:lnTo>
                <a:lnTo>
                  <a:pt x="16512851" y="10114121"/>
                </a:lnTo>
                <a:lnTo>
                  <a:pt x="0" y="101141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76" name="Google Shape;376;p21"/>
          <p:cNvGrpSpPr/>
          <p:nvPr/>
        </p:nvGrpSpPr>
        <p:grpSpPr>
          <a:xfrm>
            <a:off x="4007568" y="1701052"/>
            <a:ext cx="10044642" cy="2107682"/>
            <a:chOff x="0" y="-57150"/>
            <a:chExt cx="2645502" cy="555109"/>
          </a:xfrm>
        </p:grpSpPr>
        <p:sp>
          <p:nvSpPr>
            <p:cNvPr id="377" name="Google Shape;377;p21"/>
            <p:cNvSpPr/>
            <p:nvPr/>
          </p:nvSpPr>
          <p:spPr>
            <a:xfrm>
              <a:off x="0" y="0"/>
              <a:ext cx="2645502" cy="497959"/>
            </a:xfrm>
            <a:custGeom>
              <a:rect b="b" l="l" r="r" t="t"/>
              <a:pathLst>
                <a:path extrusionOk="0" h="497959" w="2645502">
                  <a:moveTo>
                    <a:pt x="0" y="0"/>
                  </a:moveTo>
                  <a:lnTo>
                    <a:pt x="2645502" y="0"/>
                  </a:lnTo>
                  <a:lnTo>
                    <a:pt x="2645502" y="497959"/>
                  </a:lnTo>
                  <a:lnTo>
                    <a:pt x="0" y="4979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378" name="Google Shape;378;p21"/>
            <p:cNvSpPr txBox="1"/>
            <p:nvPr/>
          </p:nvSpPr>
          <p:spPr>
            <a:xfrm>
              <a:off x="0" y="-57150"/>
              <a:ext cx="2645502" cy="555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9" name="Google Shape;379;p21"/>
          <p:cNvSpPr txBox="1"/>
          <p:nvPr/>
        </p:nvSpPr>
        <p:spPr>
          <a:xfrm>
            <a:off x="4127041" y="1571020"/>
            <a:ext cx="9773725" cy="2371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8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Length vs. Width</a:t>
            </a:r>
            <a:endParaRPr/>
          </a:p>
        </p:txBody>
      </p:sp>
      <p:sp>
        <p:nvSpPr>
          <p:cNvPr id="380" name="Google Shape;380;p21"/>
          <p:cNvSpPr txBox="1"/>
          <p:nvPr/>
        </p:nvSpPr>
        <p:spPr>
          <a:xfrm>
            <a:off x="2514416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381" name="Google Shape;381;p21"/>
          <p:cNvSpPr txBox="1"/>
          <p:nvPr/>
        </p:nvSpPr>
        <p:spPr>
          <a:xfrm>
            <a:off x="5861748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382" name="Google Shape;382;p21"/>
          <p:cNvSpPr txBox="1"/>
          <p:nvPr/>
        </p:nvSpPr>
        <p:spPr>
          <a:xfrm>
            <a:off x="10609357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383" name="Google Shape;383;p21"/>
          <p:cNvSpPr txBox="1"/>
          <p:nvPr/>
        </p:nvSpPr>
        <p:spPr>
          <a:xfrm>
            <a:off x="14052209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2"/>
          <p:cNvSpPr/>
          <p:nvPr/>
        </p:nvSpPr>
        <p:spPr>
          <a:xfrm>
            <a:off x="0" y="554723"/>
            <a:ext cx="18288000" cy="9144000"/>
          </a:xfrm>
          <a:custGeom>
            <a:rect b="b" l="l" r="r" t="t"/>
            <a:pathLst>
              <a:path extrusionOk="0"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9" name="Google Shape;389;p22"/>
          <p:cNvSpPr txBox="1"/>
          <p:nvPr/>
        </p:nvSpPr>
        <p:spPr>
          <a:xfrm>
            <a:off x="845295" y="1435586"/>
            <a:ext cx="1390638" cy="7401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390" name="Google Shape;390;p22"/>
          <p:cNvSpPr txBox="1"/>
          <p:nvPr/>
        </p:nvSpPr>
        <p:spPr>
          <a:xfrm>
            <a:off x="16092628" y="2070735"/>
            <a:ext cx="1718515" cy="6155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391" name="Google Shape;391;p22"/>
          <p:cNvSpPr/>
          <p:nvPr/>
        </p:nvSpPr>
        <p:spPr>
          <a:xfrm>
            <a:off x="8545825" y="5578113"/>
            <a:ext cx="1236911" cy="1154725"/>
          </a:xfrm>
          <a:custGeom>
            <a:rect b="b" l="l" r="r" t="t"/>
            <a:pathLst>
              <a:path extrusionOk="0" h="1154725" w="1236911">
                <a:moveTo>
                  <a:pt x="0" y="0"/>
                </a:moveTo>
                <a:lnTo>
                  <a:pt x="1236911" y="0"/>
                </a:lnTo>
                <a:lnTo>
                  <a:pt x="1236911" y="1154725"/>
                </a:lnTo>
                <a:lnTo>
                  <a:pt x="0" y="11547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2" name="Google Shape;392;p22"/>
          <p:cNvSpPr/>
          <p:nvPr/>
        </p:nvSpPr>
        <p:spPr>
          <a:xfrm>
            <a:off x="8433523" y="3955684"/>
            <a:ext cx="1461515" cy="1171039"/>
          </a:xfrm>
          <a:custGeom>
            <a:rect b="b" l="l" r="r" t="t"/>
            <a:pathLst>
              <a:path extrusionOk="0" h="1171039" w="1461515">
                <a:moveTo>
                  <a:pt x="0" y="0"/>
                </a:moveTo>
                <a:lnTo>
                  <a:pt x="1461515" y="0"/>
                </a:lnTo>
                <a:lnTo>
                  <a:pt x="1461515" y="1171039"/>
                </a:lnTo>
                <a:lnTo>
                  <a:pt x="0" y="1171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3"/>
          <p:cNvSpPr/>
          <p:nvPr/>
        </p:nvSpPr>
        <p:spPr>
          <a:xfrm>
            <a:off x="1028700" y="740518"/>
            <a:ext cx="16230600" cy="8805964"/>
          </a:xfrm>
          <a:custGeom>
            <a:rect b="b" l="l" r="r" t="t"/>
            <a:pathLst>
              <a:path extrusionOk="0" h="8805964" w="16230600">
                <a:moveTo>
                  <a:pt x="0" y="0"/>
                </a:moveTo>
                <a:lnTo>
                  <a:pt x="16230600" y="0"/>
                </a:lnTo>
                <a:lnTo>
                  <a:pt x="16230600" y="8805964"/>
                </a:lnTo>
                <a:lnTo>
                  <a:pt x="0" y="88059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4"/>
          <p:cNvSpPr/>
          <p:nvPr/>
        </p:nvSpPr>
        <p:spPr>
          <a:xfrm>
            <a:off x="1028700" y="627310"/>
            <a:ext cx="16230600" cy="9032381"/>
          </a:xfrm>
          <a:custGeom>
            <a:rect b="b" l="l" r="r" t="t"/>
            <a:pathLst>
              <a:path extrusionOk="0" h="9032381" w="16230600">
                <a:moveTo>
                  <a:pt x="0" y="0"/>
                </a:moveTo>
                <a:lnTo>
                  <a:pt x="16230600" y="0"/>
                </a:lnTo>
                <a:lnTo>
                  <a:pt x="16230600" y="9032380"/>
                </a:lnTo>
                <a:lnTo>
                  <a:pt x="0" y="90323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5"/>
          <p:cNvSpPr/>
          <p:nvPr/>
        </p:nvSpPr>
        <p:spPr>
          <a:xfrm>
            <a:off x="746449" y="0"/>
            <a:ext cx="16512851" cy="10114121"/>
          </a:xfrm>
          <a:custGeom>
            <a:rect b="b" l="l" r="r" t="t"/>
            <a:pathLst>
              <a:path extrusionOk="0" h="10114121" w="16512851">
                <a:moveTo>
                  <a:pt x="0" y="0"/>
                </a:moveTo>
                <a:lnTo>
                  <a:pt x="16512851" y="0"/>
                </a:lnTo>
                <a:lnTo>
                  <a:pt x="16512851" y="10114121"/>
                </a:lnTo>
                <a:lnTo>
                  <a:pt x="0" y="101141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08" name="Google Shape;408;p25"/>
          <p:cNvGrpSpPr/>
          <p:nvPr/>
        </p:nvGrpSpPr>
        <p:grpSpPr>
          <a:xfrm>
            <a:off x="4007568" y="1701052"/>
            <a:ext cx="10044642" cy="2107682"/>
            <a:chOff x="0" y="-57150"/>
            <a:chExt cx="2645502" cy="555109"/>
          </a:xfrm>
        </p:grpSpPr>
        <p:sp>
          <p:nvSpPr>
            <p:cNvPr id="409" name="Google Shape;409;p25"/>
            <p:cNvSpPr/>
            <p:nvPr/>
          </p:nvSpPr>
          <p:spPr>
            <a:xfrm>
              <a:off x="0" y="0"/>
              <a:ext cx="2645502" cy="497959"/>
            </a:xfrm>
            <a:custGeom>
              <a:rect b="b" l="l" r="r" t="t"/>
              <a:pathLst>
                <a:path extrusionOk="0" h="497959" w="2645502">
                  <a:moveTo>
                    <a:pt x="0" y="0"/>
                  </a:moveTo>
                  <a:lnTo>
                    <a:pt x="2645502" y="0"/>
                  </a:lnTo>
                  <a:lnTo>
                    <a:pt x="2645502" y="497959"/>
                  </a:lnTo>
                  <a:lnTo>
                    <a:pt x="0" y="4979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10" name="Google Shape;410;p25"/>
            <p:cNvSpPr txBox="1"/>
            <p:nvPr/>
          </p:nvSpPr>
          <p:spPr>
            <a:xfrm>
              <a:off x="0" y="-57150"/>
              <a:ext cx="2645502" cy="555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1" name="Google Shape;411;p25"/>
          <p:cNvSpPr txBox="1"/>
          <p:nvPr/>
        </p:nvSpPr>
        <p:spPr>
          <a:xfrm>
            <a:off x="4127041" y="1571020"/>
            <a:ext cx="9773725" cy="2371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8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Length vs. Width</a:t>
            </a:r>
            <a:endParaRPr/>
          </a:p>
        </p:txBody>
      </p:sp>
      <p:sp>
        <p:nvSpPr>
          <p:cNvPr id="412" name="Google Shape;412;p25"/>
          <p:cNvSpPr txBox="1"/>
          <p:nvPr/>
        </p:nvSpPr>
        <p:spPr>
          <a:xfrm>
            <a:off x="2514416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413" name="Google Shape;413;p25"/>
          <p:cNvSpPr txBox="1"/>
          <p:nvPr/>
        </p:nvSpPr>
        <p:spPr>
          <a:xfrm>
            <a:off x="5861748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414" name="Google Shape;414;p25"/>
          <p:cNvSpPr txBox="1"/>
          <p:nvPr/>
        </p:nvSpPr>
        <p:spPr>
          <a:xfrm>
            <a:off x="10609357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415" name="Google Shape;415;p25"/>
          <p:cNvSpPr txBox="1"/>
          <p:nvPr/>
        </p:nvSpPr>
        <p:spPr>
          <a:xfrm>
            <a:off x="14052209" y="3893648"/>
            <a:ext cx="1493152" cy="5364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A8C3C"/>
        </a:solid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6"/>
          <p:cNvSpPr/>
          <p:nvPr/>
        </p:nvSpPr>
        <p:spPr>
          <a:xfrm>
            <a:off x="0" y="554723"/>
            <a:ext cx="18288000" cy="9144000"/>
          </a:xfrm>
          <a:custGeom>
            <a:rect b="b" l="l" r="r" t="t"/>
            <a:pathLst>
              <a:path extrusionOk="0"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1" name="Google Shape;421;p26"/>
          <p:cNvSpPr txBox="1"/>
          <p:nvPr/>
        </p:nvSpPr>
        <p:spPr>
          <a:xfrm>
            <a:off x="845295" y="1435586"/>
            <a:ext cx="1390638" cy="7401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  <a:p>
            <a:pPr indent="0" lvl="0" marL="0" marR="0" rtl="0" algn="ctr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4" u="none" cap="none" strike="noStrike">
                <a:solidFill>
                  <a:srgbClr val="F5F2D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422" name="Google Shape;422;p26"/>
          <p:cNvSpPr txBox="1"/>
          <p:nvPr/>
        </p:nvSpPr>
        <p:spPr>
          <a:xfrm>
            <a:off x="16092628" y="2070735"/>
            <a:ext cx="1718515" cy="6155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0" u="none" cap="none" strike="noStrike">
                <a:solidFill>
                  <a:srgbClr val="E1E8ED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423" name="Google Shape;423;p26"/>
          <p:cNvSpPr/>
          <p:nvPr/>
        </p:nvSpPr>
        <p:spPr>
          <a:xfrm>
            <a:off x="8545825" y="5578113"/>
            <a:ext cx="1236911" cy="1154725"/>
          </a:xfrm>
          <a:custGeom>
            <a:rect b="b" l="l" r="r" t="t"/>
            <a:pathLst>
              <a:path extrusionOk="0" h="1154725" w="1236911">
                <a:moveTo>
                  <a:pt x="0" y="0"/>
                </a:moveTo>
                <a:lnTo>
                  <a:pt x="1236911" y="0"/>
                </a:lnTo>
                <a:lnTo>
                  <a:pt x="1236911" y="1154725"/>
                </a:lnTo>
                <a:lnTo>
                  <a:pt x="0" y="11547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4" name="Google Shape;424;p26"/>
          <p:cNvSpPr/>
          <p:nvPr/>
        </p:nvSpPr>
        <p:spPr>
          <a:xfrm>
            <a:off x="8433523" y="3955684"/>
            <a:ext cx="1461515" cy="1171039"/>
          </a:xfrm>
          <a:custGeom>
            <a:rect b="b" l="l" r="r" t="t"/>
            <a:pathLst>
              <a:path extrusionOk="0" h="1171039" w="1461515">
                <a:moveTo>
                  <a:pt x="0" y="0"/>
                </a:moveTo>
                <a:lnTo>
                  <a:pt x="1461515" y="0"/>
                </a:lnTo>
                <a:lnTo>
                  <a:pt x="1461515" y="1171039"/>
                </a:lnTo>
                <a:lnTo>
                  <a:pt x="0" y="1171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8"/>
          <p:cNvSpPr/>
          <p:nvPr/>
        </p:nvSpPr>
        <p:spPr>
          <a:xfrm>
            <a:off x="1028700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0" name="Google Shape;430;p28"/>
          <p:cNvSpPr/>
          <p:nvPr/>
        </p:nvSpPr>
        <p:spPr>
          <a:xfrm>
            <a:off x="5332545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1" name="Google Shape;431;p28"/>
          <p:cNvSpPr/>
          <p:nvPr/>
        </p:nvSpPr>
        <p:spPr>
          <a:xfrm>
            <a:off x="9708755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2" name="Google Shape;432;p28"/>
          <p:cNvSpPr/>
          <p:nvPr/>
        </p:nvSpPr>
        <p:spPr>
          <a:xfrm>
            <a:off x="14084965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33" name="Google Shape;433;p28"/>
          <p:cNvGrpSpPr/>
          <p:nvPr/>
        </p:nvGrpSpPr>
        <p:grpSpPr>
          <a:xfrm>
            <a:off x="1374403" y="813962"/>
            <a:ext cx="2482930" cy="3773239"/>
            <a:chOff x="0" y="-180975"/>
            <a:chExt cx="653940" cy="993775"/>
          </a:xfrm>
        </p:grpSpPr>
        <p:sp>
          <p:nvSpPr>
            <p:cNvPr id="434" name="Google Shape;434;p28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435" name="Google Shape;435;p28"/>
            <p:cNvSpPr txBox="1"/>
            <p:nvPr/>
          </p:nvSpPr>
          <p:spPr>
            <a:xfrm>
              <a:off x="0" y="-180975"/>
              <a:ext cx="653940" cy="993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482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6" name="Google Shape;436;p28"/>
          <p:cNvGrpSpPr/>
          <p:nvPr/>
        </p:nvGrpSpPr>
        <p:grpSpPr>
          <a:xfrm>
            <a:off x="5678248" y="1284110"/>
            <a:ext cx="2482930" cy="3303091"/>
            <a:chOff x="0" y="-57150"/>
            <a:chExt cx="653940" cy="869950"/>
          </a:xfrm>
        </p:grpSpPr>
        <p:sp>
          <p:nvSpPr>
            <p:cNvPr id="437" name="Google Shape;437;p28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438" name="Google Shape;438;p28"/>
            <p:cNvSpPr txBox="1"/>
            <p:nvPr/>
          </p:nvSpPr>
          <p:spPr>
            <a:xfrm>
              <a:off x="0" y="-57150"/>
              <a:ext cx="65394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9" name="Google Shape;439;p28"/>
          <p:cNvGrpSpPr/>
          <p:nvPr/>
        </p:nvGrpSpPr>
        <p:grpSpPr>
          <a:xfrm>
            <a:off x="10054458" y="1284110"/>
            <a:ext cx="2482930" cy="3303091"/>
            <a:chOff x="0" y="-57150"/>
            <a:chExt cx="653940" cy="869950"/>
          </a:xfrm>
        </p:grpSpPr>
        <p:sp>
          <p:nvSpPr>
            <p:cNvPr id="440" name="Google Shape;440;p28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441" name="Google Shape;441;p28"/>
            <p:cNvSpPr txBox="1"/>
            <p:nvPr/>
          </p:nvSpPr>
          <p:spPr>
            <a:xfrm>
              <a:off x="0" y="-57150"/>
              <a:ext cx="65394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2" name="Google Shape;442;p28"/>
          <p:cNvGrpSpPr/>
          <p:nvPr/>
        </p:nvGrpSpPr>
        <p:grpSpPr>
          <a:xfrm>
            <a:off x="14426140" y="1284110"/>
            <a:ext cx="2482930" cy="3303091"/>
            <a:chOff x="0" y="-57150"/>
            <a:chExt cx="653940" cy="869950"/>
          </a:xfrm>
        </p:grpSpPr>
        <p:sp>
          <p:nvSpPr>
            <p:cNvPr id="443" name="Google Shape;443;p28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444" name="Google Shape;444;p28"/>
            <p:cNvSpPr txBox="1"/>
            <p:nvPr/>
          </p:nvSpPr>
          <p:spPr>
            <a:xfrm>
              <a:off x="0" y="-57150"/>
              <a:ext cx="65394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5" name="Google Shape;445;p28"/>
          <p:cNvSpPr/>
          <p:nvPr/>
        </p:nvSpPr>
        <p:spPr>
          <a:xfrm>
            <a:off x="1028700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6" name="Google Shape;446;p28"/>
          <p:cNvSpPr/>
          <p:nvPr/>
        </p:nvSpPr>
        <p:spPr>
          <a:xfrm>
            <a:off x="5332545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7" name="Google Shape;447;p28"/>
          <p:cNvSpPr/>
          <p:nvPr/>
        </p:nvSpPr>
        <p:spPr>
          <a:xfrm>
            <a:off x="9708755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8" name="Google Shape;448;p28"/>
          <p:cNvSpPr/>
          <p:nvPr/>
        </p:nvSpPr>
        <p:spPr>
          <a:xfrm>
            <a:off x="14084965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49" name="Google Shape;449;p28"/>
          <p:cNvGrpSpPr/>
          <p:nvPr/>
        </p:nvGrpSpPr>
        <p:grpSpPr>
          <a:xfrm>
            <a:off x="1374403" y="5482808"/>
            <a:ext cx="2482930" cy="3303091"/>
            <a:chOff x="0" y="-57150"/>
            <a:chExt cx="653940" cy="869950"/>
          </a:xfrm>
        </p:grpSpPr>
        <p:sp>
          <p:nvSpPr>
            <p:cNvPr id="450" name="Google Shape;450;p28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451" name="Google Shape;451;p28"/>
            <p:cNvSpPr txBox="1"/>
            <p:nvPr/>
          </p:nvSpPr>
          <p:spPr>
            <a:xfrm>
              <a:off x="0" y="-57150"/>
              <a:ext cx="65394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2" name="Google Shape;452;p28"/>
          <p:cNvGrpSpPr/>
          <p:nvPr/>
        </p:nvGrpSpPr>
        <p:grpSpPr>
          <a:xfrm>
            <a:off x="5678248" y="5482808"/>
            <a:ext cx="2482930" cy="3303091"/>
            <a:chOff x="0" y="-57150"/>
            <a:chExt cx="653940" cy="869950"/>
          </a:xfrm>
        </p:grpSpPr>
        <p:sp>
          <p:nvSpPr>
            <p:cNvPr id="453" name="Google Shape;453;p28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454" name="Google Shape;454;p28"/>
            <p:cNvSpPr txBox="1"/>
            <p:nvPr/>
          </p:nvSpPr>
          <p:spPr>
            <a:xfrm>
              <a:off x="0" y="-57150"/>
              <a:ext cx="65394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5" name="Google Shape;455;p28"/>
          <p:cNvGrpSpPr/>
          <p:nvPr/>
        </p:nvGrpSpPr>
        <p:grpSpPr>
          <a:xfrm>
            <a:off x="10054458" y="5482808"/>
            <a:ext cx="2482930" cy="3303091"/>
            <a:chOff x="0" y="-57150"/>
            <a:chExt cx="653940" cy="869950"/>
          </a:xfrm>
        </p:grpSpPr>
        <p:sp>
          <p:nvSpPr>
            <p:cNvPr id="456" name="Google Shape;456;p28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457" name="Google Shape;457;p28"/>
            <p:cNvSpPr txBox="1"/>
            <p:nvPr/>
          </p:nvSpPr>
          <p:spPr>
            <a:xfrm>
              <a:off x="0" y="-57150"/>
              <a:ext cx="65394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" name="Google Shape;458;p28"/>
          <p:cNvGrpSpPr/>
          <p:nvPr/>
        </p:nvGrpSpPr>
        <p:grpSpPr>
          <a:xfrm>
            <a:off x="14426140" y="5482808"/>
            <a:ext cx="2482930" cy="3303091"/>
            <a:chOff x="0" y="-57150"/>
            <a:chExt cx="653940" cy="869950"/>
          </a:xfrm>
        </p:grpSpPr>
        <p:sp>
          <p:nvSpPr>
            <p:cNvPr id="459" name="Google Shape;459;p28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460" name="Google Shape;460;p28"/>
            <p:cNvSpPr txBox="1"/>
            <p:nvPr/>
          </p:nvSpPr>
          <p:spPr>
            <a:xfrm>
              <a:off x="0" y="-57150"/>
              <a:ext cx="65394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1" name="Google Shape;461;p28"/>
          <p:cNvSpPr txBox="1"/>
          <p:nvPr/>
        </p:nvSpPr>
        <p:spPr>
          <a:xfrm rot="-3069789">
            <a:off x="777201" y="2779157"/>
            <a:ext cx="3578348" cy="9236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Touchdown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462" name="Google Shape;462;p28"/>
          <p:cNvSpPr txBox="1"/>
          <p:nvPr/>
        </p:nvSpPr>
        <p:spPr>
          <a:xfrm rot="-3069756">
            <a:off x="5188530" y="2468012"/>
            <a:ext cx="3143933" cy="9236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Fumble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463" name="Google Shape;463;p28"/>
          <p:cNvSpPr txBox="1"/>
          <p:nvPr/>
        </p:nvSpPr>
        <p:spPr>
          <a:xfrm rot="-3069756">
            <a:off x="9564740" y="2468012"/>
            <a:ext cx="3143933" cy="9236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Field Goal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464" name="Google Shape;464;p28"/>
          <p:cNvSpPr txBox="1"/>
          <p:nvPr/>
        </p:nvSpPr>
        <p:spPr>
          <a:xfrm rot="-3069756">
            <a:off x="14152843" y="1988552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Indie Flower"/>
                <a:ea typeface="Indie Flower"/>
                <a:cs typeface="Indie Flower"/>
                <a:sym typeface="Indie Flower"/>
              </a:rPr>
              <a:t>G</a:t>
            </a: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ain 10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465" name="Google Shape;465;p28"/>
          <p:cNvSpPr txBox="1"/>
          <p:nvPr/>
        </p:nvSpPr>
        <p:spPr>
          <a:xfrm rot="-3069756">
            <a:off x="946788" y="6187251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Lose 15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466" name="Google Shape;466;p28"/>
          <p:cNvSpPr txBox="1"/>
          <p:nvPr/>
        </p:nvSpPr>
        <p:spPr>
          <a:xfrm rot="-3069756">
            <a:off x="5250633" y="6056060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Gain 30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467" name="Google Shape;467;p28"/>
          <p:cNvSpPr txBox="1"/>
          <p:nvPr/>
        </p:nvSpPr>
        <p:spPr>
          <a:xfrm rot="-3069756">
            <a:off x="9735938" y="6056060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Gain 30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468" name="Google Shape;468;p28"/>
          <p:cNvSpPr txBox="1"/>
          <p:nvPr/>
        </p:nvSpPr>
        <p:spPr>
          <a:xfrm rot="-3069748">
            <a:off x="13699744" y="6056159"/>
            <a:ext cx="3428562" cy="2216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2 point conversion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26899b59f99_0_43"/>
          <p:cNvSpPr/>
          <p:nvPr/>
        </p:nvSpPr>
        <p:spPr>
          <a:xfrm>
            <a:off x="1028700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4" name="Google Shape;474;g26899b59f99_0_43"/>
          <p:cNvSpPr/>
          <p:nvPr/>
        </p:nvSpPr>
        <p:spPr>
          <a:xfrm>
            <a:off x="5332545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5" name="Google Shape;475;g26899b59f99_0_43"/>
          <p:cNvSpPr/>
          <p:nvPr/>
        </p:nvSpPr>
        <p:spPr>
          <a:xfrm>
            <a:off x="9708755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6" name="Google Shape;476;g26899b59f99_0_43"/>
          <p:cNvSpPr/>
          <p:nvPr/>
        </p:nvSpPr>
        <p:spPr>
          <a:xfrm>
            <a:off x="14084965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77" name="Google Shape;477;g26899b59f99_0_43"/>
          <p:cNvGrpSpPr/>
          <p:nvPr/>
        </p:nvGrpSpPr>
        <p:grpSpPr>
          <a:xfrm>
            <a:off x="1374403" y="813957"/>
            <a:ext cx="2483173" cy="3773739"/>
            <a:chOff x="0" y="-180975"/>
            <a:chExt cx="654000" cy="993900"/>
          </a:xfrm>
        </p:grpSpPr>
        <p:sp>
          <p:nvSpPr>
            <p:cNvPr id="478" name="Google Shape;478;g26899b59f99_0_43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479" name="Google Shape;479;g26899b59f99_0_43"/>
            <p:cNvSpPr txBox="1"/>
            <p:nvPr/>
          </p:nvSpPr>
          <p:spPr>
            <a:xfrm>
              <a:off x="0" y="-180975"/>
              <a:ext cx="654000" cy="99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482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0" name="Google Shape;480;g26899b59f99_0_43"/>
          <p:cNvGrpSpPr/>
          <p:nvPr/>
        </p:nvGrpSpPr>
        <p:grpSpPr>
          <a:xfrm>
            <a:off x="5678248" y="1284108"/>
            <a:ext cx="2483173" cy="3303303"/>
            <a:chOff x="0" y="-57150"/>
            <a:chExt cx="654000" cy="870000"/>
          </a:xfrm>
        </p:grpSpPr>
        <p:sp>
          <p:nvSpPr>
            <p:cNvPr id="481" name="Google Shape;481;g26899b59f99_0_43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482" name="Google Shape;482;g26899b59f99_0_43"/>
            <p:cNvSpPr txBox="1"/>
            <p:nvPr/>
          </p:nvSpPr>
          <p:spPr>
            <a:xfrm>
              <a:off x="0" y="-57150"/>
              <a:ext cx="6540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3" name="Google Shape;483;g26899b59f99_0_43"/>
          <p:cNvGrpSpPr/>
          <p:nvPr/>
        </p:nvGrpSpPr>
        <p:grpSpPr>
          <a:xfrm>
            <a:off x="10054458" y="1284108"/>
            <a:ext cx="2483173" cy="3303303"/>
            <a:chOff x="0" y="-57150"/>
            <a:chExt cx="654000" cy="870000"/>
          </a:xfrm>
        </p:grpSpPr>
        <p:sp>
          <p:nvSpPr>
            <p:cNvPr id="484" name="Google Shape;484;g26899b59f99_0_43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485" name="Google Shape;485;g26899b59f99_0_43"/>
            <p:cNvSpPr txBox="1"/>
            <p:nvPr/>
          </p:nvSpPr>
          <p:spPr>
            <a:xfrm>
              <a:off x="0" y="-57150"/>
              <a:ext cx="6540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6" name="Google Shape;486;g26899b59f99_0_43"/>
          <p:cNvGrpSpPr/>
          <p:nvPr/>
        </p:nvGrpSpPr>
        <p:grpSpPr>
          <a:xfrm>
            <a:off x="14426140" y="1284108"/>
            <a:ext cx="2483173" cy="3303303"/>
            <a:chOff x="0" y="-57150"/>
            <a:chExt cx="654000" cy="870000"/>
          </a:xfrm>
        </p:grpSpPr>
        <p:sp>
          <p:nvSpPr>
            <p:cNvPr id="487" name="Google Shape;487;g26899b59f99_0_43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488" name="Google Shape;488;g26899b59f99_0_43"/>
            <p:cNvSpPr txBox="1"/>
            <p:nvPr/>
          </p:nvSpPr>
          <p:spPr>
            <a:xfrm>
              <a:off x="0" y="-57150"/>
              <a:ext cx="6540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9" name="Google Shape;489;g26899b59f99_0_43"/>
          <p:cNvSpPr/>
          <p:nvPr/>
        </p:nvSpPr>
        <p:spPr>
          <a:xfrm>
            <a:off x="1028700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0" name="Google Shape;490;g26899b59f99_0_43"/>
          <p:cNvSpPr/>
          <p:nvPr/>
        </p:nvSpPr>
        <p:spPr>
          <a:xfrm>
            <a:off x="5332545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1" name="Google Shape;491;g26899b59f99_0_43"/>
          <p:cNvSpPr/>
          <p:nvPr/>
        </p:nvSpPr>
        <p:spPr>
          <a:xfrm>
            <a:off x="9708755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2" name="Google Shape;492;g26899b59f99_0_43"/>
          <p:cNvSpPr/>
          <p:nvPr/>
        </p:nvSpPr>
        <p:spPr>
          <a:xfrm>
            <a:off x="14084965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93" name="Google Shape;493;g26899b59f99_0_43"/>
          <p:cNvGrpSpPr/>
          <p:nvPr/>
        </p:nvGrpSpPr>
        <p:grpSpPr>
          <a:xfrm>
            <a:off x="1374403" y="5482806"/>
            <a:ext cx="2483173" cy="3303303"/>
            <a:chOff x="0" y="-57150"/>
            <a:chExt cx="654000" cy="870000"/>
          </a:xfrm>
        </p:grpSpPr>
        <p:sp>
          <p:nvSpPr>
            <p:cNvPr id="494" name="Google Shape;494;g26899b59f99_0_43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495" name="Google Shape;495;g26899b59f99_0_43"/>
            <p:cNvSpPr txBox="1"/>
            <p:nvPr/>
          </p:nvSpPr>
          <p:spPr>
            <a:xfrm>
              <a:off x="0" y="-57150"/>
              <a:ext cx="6540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6" name="Google Shape;496;g26899b59f99_0_43"/>
          <p:cNvGrpSpPr/>
          <p:nvPr/>
        </p:nvGrpSpPr>
        <p:grpSpPr>
          <a:xfrm>
            <a:off x="5678248" y="5482806"/>
            <a:ext cx="2483173" cy="3303303"/>
            <a:chOff x="0" y="-57150"/>
            <a:chExt cx="654000" cy="870000"/>
          </a:xfrm>
        </p:grpSpPr>
        <p:sp>
          <p:nvSpPr>
            <p:cNvPr id="497" name="Google Shape;497;g26899b59f99_0_43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498" name="Google Shape;498;g26899b59f99_0_43"/>
            <p:cNvSpPr txBox="1"/>
            <p:nvPr/>
          </p:nvSpPr>
          <p:spPr>
            <a:xfrm>
              <a:off x="0" y="-57150"/>
              <a:ext cx="6540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9" name="Google Shape;499;g26899b59f99_0_43"/>
          <p:cNvGrpSpPr/>
          <p:nvPr/>
        </p:nvGrpSpPr>
        <p:grpSpPr>
          <a:xfrm>
            <a:off x="10054458" y="5482806"/>
            <a:ext cx="2483173" cy="3303303"/>
            <a:chOff x="0" y="-57150"/>
            <a:chExt cx="654000" cy="870000"/>
          </a:xfrm>
        </p:grpSpPr>
        <p:sp>
          <p:nvSpPr>
            <p:cNvPr id="500" name="Google Shape;500;g26899b59f99_0_43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01" name="Google Shape;501;g26899b59f99_0_43"/>
            <p:cNvSpPr txBox="1"/>
            <p:nvPr/>
          </p:nvSpPr>
          <p:spPr>
            <a:xfrm>
              <a:off x="0" y="-57150"/>
              <a:ext cx="6540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2" name="Google Shape;502;g26899b59f99_0_43"/>
          <p:cNvGrpSpPr/>
          <p:nvPr/>
        </p:nvGrpSpPr>
        <p:grpSpPr>
          <a:xfrm>
            <a:off x="14426140" y="5482806"/>
            <a:ext cx="2483173" cy="3303303"/>
            <a:chOff x="0" y="-57150"/>
            <a:chExt cx="654000" cy="870000"/>
          </a:xfrm>
        </p:grpSpPr>
        <p:sp>
          <p:nvSpPr>
            <p:cNvPr id="503" name="Google Shape;503;g26899b59f99_0_43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04" name="Google Shape;504;g26899b59f99_0_43"/>
            <p:cNvSpPr txBox="1"/>
            <p:nvPr/>
          </p:nvSpPr>
          <p:spPr>
            <a:xfrm>
              <a:off x="0" y="-57150"/>
              <a:ext cx="6540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5" name="Google Shape;505;g26899b59f99_0_43"/>
          <p:cNvSpPr txBox="1"/>
          <p:nvPr/>
        </p:nvSpPr>
        <p:spPr>
          <a:xfrm rot="-3069789">
            <a:off x="777201" y="2779157"/>
            <a:ext cx="3578348" cy="9236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Touchdown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06" name="Google Shape;506;g26899b59f99_0_43"/>
          <p:cNvSpPr txBox="1"/>
          <p:nvPr/>
        </p:nvSpPr>
        <p:spPr>
          <a:xfrm rot="-3069756">
            <a:off x="5188530" y="2468012"/>
            <a:ext cx="3143933" cy="9236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Fumble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07" name="Google Shape;507;g26899b59f99_0_43"/>
          <p:cNvSpPr txBox="1"/>
          <p:nvPr/>
        </p:nvSpPr>
        <p:spPr>
          <a:xfrm rot="-3069756">
            <a:off x="9564740" y="2468012"/>
            <a:ext cx="3143933" cy="9236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Field Goal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08" name="Google Shape;508;g26899b59f99_0_43"/>
          <p:cNvSpPr txBox="1"/>
          <p:nvPr/>
        </p:nvSpPr>
        <p:spPr>
          <a:xfrm rot="-3069756">
            <a:off x="14152843" y="1988552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Indie Flower"/>
                <a:ea typeface="Indie Flower"/>
                <a:cs typeface="Indie Flower"/>
                <a:sym typeface="Indie Flower"/>
              </a:rPr>
              <a:t>G</a:t>
            </a: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ain 10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09" name="Google Shape;509;g26899b59f99_0_43"/>
          <p:cNvSpPr txBox="1"/>
          <p:nvPr/>
        </p:nvSpPr>
        <p:spPr>
          <a:xfrm rot="-3069756">
            <a:off x="946788" y="6187251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Lose 15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10" name="Google Shape;510;g26899b59f99_0_43"/>
          <p:cNvSpPr txBox="1"/>
          <p:nvPr/>
        </p:nvSpPr>
        <p:spPr>
          <a:xfrm rot="-3069756">
            <a:off x="5250633" y="6056060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Gain 30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11" name="Google Shape;511;g26899b59f99_0_43"/>
          <p:cNvSpPr txBox="1"/>
          <p:nvPr/>
        </p:nvSpPr>
        <p:spPr>
          <a:xfrm rot="-3069756">
            <a:off x="9735938" y="6056060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Gain 30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12" name="Google Shape;512;g26899b59f99_0_43"/>
          <p:cNvSpPr txBox="1"/>
          <p:nvPr/>
        </p:nvSpPr>
        <p:spPr>
          <a:xfrm rot="-3069748">
            <a:off x="13699744" y="6056159"/>
            <a:ext cx="3428562" cy="2216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2 point conversion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9"/>
          <p:cNvSpPr/>
          <p:nvPr/>
        </p:nvSpPr>
        <p:spPr>
          <a:xfrm>
            <a:off x="1028700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8" name="Google Shape;518;p29"/>
          <p:cNvSpPr/>
          <p:nvPr/>
        </p:nvSpPr>
        <p:spPr>
          <a:xfrm>
            <a:off x="5332545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9" name="Google Shape;519;p29"/>
          <p:cNvSpPr/>
          <p:nvPr/>
        </p:nvSpPr>
        <p:spPr>
          <a:xfrm>
            <a:off x="9708755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0" name="Google Shape;520;p29"/>
          <p:cNvSpPr/>
          <p:nvPr/>
        </p:nvSpPr>
        <p:spPr>
          <a:xfrm>
            <a:off x="14084965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21" name="Google Shape;521;p29"/>
          <p:cNvGrpSpPr/>
          <p:nvPr/>
        </p:nvGrpSpPr>
        <p:grpSpPr>
          <a:xfrm>
            <a:off x="1374403" y="813962"/>
            <a:ext cx="2482930" cy="3773239"/>
            <a:chOff x="0" y="-180975"/>
            <a:chExt cx="653940" cy="993775"/>
          </a:xfrm>
        </p:grpSpPr>
        <p:sp>
          <p:nvSpPr>
            <p:cNvPr id="522" name="Google Shape;522;p29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23" name="Google Shape;523;p29"/>
            <p:cNvSpPr txBox="1"/>
            <p:nvPr/>
          </p:nvSpPr>
          <p:spPr>
            <a:xfrm>
              <a:off x="0" y="-180975"/>
              <a:ext cx="653940" cy="993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482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4" name="Google Shape;524;p29"/>
          <p:cNvGrpSpPr/>
          <p:nvPr/>
        </p:nvGrpSpPr>
        <p:grpSpPr>
          <a:xfrm>
            <a:off x="5678248" y="1284110"/>
            <a:ext cx="2482930" cy="3303091"/>
            <a:chOff x="0" y="-57150"/>
            <a:chExt cx="653940" cy="869950"/>
          </a:xfrm>
        </p:grpSpPr>
        <p:sp>
          <p:nvSpPr>
            <p:cNvPr id="525" name="Google Shape;525;p29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26" name="Google Shape;526;p29"/>
            <p:cNvSpPr txBox="1"/>
            <p:nvPr/>
          </p:nvSpPr>
          <p:spPr>
            <a:xfrm>
              <a:off x="0" y="-57150"/>
              <a:ext cx="65394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7" name="Google Shape;527;p29"/>
          <p:cNvGrpSpPr/>
          <p:nvPr/>
        </p:nvGrpSpPr>
        <p:grpSpPr>
          <a:xfrm>
            <a:off x="10054458" y="1284110"/>
            <a:ext cx="2482930" cy="3303091"/>
            <a:chOff x="0" y="-57150"/>
            <a:chExt cx="653940" cy="869950"/>
          </a:xfrm>
        </p:grpSpPr>
        <p:sp>
          <p:nvSpPr>
            <p:cNvPr id="528" name="Google Shape;528;p29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29" name="Google Shape;529;p29"/>
            <p:cNvSpPr txBox="1"/>
            <p:nvPr/>
          </p:nvSpPr>
          <p:spPr>
            <a:xfrm>
              <a:off x="0" y="-57150"/>
              <a:ext cx="65394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0" name="Google Shape;530;p29"/>
          <p:cNvGrpSpPr/>
          <p:nvPr/>
        </p:nvGrpSpPr>
        <p:grpSpPr>
          <a:xfrm>
            <a:off x="14426140" y="1284110"/>
            <a:ext cx="2482930" cy="3303091"/>
            <a:chOff x="0" y="-57150"/>
            <a:chExt cx="653940" cy="869950"/>
          </a:xfrm>
        </p:grpSpPr>
        <p:sp>
          <p:nvSpPr>
            <p:cNvPr id="531" name="Google Shape;531;p29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32" name="Google Shape;532;p29"/>
            <p:cNvSpPr txBox="1"/>
            <p:nvPr/>
          </p:nvSpPr>
          <p:spPr>
            <a:xfrm>
              <a:off x="0" y="-57150"/>
              <a:ext cx="65394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3" name="Google Shape;533;p29"/>
          <p:cNvSpPr/>
          <p:nvPr/>
        </p:nvSpPr>
        <p:spPr>
          <a:xfrm>
            <a:off x="1028700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4" name="Google Shape;534;p29"/>
          <p:cNvSpPr/>
          <p:nvPr/>
        </p:nvSpPr>
        <p:spPr>
          <a:xfrm>
            <a:off x="5332545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5" name="Google Shape;535;p29"/>
          <p:cNvSpPr/>
          <p:nvPr/>
        </p:nvSpPr>
        <p:spPr>
          <a:xfrm>
            <a:off x="9708755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6" name="Google Shape;536;p29"/>
          <p:cNvSpPr/>
          <p:nvPr/>
        </p:nvSpPr>
        <p:spPr>
          <a:xfrm>
            <a:off x="14084965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37" name="Google Shape;537;p29"/>
          <p:cNvGrpSpPr/>
          <p:nvPr/>
        </p:nvGrpSpPr>
        <p:grpSpPr>
          <a:xfrm>
            <a:off x="1374403" y="5482808"/>
            <a:ext cx="2482930" cy="3303091"/>
            <a:chOff x="0" y="-57150"/>
            <a:chExt cx="653940" cy="869950"/>
          </a:xfrm>
        </p:grpSpPr>
        <p:sp>
          <p:nvSpPr>
            <p:cNvPr id="538" name="Google Shape;538;p29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39" name="Google Shape;539;p29"/>
            <p:cNvSpPr txBox="1"/>
            <p:nvPr/>
          </p:nvSpPr>
          <p:spPr>
            <a:xfrm>
              <a:off x="0" y="-57150"/>
              <a:ext cx="65394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0" name="Google Shape;540;p29"/>
          <p:cNvGrpSpPr/>
          <p:nvPr/>
        </p:nvGrpSpPr>
        <p:grpSpPr>
          <a:xfrm>
            <a:off x="5678248" y="5482808"/>
            <a:ext cx="2482930" cy="3303091"/>
            <a:chOff x="0" y="-57150"/>
            <a:chExt cx="653940" cy="869950"/>
          </a:xfrm>
        </p:grpSpPr>
        <p:sp>
          <p:nvSpPr>
            <p:cNvPr id="541" name="Google Shape;541;p29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42" name="Google Shape;542;p29"/>
            <p:cNvSpPr txBox="1"/>
            <p:nvPr/>
          </p:nvSpPr>
          <p:spPr>
            <a:xfrm>
              <a:off x="0" y="-57150"/>
              <a:ext cx="65394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3" name="Google Shape;543;p29"/>
          <p:cNvGrpSpPr/>
          <p:nvPr/>
        </p:nvGrpSpPr>
        <p:grpSpPr>
          <a:xfrm>
            <a:off x="10054458" y="5482808"/>
            <a:ext cx="2482930" cy="3303091"/>
            <a:chOff x="0" y="-57150"/>
            <a:chExt cx="653940" cy="869950"/>
          </a:xfrm>
        </p:grpSpPr>
        <p:sp>
          <p:nvSpPr>
            <p:cNvPr id="544" name="Google Shape;544;p29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45" name="Google Shape;545;p29"/>
            <p:cNvSpPr txBox="1"/>
            <p:nvPr/>
          </p:nvSpPr>
          <p:spPr>
            <a:xfrm>
              <a:off x="0" y="-57150"/>
              <a:ext cx="65394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6" name="Google Shape;546;p29"/>
          <p:cNvGrpSpPr/>
          <p:nvPr/>
        </p:nvGrpSpPr>
        <p:grpSpPr>
          <a:xfrm>
            <a:off x="14426140" y="5482808"/>
            <a:ext cx="2482930" cy="3303091"/>
            <a:chOff x="0" y="-57150"/>
            <a:chExt cx="653940" cy="869950"/>
          </a:xfrm>
        </p:grpSpPr>
        <p:sp>
          <p:nvSpPr>
            <p:cNvPr id="547" name="Google Shape;547;p29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48" name="Google Shape;548;p29"/>
            <p:cNvSpPr txBox="1"/>
            <p:nvPr/>
          </p:nvSpPr>
          <p:spPr>
            <a:xfrm>
              <a:off x="0" y="-57150"/>
              <a:ext cx="65394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9" name="Google Shape;549;p29"/>
          <p:cNvSpPr txBox="1"/>
          <p:nvPr/>
        </p:nvSpPr>
        <p:spPr>
          <a:xfrm rot="-3069789">
            <a:off x="777201" y="2779157"/>
            <a:ext cx="3578348" cy="9236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Touchdown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50" name="Google Shape;550;p29"/>
          <p:cNvSpPr txBox="1"/>
          <p:nvPr/>
        </p:nvSpPr>
        <p:spPr>
          <a:xfrm rot="-3069756">
            <a:off x="5188530" y="2468012"/>
            <a:ext cx="3143933" cy="9236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Fumble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51" name="Google Shape;551;p29"/>
          <p:cNvSpPr txBox="1"/>
          <p:nvPr/>
        </p:nvSpPr>
        <p:spPr>
          <a:xfrm rot="-3069756">
            <a:off x="9564740" y="2468012"/>
            <a:ext cx="3143933" cy="9236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Field Goal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52" name="Google Shape;552;p29"/>
          <p:cNvSpPr txBox="1"/>
          <p:nvPr/>
        </p:nvSpPr>
        <p:spPr>
          <a:xfrm rot="-3069756">
            <a:off x="14152843" y="1988552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Indie Flower"/>
                <a:ea typeface="Indie Flower"/>
                <a:cs typeface="Indie Flower"/>
                <a:sym typeface="Indie Flower"/>
              </a:rPr>
              <a:t>G</a:t>
            </a: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ain 10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53" name="Google Shape;553;p29"/>
          <p:cNvSpPr txBox="1"/>
          <p:nvPr/>
        </p:nvSpPr>
        <p:spPr>
          <a:xfrm rot="-3069756">
            <a:off x="946788" y="6187251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Lose 15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54" name="Google Shape;554;p29"/>
          <p:cNvSpPr txBox="1"/>
          <p:nvPr/>
        </p:nvSpPr>
        <p:spPr>
          <a:xfrm rot="-3069756">
            <a:off x="5250633" y="6056060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Gain 30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55" name="Google Shape;555;p29"/>
          <p:cNvSpPr txBox="1"/>
          <p:nvPr/>
        </p:nvSpPr>
        <p:spPr>
          <a:xfrm rot="-3069756">
            <a:off x="9735938" y="6056060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Gain 30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56" name="Google Shape;556;p29"/>
          <p:cNvSpPr txBox="1"/>
          <p:nvPr/>
        </p:nvSpPr>
        <p:spPr>
          <a:xfrm rot="-3069748">
            <a:off x="13699744" y="6056159"/>
            <a:ext cx="3428562" cy="2216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2 point conversion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26899b59f99_0_94"/>
          <p:cNvSpPr/>
          <p:nvPr/>
        </p:nvSpPr>
        <p:spPr>
          <a:xfrm>
            <a:off x="1028700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2" name="Google Shape;562;g26899b59f99_0_94"/>
          <p:cNvSpPr/>
          <p:nvPr/>
        </p:nvSpPr>
        <p:spPr>
          <a:xfrm>
            <a:off x="5332545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3" name="Google Shape;563;g26899b59f99_0_94"/>
          <p:cNvSpPr/>
          <p:nvPr/>
        </p:nvSpPr>
        <p:spPr>
          <a:xfrm>
            <a:off x="9708755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4" name="Google Shape;564;g26899b59f99_0_94"/>
          <p:cNvSpPr/>
          <p:nvPr/>
        </p:nvSpPr>
        <p:spPr>
          <a:xfrm>
            <a:off x="14084965" y="1028700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65" name="Google Shape;565;g26899b59f99_0_94"/>
          <p:cNvGrpSpPr/>
          <p:nvPr/>
        </p:nvGrpSpPr>
        <p:grpSpPr>
          <a:xfrm>
            <a:off x="1374403" y="813957"/>
            <a:ext cx="2483173" cy="3773739"/>
            <a:chOff x="0" y="-180975"/>
            <a:chExt cx="654000" cy="993900"/>
          </a:xfrm>
        </p:grpSpPr>
        <p:sp>
          <p:nvSpPr>
            <p:cNvPr id="566" name="Google Shape;566;g26899b59f99_0_94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67" name="Google Shape;567;g26899b59f99_0_94"/>
            <p:cNvSpPr txBox="1"/>
            <p:nvPr/>
          </p:nvSpPr>
          <p:spPr>
            <a:xfrm>
              <a:off x="0" y="-180975"/>
              <a:ext cx="654000" cy="99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482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8" name="Google Shape;568;g26899b59f99_0_94"/>
          <p:cNvGrpSpPr/>
          <p:nvPr/>
        </p:nvGrpSpPr>
        <p:grpSpPr>
          <a:xfrm>
            <a:off x="5678248" y="1284108"/>
            <a:ext cx="2483173" cy="3303303"/>
            <a:chOff x="0" y="-57150"/>
            <a:chExt cx="654000" cy="870000"/>
          </a:xfrm>
        </p:grpSpPr>
        <p:sp>
          <p:nvSpPr>
            <p:cNvPr id="569" name="Google Shape;569;g26899b59f99_0_94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70" name="Google Shape;570;g26899b59f99_0_94"/>
            <p:cNvSpPr txBox="1"/>
            <p:nvPr/>
          </p:nvSpPr>
          <p:spPr>
            <a:xfrm>
              <a:off x="0" y="-57150"/>
              <a:ext cx="6540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1" name="Google Shape;571;g26899b59f99_0_94"/>
          <p:cNvGrpSpPr/>
          <p:nvPr/>
        </p:nvGrpSpPr>
        <p:grpSpPr>
          <a:xfrm>
            <a:off x="10054458" y="1284108"/>
            <a:ext cx="2483173" cy="3303303"/>
            <a:chOff x="0" y="-57150"/>
            <a:chExt cx="654000" cy="870000"/>
          </a:xfrm>
        </p:grpSpPr>
        <p:sp>
          <p:nvSpPr>
            <p:cNvPr id="572" name="Google Shape;572;g26899b59f99_0_94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73" name="Google Shape;573;g26899b59f99_0_94"/>
            <p:cNvSpPr txBox="1"/>
            <p:nvPr/>
          </p:nvSpPr>
          <p:spPr>
            <a:xfrm>
              <a:off x="0" y="-57150"/>
              <a:ext cx="6540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4" name="Google Shape;574;g26899b59f99_0_94"/>
          <p:cNvGrpSpPr/>
          <p:nvPr/>
        </p:nvGrpSpPr>
        <p:grpSpPr>
          <a:xfrm>
            <a:off x="14426140" y="1284108"/>
            <a:ext cx="2483173" cy="3303303"/>
            <a:chOff x="0" y="-57150"/>
            <a:chExt cx="654000" cy="870000"/>
          </a:xfrm>
        </p:grpSpPr>
        <p:sp>
          <p:nvSpPr>
            <p:cNvPr id="575" name="Google Shape;575;g26899b59f99_0_94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76" name="Google Shape;576;g26899b59f99_0_94"/>
            <p:cNvSpPr txBox="1"/>
            <p:nvPr/>
          </p:nvSpPr>
          <p:spPr>
            <a:xfrm>
              <a:off x="0" y="-57150"/>
              <a:ext cx="6540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7" name="Google Shape;577;g26899b59f99_0_94"/>
          <p:cNvSpPr/>
          <p:nvPr/>
        </p:nvSpPr>
        <p:spPr>
          <a:xfrm>
            <a:off x="1028700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8" name="Google Shape;578;g26899b59f99_0_94"/>
          <p:cNvSpPr/>
          <p:nvPr/>
        </p:nvSpPr>
        <p:spPr>
          <a:xfrm>
            <a:off x="5332545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9" name="Google Shape;579;g26899b59f99_0_94"/>
          <p:cNvSpPr/>
          <p:nvPr/>
        </p:nvSpPr>
        <p:spPr>
          <a:xfrm>
            <a:off x="9708755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0" name="Google Shape;580;g26899b59f99_0_94"/>
          <p:cNvSpPr/>
          <p:nvPr/>
        </p:nvSpPr>
        <p:spPr>
          <a:xfrm>
            <a:off x="14084965" y="5227399"/>
            <a:ext cx="3174335" cy="4030901"/>
          </a:xfrm>
          <a:custGeom>
            <a:rect b="b" l="l" r="r" t="t"/>
            <a:pathLst>
              <a:path extrusionOk="0" h="4030901" w="3174335">
                <a:moveTo>
                  <a:pt x="0" y="0"/>
                </a:moveTo>
                <a:lnTo>
                  <a:pt x="3174335" y="0"/>
                </a:lnTo>
                <a:lnTo>
                  <a:pt x="3174335" y="4030901"/>
                </a:lnTo>
                <a:lnTo>
                  <a:pt x="0" y="4030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81" name="Google Shape;581;g26899b59f99_0_94"/>
          <p:cNvGrpSpPr/>
          <p:nvPr/>
        </p:nvGrpSpPr>
        <p:grpSpPr>
          <a:xfrm>
            <a:off x="1374403" y="5482806"/>
            <a:ext cx="2483173" cy="3303303"/>
            <a:chOff x="0" y="-57150"/>
            <a:chExt cx="654000" cy="870000"/>
          </a:xfrm>
        </p:grpSpPr>
        <p:sp>
          <p:nvSpPr>
            <p:cNvPr id="582" name="Google Shape;582;g26899b59f99_0_94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83" name="Google Shape;583;g26899b59f99_0_94"/>
            <p:cNvSpPr txBox="1"/>
            <p:nvPr/>
          </p:nvSpPr>
          <p:spPr>
            <a:xfrm>
              <a:off x="0" y="-57150"/>
              <a:ext cx="6540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4" name="Google Shape;584;g26899b59f99_0_94"/>
          <p:cNvGrpSpPr/>
          <p:nvPr/>
        </p:nvGrpSpPr>
        <p:grpSpPr>
          <a:xfrm>
            <a:off x="5678248" y="5482806"/>
            <a:ext cx="2483173" cy="3303303"/>
            <a:chOff x="0" y="-57150"/>
            <a:chExt cx="654000" cy="870000"/>
          </a:xfrm>
        </p:grpSpPr>
        <p:sp>
          <p:nvSpPr>
            <p:cNvPr id="585" name="Google Shape;585;g26899b59f99_0_94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86" name="Google Shape;586;g26899b59f99_0_94"/>
            <p:cNvSpPr txBox="1"/>
            <p:nvPr/>
          </p:nvSpPr>
          <p:spPr>
            <a:xfrm>
              <a:off x="0" y="-57150"/>
              <a:ext cx="6540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7" name="Google Shape;587;g26899b59f99_0_94"/>
          <p:cNvGrpSpPr/>
          <p:nvPr/>
        </p:nvGrpSpPr>
        <p:grpSpPr>
          <a:xfrm>
            <a:off x="10054458" y="5482806"/>
            <a:ext cx="2483173" cy="3303303"/>
            <a:chOff x="0" y="-57150"/>
            <a:chExt cx="654000" cy="870000"/>
          </a:xfrm>
        </p:grpSpPr>
        <p:sp>
          <p:nvSpPr>
            <p:cNvPr id="588" name="Google Shape;588;g26899b59f99_0_94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89" name="Google Shape;589;g26899b59f99_0_94"/>
            <p:cNvSpPr txBox="1"/>
            <p:nvPr/>
          </p:nvSpPr>
          <p:spPr>
            <a:xfrm>
              <a:off x="0" y="-57150"/>
              <a:ext cx="6540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0" name="Google Shape;590;g26899b59f99_0_94"/>
          <p:cNvGrpSpPr/>
          <p:nvPr/>
        </p:nvGrpSpPr>
        <p:grpSpPr>
          <a:xfrm>
            <a:off x="14426140" y="5482806"/>
            <a:ext cx="2483173" cy="3303303"/>
            <a:chOff x="0" y="-57150"/>
            <a:chExt cx="654000" cy="870000"/>
          </a:xfrm>
        </p:grpSpPr>
        <p:sp>
          <p:nvSpPr>
            <p:cNvPr id="591" name="Google Shape;591;g26899b59f99_0_94"/>
            <p:cNvSpPr/>
            <p:nvPr/>
          </p:nvSpPr>
          <p:spPr>
            <a:xfrm>
              <a:off x="0" y="0"/>
              <a:ext cx="653940" cy="812800"/>
            </a:xfrm>
            <a:custGeom>
              <a:rect b="b" l="l" r="r" t="t"/>
              <a:pathLst>
                <a:path extrusionOk="0" h="812800" w="653940">
                  <a:moveTo>
                    <a:pt x="0" y="0"/>
                  </a:moveTo>
                  <a:lnTo>
                    <a:pt x="653940" y="0"/>
                  </a:lnTo>
                  <a:lnTo>
                    <a:pt x="6539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AF5"/>
            </a:solidFill>
            <a:ln>
              <a:noFill/>
            </a:ln>
          </p:spPr>
        </p:sp>
        <p:sp>
          <p:nvSpPr>
            <p:cNvPr id="592" name="Google Shape;592;g26899b59f99_0_94"/>
            <p:cNvSpPr txBox="1"/>
            <p:nvPr/>
          </p:nvSpPr>
          <p:spPr>
            <a:xfrm>
              <a:off x="0" y="-57150"/>
              <a:ext cx="6540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3" name="Google Shape;593;g26899b59f99_0_94"/>
          <p:cNvSpPr txBox="1"/>
          <p:nvPr/>
        </p:nvSpPr>
        <p:spPr>
          <a:xfrm rot="-3069789">
            <a:off x="777201" y="2779157"/>
            <a:ext cx="3578348" cy="9236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Touchdown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94" name="Google Shape;594;g26899b59f99_0_94"/>
          <p:cNvSpPr txBox="1"/>
          <p:nvPr/>
        </p:nvSpPr>
        <p:spPr>
          <a:xfrm rot="-3069756">
            <a:off x="5188530" y="2468012"/>
            <a:ext cx="3143933" cy="9236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Fumble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95" name="Google Shape;595;g26899b59f99_0_94"/>
          <p:cNvSpPr txBox="1"/>
          <p:nvPr/>
        </p:nvSpPr>
        <p:spPr>
          <a:xfrm rot="-3069756">
            <a:off x="9564740" y="2468012"/>
            <a:ext cx="3143933" cy="9236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Field Goal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96" name="Google Shape;596;g26899b59f99_0_94"/>
          <p:cNvSpPr txBox="1"/>
          <p:nvPr/>
        </p:nvSpPr>
        <p:spPr>
          <a:xfrm rot="-3069756">
            <a:off x="14152843" y="1988552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Indie Flower"/>
                <a:ea typeface="Indie Flower"/>
                <a:cs typeface="Indie Flower"/>
                <a:sym typeface="Indie Flower"/>
              </a:rPr>
              <a:t>G</a:t>
            </a: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ain 10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97" name="Google Shape;597;g26899b59f99_0_94"/>
          <p:cNvSpPr txBox="1"/>
          <p:nvPr/>
        </p:nvSpPr>
        <p:spPr>
          <a:xfrm rot="-3069756">
            <a:off x="946788" y="6187251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Lose 15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98" name="Google Shape;598;g26899b59f99_0_94"/>
          <p:cNvSpPr txBox="1"/>
          <p:nvPr/>
        </p:nvSpPr>
        <p:spPr>
          <a:xfrm rot="-3069756">
            <a:off x="5250633" y="6056060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Gain 30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599" name="Google Shape;599;g26899b59f99_0_94"/>
          <p:cNvSpPr txBox="1"/>
          <p:nvPr/>
        </p:nvSpPr>
        <p:spPr>
          <a:xfrm rot="-3069756">
            <a:off x="9735938" y="6056060"/>
            <a:ext cx="3143933" cy="2216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Gain 30 yards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600" name="Google Shape;600;g26899b59f99_0_94"/>
          <p:cNvSpPr txBox="1"/>
          <p:nvPr/>
        </p:nvSpPr>
        <p:spPr>
          <a:xfrm rot="-3069748">
            <a:off x="13699744" y="6056159"/>
            <a:ext cx="3428562" cy="2216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2 point conversion</a:t>
            </a:r>
            <a:endParaRPr sz="6000">
              <a:latin typeface="Indie Flower"/>
              <a:ea typeface="Indie Flower"/>
              <a:cs typeface="Indie Flower"/>
              <a:sym typeface="Indie Flow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