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55e44630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55e44630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62628" l="0" r="0" t="9094"/>
          <a:stretch/>
        </p:blipFill>
        <p:spPr>
          <a:xfrm>
            <a:off x="442762" y="1029903"/>
            <a:ext cx="9288379" cy="37509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839454" y="4889634"/>
            <a:ext cx="4148488" cy="64633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People See!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6690" y="154004"/>
            <a:ext cx="6703996" cy="6703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7865" y="0"/>
            <a:ext cx="443626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600" y="174475"/>
            <a:ext cx="7455325" cy="60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