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7949B0F-447C-499B-9BB5-66797B65CECD}">
  <a:tblStyle styleId="{97949B0F-447C-499B-9BB5-66797B65CEC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slide" Target="slides/slide38.xml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46" Type="http://schemas.openxmlformats.org/officeDocument/2006/relationships/slide" Target="slides/slide40.xml"/><Relationship Id="rId23" Type="http://schemas.openxmlformats.org/officeDocument/2006/relationships/slide" Target="slides/slide17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47" Type="http://schemas.openxmlformats.org/officeDocument/2006/relationships/slide" Target="slides/slide41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2a61f09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2a61f09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d2a61f09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d2a61f09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d2a61f09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bd2a61f09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d2a61f09b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d2a61f09b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d2a61f09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bd2a61f09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d2a61f09b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d2a61f09b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bd2a61f09b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bd2a61f09b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d2a61f09b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bd2a61f09b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bd2a61f09b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bd2a61f09b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bd2a61f09b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bd2a61f09b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bd2a61f09b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bd2a61f09b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bd2a61f09b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bd2a61f09b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bd2a61f09b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bd2a61f09b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bd2a61f09b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bd2a61f09b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bd2a61f09b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bd2a61f09b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bd2a61f09b_0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bd2a61f09b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bd2a61f09b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bd2a61f09b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bd2a61f09b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bd2a61f09b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bd2a61f09b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bd2a61f09b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bd2a61f09b_0_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bd2a61f09b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bd2a61f09b_0_5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bd2a61f09b_0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bd2a61f09b_0_5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bd2a61f09b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bd2a61f09b_0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bd2a61f09b_0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bd2a61f09b_0_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bd2a61f09b_0_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bd2a61f09b_0_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bd2a61f09b_0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bd2a61f09b_0_7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bd2a61f09b_0_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bd2a61f09b_0_7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bd2a61f09b_0_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bd2a61f09b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bd2a61f09b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bd2a61f09b_0_8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bd2a61f09b_0_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bd2a61f09b_0_8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bd2a61f09b_0_8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bd2a61f09b_0_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bd2a61f09b_0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bd2a61f09b_0_8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bd2a61f09b_0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bd2a61f09b_0_9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bd2a61f09b_0_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bd2a61f09b_0_9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bd2a61f09b_0_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bd2a61f09b_0_9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bd2a61f09b_0_9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bd2a61f09b_0_10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bd2a61f09b_0_1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bd2a61f09b_0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bd2a61f09b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bd2a61f09b_0_10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gbd2a61f09b_0_10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bd2a61f09b_0_1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bd2a61f09b_0_1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bd2a61f09b_0_1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bd2a61f09b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bd2a61f09b_0_1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bd2a61f09b_0_1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5" name="Google Shape;55;p13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56" name="Google Shape;56;p13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57" name="Google Shape;57;p13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58" name="Google Shape;58;p13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59" name="Google Shape;59;p13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2074" y="220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7938" y="3633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5825" y="2885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7588" y="3633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7900" y="363375"/>
            <a:ext cx="938700" cy="9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" name="Google Shape;81;p14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" name="Google Shape;82;p14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83" name="Google Shape;83;p14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84" name="Google Shape;84;p14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85" name="Google Shape;85;p14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86" name="Google Shape;86;p14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87" name="Google Shape;8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" name="Google Shape;108;p15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9" name="Google Shape;109;p15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110" name="Google Shape;110;p15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11" name="Google Shape;111;p15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112" name="Google Shape;112;p15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13" name="Google Shape;113;p15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14" name="Google Shape;11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1" name="Google Shape;12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Google Shape;135;p16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6" name="Google Shape;136;p16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137" name="Google Shape;137;p16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38" name="Google Shape;138;p16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139" name="Google Shape;139;p16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40" name="Google Shape;140;p16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41" name="Google Shape;14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8" name="Google Shape;14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" name="Google Shape;163;p17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4" name="Google Shape;164;p17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165" name="Google Shape;165;p17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66" name="Google Shape;166;p17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167" name="Google Shape;167;p17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68" name="Google Shape;168;p17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69" name="Google Shape;16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7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6" name="Google Shape;17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1" name="Google Shape;191;p18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2" name="Google Shape;192;p18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193" name="Google Shape;193;p18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94" name="Google Shape;194;p18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195" name="Google Shape;195;p18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96" name="Google Shape;196;p18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97" name="Google Shape;1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8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4" name="Google Shape;20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" name="Google Shape;219;p19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0" name="Google Shape;220;p19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221" name="Google Shape;221;p19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222" name="Google Shape;222;p19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223" name="Google Shape;223;p19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224" name="Google Shape;224;p19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225" name="Google Shape;22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9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2" name="Google Shape;23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" name="Google Shape;247;p20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8" name="Google Shape;248;p20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249" name="Google Shape;249;p20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250" name="Google Shape;250;p20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251" name="Google Shape;251;p20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252" name="Google Shape;252;p20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253" name="Google Shape;25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0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0" name="Google Shape;26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75;p21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6" name="Google Shape;276;p21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277" name="Google Shape;277;p21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278" name="Google Shape;278;p21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279" name="Google Shape;279;p21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280" name="Google Shape;280;p21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281" name="Google Shape;28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1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8" name="Google Shape;28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3" name="Google Shape;303;p22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4" name="Google Shape;304;p22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305" name="Google Shape;305;p22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306" name="Google Shape;306;p22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307" name="Google Shape;307;p22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308" name="Google Shape;308;p22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309" name="Google Shape;3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2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16" name="Google Shape;31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2" name="Google Shape;332;p23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33" name="Google Shape;333;p23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334" name="Google Shape;334;p23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335" name="Google Shape;335;p23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336" name="Google Shape;336;p23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337" name="Google Shape;337;p23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338" name="Google Shape;3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3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45" name="Google Shape;34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1" name="Google Shape;361;p24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62" name="Google Shape;362;p24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363" name="Google Shape;363;p24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364" name="Google Shape;364;p24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365" name="Google Shape;365;p24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366" name="Google Shape;366;p24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367" name="Google Shape;3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4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74" name="Google Shape;37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0" name="Google Shape;390;p25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91" name="Google Shape;391;p25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392" name="Google Shape;392;p25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393" name="Google Shape;393;p25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394" name="Google Shape;394;p25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395" name="Google Shape;395;p25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396" name="Google Shape;3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5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03" name="Google Shape;40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" name="Google Shape;419;p26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20" name="Google Shape;420;p26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421" name="Google Shape;421;p26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422" name="Google Shape;422;p26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423" name="Google Shape;423;p26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424" name="Google Shape;424;p26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425" name="Google Shape;42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6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32" name="Google Shape;43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8" name="Google Shape;448;p27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49" name="Google Shape;449;p27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450" name="Google Shape;450;p27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451" name="Google Shape;451;p27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452" name="Google Shape;452;p27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453" name="Google Shape;453;p27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454" name="Google Shape;4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27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61" name="Google Shape;46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69900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8" name="Google Shape;478;p28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79" name="Google Shape;479;p28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480" name="Google Shape;480;p28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481" name="Google Shape;481;p28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482" name="Google Shape;482;p28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483" name="Google Shape;483;p28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484" name="Google Shape;48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28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91" name="Google Shape;49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69900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8" name="Google Shape;508;p29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09" name="Google Shape;509;p29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510" name="Google Shape;510;p29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511" name="Google Shape;511;p29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512" name="Google Shape;512;p29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513" name="Google Shape;513;p29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514" name="Google Shape;51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29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21" name="Google Shape;52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69900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8" name="Google Shape;538;p30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39" name="Google Shape;539;p30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540" name="Google Shape;540;p30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541" name="Google Shape;541;p30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542" name="Google Shape;542;p30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543" name="Google Shape;543;p30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544" name="Google Shape;54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0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51" name="Google Shape;5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69900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8" name="Google Shape;568;p31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69" name="Google Shape;569;p31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570" name="Google Shape;570;p31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571" name="Google Shape;571;p31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572" name="Google Shape;572;p31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573" name="Google Shape;573;p31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574" name="Google Shape;5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31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81" name="Google Shape;58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69900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8" name="Google Shape;598;p32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99" name="Google Shape;599;p32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600" name="Google Shape;600;p32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601" name="Google Shape;601;p32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602" name="Google Shape;602;p32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603" name="Google Shape;603;p32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04" name="Google Shape;60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32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11" name="Google Shape;61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69900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8" name="Google Shape;628;p33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29" name="Google Shape;629;p33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630" name="Google Shape;630;p33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631" name="Google Shape;631;p33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632" name="Google Shape;632;p33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633" name="Google Shape;633;p33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34" name="Google Shape;6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33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41" name="Google Shape;64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69900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8" name="Google Shape;658;p34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59" name="Google Shape;659;p34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660" name="Google Shape;660;p34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661" name="Google Shape;661;p34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662" name="Google Shape;662;p34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663" name="Google Shape;663;p34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64" name="Google Shape;66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34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71" name="Google Shape;67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69900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8" name="Google Shape;688;p35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89" name="Google Shape;689;p35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690" name="Google Shape;690;p35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691" name="Google Shape;691;p35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692" name="Google Shape;692;p35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693" name="Google Shape;693;p35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94" name="Google Shape;69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35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01" name="Google Shape;70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9" name="Google Shape;719;p36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20" name="Google Shape;720;p36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721" name="Google Shape;721;p36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722" name="Google Shape;722;p36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723" name="Google Shape;723;p36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724" name="Google Shape;724;p36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725" name="Google Shape;72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36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32" name="Google Shape;73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0" name="Google Shape;750;p37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51" name="Google Shape;751;p37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752" name="Google Shape;752;p37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753" name="Google Shape;753;p37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754" name="Google Shape;754;p37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755" name="Google Shape;755;p37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756" name="Google Shape;7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37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63" name="Google Shape;76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1" name="Google Shape;781;p38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82" name="Google Shape;782;p38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783" name="Google Shape;783;p38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784" name="Google Shape;784;p38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785" name="Google Shape;785;p38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786" name="Google Shape;786;p38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787" name="Google Shape;78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38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94" name="Google Shape;794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2" name="Google Shape;812;p39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13" name="Google Shape;813;p39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814" name="Google Shape;814;p39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815" name="Google Shape;815;p39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816" name="Google Shape;816;p39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817" name="Google Shape;817;p39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818" name="Google Shape;81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39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25" name="Google Shape;82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3" name="Google Shape;843;p40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44" name="Google Shape;844;p40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845" name="Google Shape;845;p40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846" name="Google Shape;846;p40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847" name="Google Shape;847;p40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848" name="Google Shape;848;p40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849" name="Google Shape;84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40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56" name="Google Shape;856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4" name="Google Shape;874;p41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75" name="Google Shape;875;p41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876" name="Google Shape;876;p41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877" name="Google Shape;877;p41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878" name="Google Shape;878;p41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879" name="Google Shape;879;p41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880" name="Google Shape;88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41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87" name="Google Shape;887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5" name="Google Shape;905;p42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06" name="Google Shape;906;p42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907" name="Google Shape;907;p42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908" name="Google Shape;908;p42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909" name="Google Shape;909;p42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910" name="Google Shape;910;p42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911" name="Google Shape;91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42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18" name="Google Shape;91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6" name="Google Shape;936;p43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37" name="Google Shape;937;p43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938" name="Google Shape;938;p43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939" name="Google Shape;939;p43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940" name="Google Shape;940;p43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941" name="Google Shape;941;p43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942" name="Google Shape;94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43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49" name="Google Shape;949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7" name="Google Shape;967;p44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68" name="Google Shape;968;p44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969" name="Google Shape;969;p44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970" name="Google Shape;970;p44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971" name="Google Shape;971;p44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972" name="Google Shape;972;p44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973" name="Google Shape;97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44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80" name="Google Shape;98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9" name="Google Shape;999;p45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00" name="Google Shape;1000;p45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001" name="Google Shape;1001;p45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002" name="Google Shape;1002;p45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1003" name="Google Shape;1003;p45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004" name="Google Shape;1004;p45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005" name="Google Shape;100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45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12" name="Google Shape;1012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1" name="Google Shape;1031;p46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32" name="Google Shape;1032;p46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033" name="Google Shape;1033;p46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034" name="Google Shape;1034;p46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1035" name="Google Shape;1035;p46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036" name="Google Shape;1036;p46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037" name="Google Shape;103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3" name="Google Shape;1043;p46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44" name="Google Shape;1044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3" name="Google Shape;1063;p47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64" name="Google Shape;1064;p47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065" name="Google Shape;1065;p47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066" name="Google Shape;1066;p47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1067" name="Google Shape;1067;p47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068" name="Google Shape;1068;p47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069" name="Google Shape;106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5" name="Google Shape;1075;p47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76" name="Google Shape;107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" name="Google Shape;1095;p48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96" name="Google Shape;1096;p48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097" name="Google Shape;1097;p48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098" name="Google Shape;1098;p48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1099" name="Google Shape;1099;p48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100" name="Google Shape;1100;p48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101" name="Google Shape;110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6" name="Google Shape;110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48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08" name="Google Shape;110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7" name="Google Shape;1127;p49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28" name="Google Shape;1128;p49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129" name="Google Shape;1129;p49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130" name="Google Shape;1130;p49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1131" name="Google Shape;1131;p49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132" name="Google Shape;1132;p49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133" name="Google Shape;113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49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40" name="Google Shape;1140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1" name="Google Shape;1141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9" name="Google Shape;1159;p50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60" name="Google Shape;1160;p50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161" name="Google Shape;1161;p50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162" name="Google Shape;1162;p50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1163" name="Google Shape;1163;p50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164" name="Google Shape;1164;p50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165" name="Google Shape;116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1" name="Google Shape;1171;p50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72" name="Google Shape;1172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Google Shape;118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Google Shape;118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1" name="Google Shape;1191;p51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92" name="Google Shape;1192;p51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193" name="Google Shape;1193;p51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194" name="Google Shape;1194;p51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1195" name="Google Shape;1195;p51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196" name="Google Shape;1196;p51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197" name="Google Shape;119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51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04" name="Google Shape;1204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3" name="Google Shape;1223;p52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24" name="Google Shape;1224;p52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225" name="Google Shape;1225;p52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226" name="Google Shape;1226;p52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1227" name="Google Shape;1227;p52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228" name="Google Shape;1228;p52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229" name="Google Shape;122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52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36" name="Google Shape;1236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5" name="Google Shape;1255;p53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{97949B0F-447C-499B-9BB5-66797B65CECD}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56" name="Google Shape;1256;p53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257" name="Google Shape;1257;p53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-</a:t>
            </a:r>
            <a:endParaRPr sz="2700"/>
          </a:p>
        </p:txBody>
      </p:sp>
      <p:sp>
        <p:nvSpPr>
          <p:cNvPr id="1258" name="Google Shape;1258;p53"/>
          <p:cNvSpPr/>
          <p:nvPr/>
        </p:nvSpPr>
        <p:spPr>
          <a:xfrm>
            <a:off x="4499488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10</a:t>
            </a:r>
            <a:endParaRPr sz="2700"/>
          </a:p>
        </p:txBody>
      </p:sp>
      <p:sp>
        <p:nvSpPr>
          <p:cNvPr id="1259" name="Google Shape;1259;p53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260" name="Google Shape;1260;p53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261" name="Google Shape;126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6824" y="22149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p53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Use the X to help you solve the problem then type your answer into the box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68" name="Google Shape;1268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32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286650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4050" y="2317675"/>
            <a:ext cx="938700" cy="9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9" name="Google Shape;127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5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" name="Google Shape;128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1" name="Google Shape;128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13048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042" y="12474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