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2c62a129_0_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2c62a129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youtube.net/w/Bs6hb" TargetMode="External"/><Relationship Id="rId42" Type="http://schemas.openxmlformats.org/officeDocument/2006/relationships/hyperlink" Target="https://safeyoutube.net/w/ou6hb" TargetMode="External"/><Relationship Id="rId41" Type="http://schemas.openxmlformats.org/officeDocument/2006/relationships/image" Target="../media/image14.jpg"/><Relationship Id="rId44" Type="http://schemas.openxmlformats.org/officeDocument/2006/relationships/hyperlink" Target="https://safeyoutube.net/w/Wv6hb" TargetMode="External"/><Relationship Id="rId43" Type="http://schemas.openxmlformats.org/officeDocument/2006/relationships/image" Target="../media/image13.jpg"/><Relationship Id="rId46" Type="http://schemas.openxmlformats.org/officeDocument/2006/relationships/hyperlink" Target="https://safeyoutube.net/w/a06hb" TargetMode="External"/><Relationship Id="rId45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0.png"/><Relationship Id="rId4" Type="http://schemas.openxmlformats.org/officeDocument/2006/relationships/image" Target="../media/image10.png"/><Relationship Id="rId9" Type="http://schemas.openxmlformats.org/officeDocument/2006/relationships/image" Target="../media/image5.png"/><Relationship Id="rId48" Type="http://schemas.openxmlformats.org/officeDocument/2006/relationships/hyperlink" Target="https://safeyoutube.net/w/W16hb" TargetMode="External"/><Relationship Id="rId47" Type="http://schemas.openxmlformats.org/officeDocument/2006/relationships/image" Target="../media/image33.png"/><Relationship Id="rId49" Type="http://schemas.openxmlformats.org/officeDocument/2006/relationships/image" Target="../media/image20.jpg"/><Relationship Id="rId5" Type="http://schemas.openxmlformats.org/officeDocument/2006/relationships/image" Target="../media/image35.png"/><Relationship Id="rId6" Type="http://schemas.openxmlformats.org/officeDocument/2006/relationships/image" Target="../media/image16.png"/><Relationship Id="rId7" Type="http://schemas.openxmlformats.org/officeDocument/2006/relationships/image" Target="../media/image2.png"/><Relationship Id="rId8" Type="http://schemas.openxmlformats.org/officeDocument/2006/relationships/image" Target="../media/image9.png"/><Relationship Id="rId31" Type="http://schemas.openxmlformats.org/officeDocument/2006/relationships/image" Target="../media/image11.jpg"/><Relationship Id="rId30" Type="http://schemas.openxmlformats.org/officeDocument/2006/relationships/hyperlink" Target="https://safeyoutube.net/w/Hf6hb" TargetMode="External"/><Relationship Id="rId33" Type="http://schemas.openxmlformats.org/officeDocument/2006/relationships/image" Target="../media/image23.jpg"/><Relationship Id="rId32" Type="http://schemas.openxmlformats.org/officeDocument/2006/relationships/hyperlink" Target="https://safeyoutube.net/w/tl6hb" TargetMode="External"/><Relationship Id="rId35" Type="http://schemas.openxmlformats.org/officeDocument/2006/relationships/image" Target="../media/image21.jpg"/><Relationship Id="rId34" Type="http://schemas.openxmlformats.org/officeDocument/2006/relationships/hyperlink" Target="https://safeyoutube.net/w/jn6hb" TargetMode="External"/><Relationship Id="rId37" Type="http://schemas.openxmlformats.org/officeDocument/2006/relationships/image" Target="../media/image32.jpg"/><Relationship Id="rId36" Type="http://schemas.openxmlformats.org/officeDocument/2006/relationships/hyperlink" Target="https://safeyoutube.net/w/Lo6hb" TargetMode="External"/><Relationship Id="rId39" Type="http://schemas.openxmlformats.org/officeDocument/2006/relationships/image" Target="../media/image18.jpg"/><Relationship Id="rId38" Type="http://schemas.openxmlformats.org/officeDocument/2006/relationships/hyperlink" Target="https://safeyoutube.net/w/Uq6hb" TargetMode="External"/><Relationship Id="rId62" Type="http://schemas.openxmlformats.org/officeDocument/2006/relationships/image" Target="../media/image29.jpg"/><Relationship Id="rId61" Type="http://schemas.openxmlformats.org/officeDocument/2006/relationships/hyperlink" Target="https://safeyoutube.net/w/xh6hb" TargetMode="External"/><Relationship Id="rId20" Type="http://schemas.openxmlformats.org/officeDocument/2006/relationships/hyperlink" Target="https://safeyoutube.net/w/3eYR" TargetMode="External"/><Relationship Id="rId22" Type="http://schemas.openxmlformats.org/officeDocument/2006/relationships/hyperlink" Target="https://safeyoutube.net/w/RbYR" TargetMode="External"/><Relationship Id="rId21" Type="http://schemas.openxmlformats.org/officeDocument/2006/relationships/image" Target="../media/image1.jpg"/><Relationship Id="rId24" Type="http://schemas.openxmlformats.org/officeDocument/2006/relationships/hyperlink" Target="https://safeyoutube.net/w/pZ5hb" TargetMode="External"/><Relationship Id="rId23" Type="http://schemas.openxmlformats.org/officeDocument/2006/relationships/image" Target="../media/image8.jpg"/><Relationship Id="rId60" Type="http://schemas.openxmlformats.org/officeDocument/2006/relationships/image" Target="../media/image26.jpg"/><Relationship Id="rId26" Type="http://schemas.openxmlformats.org/officeDocument/2006/relationships/hyperlink" Target="https://safeyoutube.net/w/Fb6hb" TargetMode="External"/><Relationship Id="rId25" Type="http://schemas.openxmlformats.org/officeDocument/2006/relationships/image" Target="../media/image15.jpg"/><Relationship Id="rId28" Type="http://schemas.openxmlformats.org/officeDocument/2006/relationships/hyperlink" Target="https://safeyoutube.net/w/ae6hb" TargetMode="External"/><Relationship Id="rId27" Type="http://schemas.openxmlformats.org/officeDocument/2006/relationships/image" Target="../media/image34.jpg"/><Relationship Id="rId29" Type="http://schemas.openxmlformats.org/officeDocument/2006/relationships/image" Target="../media/image19.jpg"/><Relationship Id="rId51" Type="http://schemas.openxmlformats.org/officeDocument/2006/relationships/image" Target="../media/image27.jpg"/><Relationship Id="rId50" Type="http://schemas.openxmlformats.org/officeDocument/2006/relationships/hyperlink" Target="https://safeyoutube.net/w/X36hb" TargetMode="External"/><Relationship Id="rId53" Type="http://schemas.openxmlformats.org/officeDocument/2006/relationships/image" Target="../media/image31.jpg"/><Relationship Id="rId52" Type="http://schemas.openxmlformats.org/officeDocument/2006/relationships/hyperlink" Target="https://safeyoutube.net/w/456hb" TargetMode="External"/><Relationship Id="rId11" Type="http://schemas.openxmlformats.org/officeDocument/2006/relationships/image" Target="../media/image12.png"/><Relationship Id="rId55" Type="http://schemas.openxmlformats.org/officeDocument/2006/relationships/image" Target="../media/image22.jpg"/><Relationship Id="rId10" Type="http://schemas.openxmlformats.org/officeDocument/2006/relationships/image" Target="../media/image6.png"/><Relationship Id="rId54" Type="http://schemas.openxmlformats.org/officeDocument/2006/relationships/hyperlink" Target="https://safeyoutube.net/w/Y66hb" TargetMode="External"/><Relationship Id="rId13" Type="http://schemas.openxmlformats.org/officeDocument/2006/relationships/image" Target="../media/image24.jpg"/><Relationship Id="rId57" Type="http://schemas.openxmlformats.org/officeDocument/2006/relationships/image" Target="../media/image28.jpg"/><Relationship Id="rId12" Type="http://schemas.openxmlformats.org/officeDocument/2006/relationships/hyperlink" Target="https://safeyoutube.net/w/GdYR" TargetMode="External"/><Relationship Id="rId56" Type="http://schemas.openxmlformats.org/officeDocument/2006/relationships/hyperlink" Target="https://safeyoutube.net/w/P86hb" TargetMode="External"/><Relationship Id="rId15" Type="http://schemas.openxmlformats.org/officeDocument/2006/relationships/image" Target="../media/image7.jpg"/><Relationship Id="rId59" Type="http://schemas.openxmlformats.org/officeDocument/2006/relationships/hyperlink" Target="https://safeyoutube.net/w/2T6hb" TargetMode="External"/><Relationship Id="rId14" Type="http://schemas.openxmlformats.org/officeDocument/2006/relationships/hyperlink" Target="https://safeyoutube.net/w/WcYR" TargetMode="External"/><Relationship Id="rId58" Type="http://schemas.openxmlformats.org/officeDocument/2006/relationships/image" Target="../media/image25.png"/><Relationship Id="rId17" Type="http://schemas.openxmlformats.org/officeDocument/2006/relationships/image" Target="../media/image3.jpg"/><Relationship Id="rId16" Type="http://schemas.openxmlformats.org/officeDocument/2006/relationships/hyperlink" Target="https://safeyoutube.net/w/DaYR" TargetMode="External"/><Relationship Id="rId19" Type="http://schemas.openxmlformats.org/officeDocument/2006/relationships/image" Target="../media/image4.jpg"/><Relationship Id="rId18" Type="http://schemas.openxmlformats.org/officeDocument/2006/relationships/hyperlink" Target="https://safeyoutube.net/w/kbY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706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0" r="0" t="65962"/>
          <a:stretch/>
        </p:blipFill>
        <p:spPr>
          <a:xfrm flipH="1">
            <a:off x="1103625" y="4155500"/>
            <a:ext cx="8067000" cy="987900"/>
          </a:xfrm>
          <a:prstGeom prst="snip1Rect">
            <a:avLst>
              <a:gd fmla="val 50000" name="adj"/>
            </a:avLst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17499" l="0" r="0" t="15399"/>
          <a:stretch/>
        </p:blipFill>
        <p:spPr>
          <a:xfrm>
            <a:off x="1926525" y="4371775"/>
            <a:ext cx="7242148" cy="69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675559">
            <a:off x="-9370" y="37779"/>
            <a:ext cx="2349764" cy="1163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">
            <a:off x="1868880" y="-152397"/>
            <a:ext cx="2349765" cy="1163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0" l="0" r="35220" t="0"/>
          <a:stretch/>
        </p:blipFill>
        <p:spPr>
          <a:xfrm rot="4">
            <a:off x="7648477" y="-152399"/>
            <a:ext cx="1522151" cy="1163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0" l="0" r="0" t="5598"/>
          <a:stretch/>
        </p:blipFill>
        <p:spPr>
          <a:xfrm>
            <a:off x="5212401" y="274325"/>
            <a:ext cx="1712050" cy="924974"/>
          </a:xfrm>
          <a:prstGeom prst="rect">
            <a:avLst/>
          </a:prstGeom>
          <a:noFill/>
          <a:ln cap="flat" cmpd="sng" w="3810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61201" y="3208825"/>
            <a:ext cx="1668099" cy="14878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fa Clipart Transparent Background - Chair , Transparent Cartoon ..." id="62" name="Google Shape;62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363376" y="3274940"/>
            <a:ext cx="2720776" cy="2607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43903" y="1577600"/>
            <a:ext cx="1373171" cy="18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1">
            <a:alphaModFix/>
          </a:blip>
          <a:srcRect b="8155" l="0" r="0" t="0"/>
          <a:stretch/>
        </p:blipFill>
        <p:spPr>
          <a:xfrm>
            <a:off x="6090350" y="1275800"/>
            <a:ext cx="2931175" cy="324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11">
            <a:alphaModFix/>
          </a:blip>
          <a:srcRect b="8155" l="0" r="0" t="0"/>
          <a:stretch/>
        </p:blipFill>
        <p:spPr>
          <a:xfrm>
            <a:off x="3205100" y="1299575"/>
            <a:ext cx="2931175" cy="324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">
            <a:off x="5743480" y="-152397"/>
            <a:ext cx="2349765" cy="1163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">
            <a:off x="3838480" y="-152397"/>
            <a:ext cx="2349765" cy="1163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20913" y="2267525"/>
            <a:ext cx="499538" cy="6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14170" l="0" r="0" t="0"/>
          <a:stretch/>
        </p:blipFill>
        <p:spPr>
          <a:xfrm>
            <a:off x="7263412" y="2249325"/>
            <a:ext cx="585050" cy="634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 b="9747" l="0" r="0" t="0"/>
          <a:stretch/>
        </p:blipFill>
        <p:spPr>
          <a:xfrm>
            <a:off x="3451675" y="1478125"/>
            <a:ext cx="662925" cy="6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10362" l="0" r="0" t="0"/>
          <a:stretch/>
        </p:blipFill>
        <p:spPr>
          <a:xfrm>
            <a:off x="6407312" y="2253075"/>
            <a:ext cx="585050" cy="62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17925" l="0" r="0" t="0"/>
          <a:stretch/>
        </p:blipFill>
        <p:spPr>
          <a:xfrm>
            <a:off x="6364975" y="1427200"/>
            <a:ext cx="637100" cy="6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229113" y="1431462"/>
            <a:ext cx="637100" cy="626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093275" y="1429325"/>
            <a:ext cx="637100" cy="631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357260" y="1480251"/>
            <a:ext cx="626853" cy="626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221312" y="1431450"/>
            <a:ext cx="662925" cy="66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0"/>
          </p:cNvPr>
          <p:cNvPicPr preferRelativeResize="0"/>
          <p:nvPr/>
        </p:nvPicPr>
        <p:blipFill rotWithShape="1">
          <a:blip r:embed="rId31">
            <a:alphaModFix/>
          </a:blip>
          <a:srcRect b="4752" l="0" r="0" t="0"/>
          <a:stretch/>
        </p:blipFill>
        <p:spPr>
          <a:xfrm>
            <a:off x="5327175" y="3019850"/>
            <a:ext cx="470375" cy="6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8093510" y="2220954"/>
            <a:ext cx="662925" cy="658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274012" y="3059050"/>
            <a:ext cx="760363" cy="62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451675" y="2238651"/>
            <a:ext cx="662925" cy="65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533375" y="3048242"/>
            <a:ext cx="499525" cy="648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7283563" y="2994700"/>
            <a:ext cx="544744" cy="66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329737" y="2998313"/>
            <a:ext cx="760375" cy="65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8065487" y="2993150"/>
            <a:ext cx="692673" cy="66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6"/>
          </p:cNvPr>
          <p:cNvPicPr preferRelativeResize="0"/>
          <p:nvPr/>
        </p:nvPicPr>
        <p:blipFill rotWithShape="1">
          <a:blip r:embed="rId47">
            <a:alphaModFix/>
          </a:blip>
          <a:srcRect b="0" l="3457" r="3336" t="0"/>
          <a:stretch/>
        </p:blipFill>
        <p:spPr>
          <a:xfrm>
            <a:off x="3436800" y="3829837"/>
            <a:ext cx="692675" cy="644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8"/>
          </p:cNvPr>
          <p:cNvPicPr preferRelativeResize="0"/>
          <p:nvPr/>
        </p:nvPicPr>
        <p:blipFill rotWithShape="1">
          <a:blip r:embed="rId49">
            <a:alphaModFix/>
          </a:blip>
          <a:srcRect b="0" l="8914" r="8996" t="0"/>
          <a:stretch/>
        </p:blipFill>
        <p:spPr>
          <a:xfrm>
            <a:off x="4381825" y="3820524"/>
            <a:ext cx="544726" cy="663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7270037" y="3807137"/>
            <a:ext cx="555275" cy="6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5230900" y="3806221"/>
            <a:ext cx="662925" cy="66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8080351" y="3818876"/>
            <a:ext cx="662925" cy="642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6311361" y="3826723"/>
            <a:ext cx="783570" cy="62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 flipH="1">
            <a:off x="-41163" y="2057892"/>
            <a:ext cx="2413350" cy="3086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5275503" y="2215398"/>
            <a:ext cx="555275" cy="683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1663897" y="2488346"/>
            <a:ext cx="626875" cy="835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