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rchitects Daugh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tectsDaugh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03dfbb5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03dfbb5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22" Type="http://schemas.openxmlformats.org/officeDocument/2006/relationships/image" Target="../media/image19.png"/><Relationship Id="rId21" Type="http://schemas.openxmlformats.org/officeDocument/2006/relationships/hyperlink" Target="https://www.youtube.com/watch?v=O6iWKAJk6pI%20Read%20a%20passage%20and%20record" TargetMode="External"/><Relationship Id="rId24" Type="http://schemas.openxmlformats.org/officeDocument/2006/relationships/image" Target="../media/image25.png"/><Relationship Id="rId23" Type="http://schemas.openxmlformats.org/officeDocument/2006/relationships/hyperlink" Target="https://www.youtube.com/watch?v=1xE0zT3_BaU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23.jpg"/><Relationship Id="rId9" Type="http://schemas.openxmlformats.org/officeDocument/2006/relationships/image" Target="../media/image4.png"/><Relationship Id="rId26" Type="http://schemas.openxmlformats.org/officeDocument/2006/relationships/image" Target="../media/image13.png"/><Relationship Id="rId25" Type="http://schemas.openxmlformats.org/officeDocument/2006/relationships/image" Target="../media/image9.png"/><Relationship Id="rId28" Type="http://schemas.openxmlformats.org/officeDocument/2006/relationships/hyperlink" Target="https://www.youtube.com/watch?v=q4nMP2YBiW4" TargetMode="External"/><Relationship Id="rId27" Type="http://schemas.openxmlformats.org/officeDocument/2006/relationships/image" Target="../media/image17.jpg"/><Relationship Id="rId5" Type="http://schemas.openxmlformats.org/officeDocument/2006/relationships/image" Target="../media/image2.png"/><Relationship Id="rId6" Type="http://schemas.openxmlformats.org/officeDocument/2006/relationships/image" Target="../media/image12.png"/><Relationship Id="rId29" Type="http://schemas.openxmlformats.org/officeDocument/2006/relationships/image" Target="../media/image20.png"/><Relationship Id="rId7" Type="http://schemas.openxmlformats.org/officeDocument/2006/relationships/image" Target="../media/image18.png"/><Relationship Id="rId8" Type="http://schemas.openxmlformats.org/officeDocument/2006/relationships/image" Target="../media/image3.png"/><Relationship Id="rId31" Type="http://schemas.openxmlformats.org/officeDocument/2006/relationships/image" Target="../media/image24.png"/><Relationship Id="rId30" Type="http://schemas.openxmlformats.org/officeDocument/2006/relationships/hyperlink" Target="https://www.youtube.com/watch?v=JuDcGwpSa9w&amp;t=126s" TargetMode="External"/><Relationship Id="rId11" Type="http://schemas.openxmlformats.org/officeDocument/2006/relationships/image" Target="../media/image5.png"/><Relationship Id="rId33" Type="http://schemas.openxmlformats.org/officeDocument/2006/relationships/image" Target="../media/image21.png"/><Relationship Id="rId10" Type="http://schemas.openxmlformats.org/officeDocument/2006/relationships/image" Target="../media/image10.png"/><Relationship Id="rId32" Type="http://schemas.openxmlformats.org/officeDocument/2006/relationships/hyperlink" Target="https://youtu.be/e4tbCK-SJWQ" TargetMode="External"/><Relationship Id="rId13" Type="http://schemas.openxmlformats.org/officeDocument/2006/relationships/image" Target="../media/image14.png"/><Relationship Id="rId35" Type="http://schemas.openxmlformats.org/officeDocument/2006/relationships/image" Target="../media/image22.png"/><Relationship Id="rId12" Type="http://schemas.openxmlformats.org/officeDocument/2006/relationships/image" Target="../media/image6.png"/><Relationship Id="rId34" Type="http://schemas.openxmlformats.org/officeDocument/2006/relationships/hyperlink" Target="https://www.youtube.com/watch?v=D11ePGtOKIE&amp;list=PLITgC8gzlqBBjMIq0fBrJqWEju0BgrsOn&amp;index=15" TargetMode="External"/><Relationship Id="rId15" Type="http://schemas.openxmlformats.org/officeDocument/2006/relationships/image" Target="../media/image1.png"/><Relationship Id="rId14" Type="http://schemas.openxmlformats.org/officeDocument/2006/relationships/image" Target="../media/image7.png"/><Relationship Id="rId17" Type="http://schemas.openxmlformats.org/officeDocument/2006/relationships/hyperlink" Target="https://www.youtube.com/watch?v=U1Avo5FJ250" TargetMode="External"/><Relationship Id="rId16" Type="http://schemas.openxmlformats.org/officeDocument/2006/relationships/image" Target="../media/image8.png"/><Relationship Id="rId19" Type="http://schemas.openxmlformats.org/officeDocument/2006/relationships/hyperlink" Target="https://www.youtube.com/watch?v=pphUfE0ERt0" TargetMode="External"/><Relationship Id="rId1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6916179" y="813455"/>
            <a:ext cx="2083435" cy="2405113"/>
            <a:chOff x="6965504" y="656355"/>
            <a:chExt cx="2083435" cy="2405113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153098" y="785836"/>
              <a:ext cx="1609596" cy="21461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5">
              <a:alphaModFix/>
            </a:blip>
            <a:srcRect b="3512" l="0" r="0" t="0"/>
            <a:stretch/>
          </p:blipFill>
          <p:spPr>
            <a:xfrm>
              <a:off x="6965504" y="656355"/>
              <a:ext cx="2083435" cy="240511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6268" l="10031" r="9653" t="4310"/>
          <a:stretch/>
        </p:blipFill>
        <p:spPr>
          <a:xfrm>
            <a:off x="955225" y="876950"/>
            <a:ext cx="5391400" cy="4002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 flipH="1">
            <a:off x="6346621" y="3218555"/>
            <a:ext cx="2870370" cy="1924933"/>
            <a:chOff x="0" y="3218567"/>
            <a:chExt cx="2870370" cy="1924933"/>
          </a:xfrm>
        </p:grpSpPr>
        <p:pic>
          <p:nvPicPr>
            <p:cNvPr id="59" name="Google Shape;59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0" y="3218567"/>
              <a:ext cx="2691396" cy="14891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 rotWithShape="1">
            <a:blip r:embed="rId8">
              <a:alphaModFix/>
            </a:blip>
            <a:srcRect b="19252" l="19949" r="10100" t="10635"/>
            <a:stretch/>
          </p:blipFill>
          <p:spPr>
            <a:xfrm>
              <a:off x="87416" y="3579250"/>
              <a:ext cx="1032124" cy="1246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 rotWithShape="1">
            <a:blip r:embed="rId8">
              <a:alphaModFix/>
            </a:blip>
            <a:srcRect b="19252" l="14945" r="10103" t="10635"/>
            <a:stretch/>
          </p:blipFill>
          <p:spPr>
            <a:xfrm>
              <a:off x="888825" y="3336424"/>
              <a:ext cx="647468" cy="14891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9">
              <a:alphaModFix/>
            </a:blip>
            <a:srcRect b="11847" l="0" r="0" t="0"/>
            <a:stretch/>
          </p:blipFill>
          <p:spPr>
            <a:xfrm>
              <a:off x="1049795" y="3920551"/>
              <a:ext cx="1820575" cy="1149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 rotWithShape="1">
            <a:blip r:embed="rId10">
              <a:alphaModFix/>
            </a:blip>
            <a:srcRect b="18903" l="0" r="10944" t="0"/>
            <a:stretch/>
          </p:blipFill>
          <p:spPr>
            <a:xfrm>
              <a:off x="1385576" y="4507738"/>
              <a:ext cx="971782" cy="6357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 rotWithShape="1">
            <a:blip r:embed="rId11">
              <a:alphaModFix/>
            </a:blip>
            <a:srcRect b="16083" l="24915" r="16653" t="6886"/>
            <a:stretch/>
          </p:blipFill>
          <p:spPr>
            <a:xfrm>
              <a:off x="87418" y="4096025"/>
              <a:ext cx="1105949" cy="10474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" name="Google Shape;65;p13"/>
          <p:cNvSpPr txBox="1"/>
          <p:nvPr/>
        </p:nvSpPr>
        <p:spPr>
          <a:xfrm>
            <a:off x="5465850" y="2060200"/>
            <a:ext cx="42000" cy="5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12">
            <a:alphaModFix/>
          </a:blip>
          <a:srcRect b="0" l="0" r="34275" t="0"/>
          <a:stretch/>
        </p:blipFill>
        <p:spPr>
          <a:xfrm>
            <a:off x="93639" y="3945600"/>
            <a:ext cx="758000" cy="8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" y="4335798"/>
            <a:ext cx="902438" cy="722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-218283">
            <a:off x="6666389" y="2316192"/>
            <a:ext cx="1056149" cy="1244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15">
            <a:alphaModFix/>
          </a:blip>
          <a:srcRect b="34475" l="0" r="0" t="35191"/>
          <a:stretch/>
        </p:blipFill>
        <p:spPr>
          <a:xfrm>
            <a:off x="7010862" y="121034"/>
            <a:ext cx="1894072" cy="5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985338" y="160525"/>
            <a:ext cx="6025500" cy="5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Architects Daughter"/>
                <a:ea typeface="Architects Daughter"/>
                <a:cs typeface="Architects Daughter"/>
                <a:sym typeface="Architects Daughter"/>
              </a:rPr>
              <a:t>Stone Soup Around The World</a:t>
            </a:r>
            <a:endParaRPr b="1" sz="24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71" name="Google Shape;71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49000" y="3914371"/>
            <a:ext cx="1448275" cy="882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441513" y="2534900"/>
            <a:ext cx="863244" cy="88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508300" y="2779825"/>
            <a:ext cx="1132975" cy="6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/>
          <p:cNvSpPr txBox="1"/>
          <p:nvPr/>
        </p:nvSpPr>
        <p:spPr>
          <a:xfrm>
            <a:off x="2510400" y="2283925"/>
            <a:ext cx="9963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Hungary</a:t>
            </a:r>
            <a:endParaRPr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1381025" y="2204350"/>
            <a:ext cx="7308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China</a:t>
            </a:r>
            <a:endParaRPr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76" name="Google Shape;76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844825" y="2634704"/>
            <a:ext cx="863250" cy="840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075727" y="2499909"/>
            <a:ext cx="730799" cy="952516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/>
          <p:nvPr/>
        </p:nvSpPr>
        <p:spPr>
          <a:xfrm>
            <a:off x="3760001" y="2283925"/>
            <a:ext cx="11331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Carribean</a:t>
            </a:r>
            <a:endParaRPr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 txBox="1"/>
          <p:nvPr/>
        </p:nvSpPr>
        <p:spPr>
          <a:xfrm>
            <a:off x="5009575" y="2204350"/>
            <a:ext cx="8631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France</a:t>
            </a:r>
            <a:endParaRPr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844825" y="3709950"/>
            <a:ext cx="2215424" cy="108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510403" y="3539450"/>
            <a:ext cx="1369262" cy="108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854588" y="2570125"/>
            <a:ext cx="629225" cy="4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121450" y="1247333"/>
            <a:ext cx="730800" cy="86631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3"/>
          <p:cNvSpPr txBox="1"/>
          <p:nvPr/>
        </p:nvSpPr>
        <p:spPr>
          <a:xfrm>
            <a:off x="5121450" y="943925"/>
            <a:ext cx="9024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England</a:t>
            </a:r>
            <a:endParaRPr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85" name="Google Shape;85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800511" y="1224763"/>
            <a:ext cx="951888" cy="8663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3879675" y="931400"/>
            <a:ext cx="10728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Russia</a:t>
            </a:r>
            <a:endParaRPr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2629550" y="1292393"/>
            <a:ext cx="758000" cy="78183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2362200" y="943926"/>
            <a:ext cx="12927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South Africa</a:t>
            </a:r>
            <a:endParaRPr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89" name="Google Shape;8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587375" y="1278805"/>
            <a:ext cx="629225" cy="80900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1528875" y="926509"/>
            <a:ext cx="902400" cy="1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Mexico</a:t>
            </a:r>
            <a:endParaRPr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