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b7a20650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b7a20650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bb995052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bbb995052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bbb995052e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bbb995052e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10" Type="http://schemas.openxmlformats.org/officeDocument/2006/relationships/image" Target="../media/image6.png"/><Relationship Id="rId9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10" Type="http://schemas.openxmlformats.org/officeDocument/2006/relationships/image" Target="../media/image12.png"/><Relationship Id="rId9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1.png"/><Relationship Id="rId7" Type="http://schemas.openxmlformats.org/officeDocument/2006/relationships/image" Target="../media/image17.png"/><Relationship Id="rId8" Type="http://schemas.openxmlformats.org/officeDocument/2006/relationships/image" Target="../media/image1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19716" l="-3269" r="3269" t="-2559"/>
          <a:stretch/>
        </p:blipFill>
        <p:spPr>
          <a:xfrm>
            <a:off x="-222150" y="1674375"/>
            <a:ext cx="4152225" cy="349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19716" l="-3269" r="3269" t="-2559"/>
          <a:stretch/>
        </p:blipFill>
        <p:spPr>
          <a:xfrm>
            <a:off x="3511650" y="1674375"/>
            <a:ext cx="4152225" cy="34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7633500" y="44700"/>
            <a:ext cx="1442100" cy="50541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/>
        </p:nvSpPr>
        <p:spPr>
          <a:xfrm>
            <a:off x="1160250" y="0"/>
            <a:ext cx="586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Times New Roman"/>
                <a:ea typeface="Times New Roman"/>
                <a:cs typeface="Times New Roman"/>
                <a:sym typeface="Times New Roman"/>
              </a:rPr>
              <a:t>Help the store stock their St. Patrick’s Day merchandise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2"/>
          <p:cNvSpPr txBox="1"/>
          <p:nvPr/>
        </p:nvSpPr>
        <p:spPr>
          <a:xfrm>
            <a:off x="1955025" y="278000"/>
            <a:ext cx="440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Times New Roman"/>
                <a:ea typeface="Times New Roman"/>
                <a:cs typeface="Times New Roman"/>
                <a:sym typeface="Times New Roman"/>
              </a:rPr>
              <a:t>drag &amp; drop the merchandise to the shelf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3864200" y="3527700"/>
            <a:ext cx="1101125" cy="28837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$4.99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2135900" y="3527688"/>
            <a:ext cx="1101125" cy="28837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$5.99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725513" y="3527700"/>
            <a:ext cx="1101125" cy="28837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$6.50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2012988" y="2020400"/>
            <a:ext cx="1101125" cy="28837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$3.79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5761650" y="2012513"/>
            <a:ext cx="1101125" cy="28837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$2.59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3887313" y="2020388"/>
            <a:ext cx="1101125" cy="28837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$5.50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141138" y="2012513"/>
            <a:ext cx="1101125" cy="28837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$4.50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141138" y="3527688"/>
            <a:ext cx="1101125" cy="28837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$1.60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99" y="3527693"/>
            <a:ext cx="548337" cy="350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"/>
          <p:cNvPicPr preferRelativeResize="0"/>
          <p:nvPr/>
        </p:nvPicPr>
        <p:blipFill rotWithShape="1">
          <a:blip r:embed="rId4">
            <a:alphaModFix/>
          </a:blip>
          <a:srcRect b="15309" l="17626" r="13683" t="15668"/>
          <a:stretch/>
        </p:blipFill>
        <p:spPr>
          <a:xfrm>
            <a:off x="160069" y="1957487"/>
            <a:ext cx="481086" cy="414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1675" y="1934360"/>
            <a:ext cx="465125" cy="460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37725" y="3522592"/>
            <a:ext cx="653026" cy="360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47713" y="2028405"/>
            <a:ext cx="481075" cy="317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2"/>
          <p:cNvPicPr preferRelativeResize="0"/>
          <p:nvPr/>
        </p:nvPicPr>
        <p:blipFill rotWithShape="1">
          <a:blip r:embed="rId8">
            <a:alphaModFix/>
          </a:blip>
          <a:srcRect b="13845" l="4131" r="8532" t="12662"/>
          <a:stretch/>
        </p:blipFill>
        <p:spPr>
          <a:xfrm>
            <a:off x="3877875" y="1991502"/>
            <a:ext cx="465125" cy="39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61650" y="3472179"/>
            <a:ext cx="223500" cy="6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2"/>
          <p:cNvPicPr preferRelativeResize="0"/>
          <p:nvPr/>
        </p:nvPicPr>
        <p:blipFill rotWithShape="1">
          <a:blip r:embed="rId10">
            <a:alphaModFix/>
          </a:blip>
          <a:srcRect b="10657" l="20246" r="18620" t="15996"/>
          <a:stretch/>
        </p:blipFill>
        <p:spPr>
          <a:xfrm>
            <a:off x="3901989" y="3472187"/>
            <a:ext cx="384819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3"/>
          <p:cNvPicPr preferRelativeResize="0"/>
          <p:nvPr/>
        </p:nvPicPr>
        <p:blipFill rotWithShape="1">
          <a:blip r:embed="rId2">
            <a:alphaModFix/>
          </a:blip>
          <a:srcRect b="19716" l="-3269" r="3269" t="-2559"/>
          <a:stretch/>
        </p:blipFill>
        <p:spPr>
          <a:xfrm>
            <a:off x="-222150" y="1674375"/>
            <a:ext cx="4152225" cy="349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 rotWithShape="1">
          <a:blip r:embed="rId2">
            <a:alphaModFix/>
          </a:blip>
          <a:srcRect b="19716" l="-3269" r="3269" t="-2559"/>
          <a:stretch/>
        </p:blipFill>
        <p:spPr>
          <a:xfrm>
            <a:off x="3511650" y="1674375"/>
            <a:ext cx="4152225" cy="34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"/>
          <p:cNvSpPr txBox="1"/>
          <p:nvPr/>
        </p:nvSpPr>
        <p:spPr>
          <a:xfrm>
            <a:off x="1160250" y="0"/>
            <a:ext cx="586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Times New Roman"/>
                <a:ea typeface="Times New Roman"/>
                <a:cs typeface="Times New Roman"/>
                <a:sym typeface="Times New Roman"/>
              </a:rPr>
              <a:t>Help the store stock their St. Patrick’s Day merchandise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7633500" y="44700"/>
            <a:ext cx="1442100" cy="50541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"/>
          <p:cNvSpPr txBox="1"/>
          <p:nvPr/>
        </p:nvSpPr>
        <p:spPr>
          <a:xfrm>
            <a:off x="1955025" y="278000"/>
            <a:ext cx="440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Times New Roman"/>
                <a:ea typeface="Times New Roman"/>
                <a:cs typeface="Times New Roman"/>
                <a:sym typeface="Times New Roman"/>
              </a:rPr>
              <a:t>drag &amp; drop the merchandise to the shelf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111825" y="1956775"/>
            <a:ext cx="858770" cy="28838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$4.99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149500" y="3506148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$5.99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3867849" y="2005200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$6.50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3892318" y="3492835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$3.79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41" name="Google Shape;41;p3"/>
          <p:cNvSpPr/>
          <p:nvPr/>
        </p:nvSpPr>
        <p:spPr>
          <a:xfrm>
            <a:off x="5750686" y="2005188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$2.59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42" name="Google Shape;42;p3"/>
          <p:cNvSpPr/>
          <p:nvPr/>
        </p:nvSpPr>
        <p:spPr>
          <a:xfrm>
            <a:off x="1991905" y="2022940"/>
            <a:ext cx="858770" cy="28838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$5.50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2033961" y="3506148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$4.50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44" name="Google Shape;44;p3"/>
          <p:cNvSpPr/>
          <p:nvPr/>
        </p:nvSpPr>
        <p:spPr>
          <a:xfrm>
            <a:off x="5750683" y="3506148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$1.60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4"/>
          <p:cNvPicPr preferRelativeResize="0"/>
          <p:nvPr/>
        </p:nvPicPr>
        <p:blipFill rotWithShape="1">
          <a:blip r:embed="rId2">
            <a:alphaModFix/>
          </a:blip>
          <a:srcRect b="19716" l="-3269" r="3269" t="-2559"/>
          <a:stretch/>
        </p:blipFill>
        <p:spPr>
          <a:xfrm>
            <a:off x="-222150" y="1674375"/>
            <a:ext cx="4152225" cy="349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 rotWithShape="1">
          <a:blip r:embed="rId2">
            <a:alphaModFix/>
          </a:blip>
          <a:srcRect b="19716" l="-3269" r="3269" t="-2559"/>
          <a:stretch/>
        </p:blipFill>
        <p:spPr>
          <a:xfrm>
            <a:off x="3511650" y="1674375"/>
            <a:ext cx="4152225" cy="34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4"/>
          <p:cNvSpPr txBox="1"/>
          <p:nvPr/>
        </p:nvSpPr>
        <p:spPr>
          <a:xfrm>
            <a:off x="1160250" y="0"/>
            <a:ext cx="586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Times New Roman"/>
                <a:ea typeface="Times New Roman"/>
                <a:cs typeface="Times New Roman"/>
                <a:sym typeface="Times New Roman"/>
              </a:rPr>
              <a:t>Help the store stock their St. Patrick’s Day merchandise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7633500" y="44700"/>
            <a:ext cx="1442100" cy="50541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4"/>
          <p:cNvSpPr txBox="1"/>
          <p:nvPr/>
        </p:nvSpPr>
        <p:spPr>
          <a:xfrm>
            <a:off x="1955025" y="278000"/>
            <a:ext cx="440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Times New Roman"/>
                <a:ea typeface="Times New Roman"/>
                <a:cs typeface="Times New Roman"/>
                <a:sym typeface="Times New Roman"/>
              </a:rPr>
              <a:t>drag &amp; drop the merchandise to the shelf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1" name="Google Shape;51;p4"/>
          <p:cNvGrpSpPr/>
          <p:nvPr/>
        </p:nvGrpSpPr>
        <p:grpSpPr>
          <a:xfrm>
            <a:off x="35675" y="1936586"/>
            <a:ext cx="1172050" cy="431100"/>
            <a:chOff x="687200" y="1083211"/>
            <a:chExt cx="1172050" cy="431100"/>
          </a:xfrm>
        </p:grpSpPr>
        <p:sp>
          <p:nvSpPr>
            <p:cNvPr id="52" name="Google Shape;52;p4"/>
            <p:cNvSpPr/>
            <p:nvPr/>
          </p:nvSpPr>
          <p:spPr>
            <a:xfrm>
              <a:off x="758125" y="1154575"/>
              <a:ext cx="1101125" cy="288375"/>
            </a:xfrm>
            <a:prstGeom prst="flowChartPunchedTap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 </a:t>
              </a:r>
              <a:r>
                <a:rPr lang="en">
                  <a:latin typeface="Arial Rounded"/>
                  <a:ea typeface="Arial Rounded"/>
                  <a:cs typeface="Arial Rounded"/>
                  <a:sym typeface="Arial Rounded"/>
                </a:rPr>
                <a:t>$4.99</a:t>
              </a:r>
              <a:endParaRPr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pic>
          <p:nvPicPr>
            <p:cNvPr id="53" name="Google Shape;53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200" y="1083211"/>
              <a:ext cx="473054" cy="431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4" name="Google Shape;54;p4"/>
          <p:cNvGrpSpPr/>
          <p:nvPr/>
        </p:nvGrpSpPr>
        <p:grpSpPr>
          <a:xfrm>
            <a:off x="80000" y="3506138"/>
            <a:ext cx="1209825" cy="428775"/>
            <a:chOff x="227800" y="745613"/>
            <a:chExt cx="1209825" cy="428775"/>
          </a:xfrm>
        </p:grpSpPr>
        <p:sp>
          <p:nvSpPr>
            <p:cNvPr id="55" name="Google Shape;55;p4"/>
            <p:cNvSpPr/>
            <p:nvPr/>
          </p:nvSpPr>
          <p:spPr>
            <a:xfrm>
              <a:off x="336500" y="745613"/>
              <a:ext cx="1101125" cy="288375"/>
            </a:xfrm>
            <a:prstGeom prst="flowChartPunchedTap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 </a:t>
              </a:r>
              <a:r>
                <a:rPr lang="en">
                  <a:latin typeface="Arial Rounded"/>
                  <a:ea typeface="Arial Rounded"/>
                  <a:cs typeface="Arial Rounded"/>
                  <a:sym typeface="Arial Rounded"/>
                </a:rPr>
                <a:t>$5.99</a:t>
              </a:r>
              <a:endParaRPr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pic>
          <p:nvPicPr>
            <p:cNvPr id="56" name="Google Shape;56;p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7800" y="745628"/>
              <a:ext cx="670725" cy="42875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7" name="Google Shape;57;p4"/>
          <p:cNvGrpSpPr/>
          <p:nvPr/>
        </p:nvGrpSpPr>
        <p:grpSpPr>
          <a:xfrm>
            <a:off x="3836787" y="2005200"/>
            <a:ext cx="1167650" cy="476225"/>
            <a:chOff x="1093725" y="1317900"/>
            <a:chExt cx="1167650" cy="476225"/>
          </a:xfrm>
        </p:grpSpPr>
        <p:sp>
          <p:nvSpPr>
            <p:cNvPr id="58" name="Google Shape;58;p4"/>
            <p:cNvSpPr/>
            <p:nvPr/>
          </p:nvSpPr>
          <p:spPr>
            <a:xfrm>
              <a:off x="1160250" y="1317900"/>
              <a:ext cx="1101125" cy="288375"/>
            </a:xfrm>
            <a:prstGeom prst="flowChartPunchedTap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 </a:t>
              </a:r>
              <a:r>
                <a:rPr lang="en">
                  <a:latin typeface="Arial Rounded"/>
                  <a:ea typeface="Arial Rounded"/>
                  <a:cs typeface="Arial Rounded"/>
                  <a:sym typeface="Arial Rounded"/>
                </a:rPr>
                <a:t>$6.50</a:t>
              </a:r>
              <a:endParaRPr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pic>
          <p:nvPicPr>
            <p:cNvPr id="59" name="Google Shape;59;p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93725" y="1317900"/>
              <a:ext cx="566400" cy="476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4"/>
          <p:cNvGrpSpPr/>
          <p:nvPr/>
        </p:nvGrpSpPr>
        <p:grpSpPr>
          <a:xfrm>
            <a:off x="3784000" y="3506138"/>
            <a:ext cx="1273213" cy="358737"/>
            <a:chOff x="2094213" y="1012363"/>
            <a:chExt cx="1273213" cy="358737"/>
          </a:xfrm>
        </p:grpSpPr>
        <p:sp>
          <p:nvSpPr>
            <p:cNvPr id="61" name="Google Shape;61;p4"/>
            <p:cNvSpPr/>
            <p:nvPr/>
          </p:nvSpPr>
          <p:spPr>
            <a:xfrm>
              <a:off x="2266300" y="1012375"/>
              <a:ext cx="1101125" cy="288375"/>
            </a:xfrm>
            <a:prstGeom prst="flowChartPunchedTap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 </a:t>
              </a:r>
              <a:r>
                <a:rPr lang="en">
                  <a:latin typeface="Arial Rounded"/>
                  <a:ea typeface="Arial Rounded"/>
                  <a:cs typeface="Arial Rounded"/>
                  <a:sym typeface="Arial Rounded"/>
                </a:rPr>
                <a:t>$3.79</a:t>
              </a:r>
              <a:endParaRPr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pic>
          <p:nvPicPr>
            <p:cNvPr id="62" name="Google Shape;62;p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094213" y="1012363"/>
              <a:ext cx="670725" cy="3587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" name="Google Shape;63;p4"/>
          <p:cNvGrpSpPr/>
          <p:nvPr/>
        </p:nvGrpSpPr>
        <p:grpSpPr>
          <a:xfrm>
            <a:off x="5728650" y="1936265"/>
            <a:ext cx="1101125" cy="461700"/>
            <a:chOff x="1774975" y="1012377"/>
            <a:chExt cx="1101125" cy="461700"/>
          </a:xfrm>
        </p:grpSpPr>
        <p:sp>
          <p:nvSpPr>
            <p:cNvPr id="64" name="Google Shape;64;p4"/>
            <p:cNvSpPr/>
            <p:nvPr/>
          </p:nvSpPr>
          <p:spPr>
            <a:xfrm>
              <a:off x="1774975" y="1099050"/>
              <a:ext cx="1101125" cy="288375"/>
            </a:xfrm>
            <a:prstGeom prst="flowChartPunchedTap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 </a:t>
              </a:r>
              <a:r>
                <a:rPr lang="en">
                  <a:latin typeface="Arial Rounded"/>
                  <a:ea typeface="Arial Rounded"/>
                  <a:cs typeface="Arial Rounded"/>
                  <a:sym typeface="Arial Rounded"/>
                </a:rPr>
                <a:t>$2.59</a:t>
              </a:r>
              <a:endParaRPr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pic>
          <p:nvPicPr>
            <p:cNvPr id="65" name="Google Shape;65;p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774975" y="1012377"/>
              <a:ext cx="445150" cy="461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" name="Google Shape;66;p4"/>
          <p:cNvGrpSpPr/>
          <p:nvPr/>
        </p:nvGrpSpPr>
        <p:grpSpPr>
          <a:xfrm>
            <a:off x="1971688" y="1975250"/>
            <a:ext cx="1101125" cy="536100"/>
            <a:chOff x="4063900" y="923675"/>
            <a:chExt cx="1101125" cy="536100"/>
          </a:xfrm>
        </p:grpSpPr>
        <p:sp>
          <p:nvSpPr>
            <p:cNvPr id="67" name="Google Shape;67;p4"/>
            <p:cNvSpPr/>
            <p:nvPr/>
          </p:nvSpPr>
          <p:spPr>
            <a:xfrm>
              <a:off x="4063900" y="971363"/>
              <a:ext cx="1101125" cy="288375"/>
            </a:xfrm>
            <a:prstGeom prst="flowChartPunchedTap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 </a:t>
              </a:r>
              <a:r>
                <a:rPr lang="en">
                  <a:latin typeface="Arial Rounded"/>
                  <a:ea typeface="Arial Rounded"/>
                  <a:cs typeface="Arial Rounded"/>
                  <a:sym typeface="Arial Rounded"/>
                </a:rPr>
                <a:t>$5.50</a:t>
              </a:r>
              <a:endParaRPr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pic>
          <p:nvPicPr>
            <p:cNvPr id="68" name="Google Shape;68;p4"/>
            <p:cNvPicPr preferRelativeResize="0"/>
            <p:nvPr/>
          </p:nvPicPr>
          <p:blipFill rotWithShape="1">
            <a:blip r:embed="rId8">
              <a:alphaModFix/>
            </a:blip>
            <a:srcRect b="4278" l="20506" r="21119" t="0"/>
            <a:stretch/>
          </p:blipFill>
          <p:spPr>
            <a:xfrm>
              <a:off x="4115225" y="923675"/>
              <a:ext cx="326925" cy="536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" name="Google Shape;69;p4"/>
          <p:cNvGrpSpPr/>
          <p:nvPr/>
        </p:nvGrpSpPr>
        <p:grpSpPr>
          <a:xfrm>
            <a:off x="1896138" y="3390913"/>
            <a:ext cx="1109300" cy="589225"/>
            <a:chOff x="3148225" y="902538"/>
            <a:chExt cx="1109300" cy="589225"/>
          </a:xfrm>
        </p:grpSpPr>
        <p:sp>
          <p:nvSpPr>
            <p:cNvPr id="70" name="Google Shape;70;p4"/>
            <p:cNvSpPr/>
            <p:nvPr/>
          </p:nvSpPr>
          <p:spPr>
            <a:xfrm>
              <a:off x="3156400" y="1052938"/>
              <a:ext cx="1101125" cy="288375"/>
            </a:xfrm>
            <a:prstGeom prst="flowChartPunchedTap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 </a:t>
              </a:r>
              <a:r>
                <a:rPr lang="en">
                  <a:latin typeface="Arial Rounded"/>
                  <a:ea typeface="Arial Rounded"/>
                  <a:cs typeface="Arial Rounded"/>
                  <a:sym typeface="Arial Rounded"/>
                </a:rPr>
                <a:t>$4.50</a:t>
              </a:r>
              <a:endParaRPr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pic>
          <p:nvPicPr>
            <p:cNvPr id="71" name="Google Shape;71;p4"/>
            <p:cNvPicPr preferRelativeResize="0"/>
            <p:nvPr/>
          </p:nvPicPr>
          <p:blipFill rotWithShape="1">
            <a:blip r:embed="rId9">
              <a:alphaModFix/>
            </a:blip>
            <a:srcRect b="-4957" l="7926" r="7926" t="-4957"/>
            <a:stretch/>
          </p:blipFill>
          <p:spPr>
            <a:xfrm>
              <a:off x="3148225" y="902538"/>
              <a:ext cx="481325" cy="589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2" name="Google Shape;72;p4"/>
          <p:cNvGrpSpPr/>
          <p:nvPr/>
        </p:nvGrpSpPr>
        <p:grpSpPr>
          <a:xfrm>
            <a:off x="5676913" y="3417463"/>
            <a:ext cx="1101125" cy="536100"/>
            <a:chOff x="5121663" y="595488"/>
            <a:chExt cx="1101125" cy="536100"/>
          </a:xfrm>
        </p:grpSpPr>
        <p:sp>
          <p:nvSpPr>
            <p:cNvPr id="73" name="Google Shape;73;p4"/>
            <p:cNvSpPr/>
            <p:nvPr/>
          </p:nvSpPr>
          <p:spPr>
            <a:xfrm>
              <a:off x="5121663" y="719338"/>
              <a:ext cx="1101125" cy="288375"/>
            </a:xfrm>
            <a:prstGeom prst="flowChartPunchedTap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 </a:t>
              </a:r>
              <a:r>
                <a:rPr lang="en">
                  <a:latin typeface="Arial Rounded"/>
                  <a:ea typeface="Arial Rounded"/>
                  <a:cs typeface="Arial Rounded"/>
                  <a:sym typeface="Arial Rounded"/>
                </a:rPr>
                <a:t>$1.60</a:t>
              </a:r>
              <a:endParaRPr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pic>
          <p:nvPicPr>
            <p:cNvPr id="74" name="Google Shape;74;p4"/>
            <p:cNvPicPr preferRelativeResize="0"/>
            <p:nvPr/>
          </p:nvPicPr>
          <p:blipFill rotWithShape="1">
            <a:blip r:embed="rId10">
              <a:alphaModFix/>
            </a:blip>
            <a:srcRect b="6048" l="22623" r="24480" t="5659"/>
            <a:stretch/>
          </p:blipFill>
          <p:spPr>
            <a:xfrm>
              <a:off x="5203800" y="595488"/>
              <a:ext cx="321178" cy="536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/>
          <p:nvPr/>
        </p:nvSpPr>
        <p:spPr>
          <a:xfrm>
            <a:off x="4462925" y="1956775"/>
            <a:ext cx="1101125" cy="28837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$4.99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77" name="Google Shape;77;p5"/>
          <p:cNvPicPr preferRelativeResize="0"/>
          <p:nvPr/>
        </p:nvPicPr>
        <p:blipFill rotWithShape="1">
          <a:blip r:embed="rId2">
            <a:alphaModFix/>
          </a:blip>
          <a:srcRect b="19716" l="-3269" r="3269" t="-2559"/>
          <a:stretch/>
        </p:blipFill>
        <p:spPr>
          <a:xfrm>
            <a:off x="-222150" y="1674375"/>
            <a:ext cx="4152225" cy="349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5"/>
          <p:cNvPicPr preferRelativeResize="0"/>
          <p:nvPr/>
        </p:nvPicPr>
        <p:blipFill rotWithShape="1">
          <a:blip r:embed="rId2">
            <a:alphaModFix/>
          </a:blip>
          <a:srcRect b="19716" l="-3269" r="3269" t="-2559"/>
          <a:stretch/>
        </p:blipFill>
        <p:spPr>
          <a:xfrm>
            <a:off x="3511650" y="1674375"/>
            <a:ext cx="4152225" cy="34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5"/>
          <p:cNvSpPr txBox="1"/>
          <p:nvPr/>
        </p:nvSpPr>
        <p:spPr>
          <a:xfrm>
            <a:off x="1160250" y="0"/>
            <a:ext cx="586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Times New Roman"/>
                <a:ea typeface="Times New Roman"/>
                <a:cs typeface="Times New Roman"/>
                <a:sym typeface="Times New Roman"/>
              </a:rPr>
              <a:t>Help the store stock their St. Patrick’s Day merchandise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" name="Google Shape;80;p5"/>
          <p:cNvSpPr/>
          <p:nvPr/>
        </p:nvSpPr>
        <p:spPr>
          <a:xfrm>
            <a:off x="7633500" y="44700"/>
            <a:ext cx="1442100" cy="50541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5"/>
          <p:cNvSpPr txBox="1"/>
          <p:nvPr/>
        </p:nvSpPr>
        <p:spPr>
          <a:xfrm>
            <a:off x="1955025" y="278000"/>
            <a:ext cx="440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Times New Roman"/>
                <a:ea typeface="Times New Roman"/>
                <a:cs typeface="Times New Roman"/>
                <a:sym typeface="Times New Roman"/>
              </a:rPr>
              <a:t>drag &amp; drop the merchandise to the shelf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" name="Google Shape;82;p5"/>
          <p:cNvSpPr/>
          <p:nvPr/>
        </p:nvSpPr>
        <p:spPr>
          <a:xfrm>
            <a:off x="111825" y="1956775"/>
            <a:ext cx="858770" cy="28838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$4.99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149500" y="3506148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$5.99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3867849" y="2005200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$6.50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3892318" y="3492835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3.79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5750686" y="2005188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$2.59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1991905" y="2022940"/>
            <a:ext cx="858770" cy="288385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$5.50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2033961" y="3506148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$4.50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5750683" y="3506148"/>
            <a:ext cx="853764" cy="288377"/>
          </a:xfrm>
          <a:prstGeom prst="flowChartPunchedTap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>
                <a:latin typeface="Arial Rounded"/>
                <a:ea typeface="Arial Rounded"/>
                <a:cs typeface="Arial Rounded"/>
                <a:sym typeface="Arial Rounded"/>
              </a:rPr>
              <a:t>$1.60</a:t>
            </a:r>
            <a:endParaRPr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5" name="Google Shape;95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9" name="Google Shape;99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3" name="Google Shape;103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4" name="Google Shape;104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5" name="Google Shape;10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1" name="Google Shape;111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2" name="Google Shape;11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10" Type="http://schemas.openxmlformats.org/officeDocument/2006/relationships/image" Target="../media/image6.png"/><Relationship Id="rId9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10" Type="http://schemas.openxmlformats.org/officeDocument/2006/relationships/image" Target="../media/image6.png"/><Relationship Id="rId9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10" Type="http://schemas.openxmlformats.org/officeDocument/2006/relationships/image" Target="../media/image12.png"/><Relationship Id="rId9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1.png"/><Relationship Id="rId7" Type="http://schemas.openxmlformats.org/officeDocument/2006/relationships/image" Target="../media/image17.png"/><Relationship Id="rId8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10" Type="http://schemas.openxmlformats.org/officeDocument/2006/relationships/image" Target="../media/image12.png"/><Relationship Id="rId9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1.png"/><Relationship Id="rId7" Type="http://schemas.openxmlformats.org/officeDocument/2006/relationships/image" Target="../media/image17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300" y="879074"/>
            <a:ext cx="798689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7131" y="1727804"/>
            <a:ext cx="891475" cy="58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225" y="3718853"/>
            <a:ext cx="798700" cy="441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9050" y="1328638"/>
            <a:ext cx="891474" cy="6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 rotWithShape="1">
          <a:blip r:embed="rId7">
            <a:alphaModFix/>
          </a:blip>
          <a:srcRect b="13845" l="4131" r="8532" t="12662"/>
          <a:stretch/>
        </p:blipFill>
        <p:spPr>
          <a:xfrm>
            <a:off x="8295750" y="1719000"/>
            <a:ext cx="732276" cy="6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12215" y="330268"/>
            <a:ext cx="465125" cy="1299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/>
          <p:cNvPicPr preferRelativeResize="0"/>
          <p:nvPr/>
        </p:nvPicPr>
        <p:blipFill rotWithShape="1">
          <a:blip r:embed="rId9">
            <a:alphaModFix/>
          </a:blip>
          <a:srcRect b="15309" l="17626" r="13683" t="15668"/>
          <a:stretch/>
        </p:blipFill>
        <p:spPr>
          <a:xfrm>
            <a:off x="8240300" y="2374375"/>
            <a:ext cx="798700" cy="80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 rotWithShape="1">
          <a:blip r:embed="rId10">
            <a:alphaModFix/>
          </a:blip>
          <a:srcRect b="10657" l="20246" r="18620" t="15996"/>
          <a:stretch/>
        </p:blipFill>
        <p:spPr>
          <a:xfrm>
            <a:off x="7621197" y="3086575"/>
            <a:ext cx="659038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300" y="157549"/>
            <a:ext cx="798689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2631" y="734079"/>
            <a:ext cx="891475" cy="58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225" y="1076616"/>
            <a:ext cx="798700" cy="441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70288" y="2442963"/>
            <a:ext cx="891474" cy="6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 rotWithShape="1">
          <a:blip r:embed="rId7">
            <a:alphaModFix/>
          </a:blip>
          <a:srcRect b="13845" l="4131" r="8532" t="12662"/>
          <a:stretch/>
        </p:blipFill>
        <p:spPr>
          <a:xfrm>
            <a:off x="7812225" y="157538"/>
            <a:ext cx="732276" cy="6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40290" y="2146143"/>
            <a:ext cx="465125" cy="1299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 rotWithShape="1">
          <a:blip r:embed="rId9">
            <a:alphaModFix/>
          </a:blip>
          <a:srcRect b="15309" l="17626" r="13683" t="15668"/>
          <a:stretch/>
        </p:blipFill>
        <p:spPr>
          <a:xfrm>
            <a:off x="7779013" y="4158750"/>
            <a:ext cx="798700" cy="80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 rotWithShape="1">
          <a:blip r:embed="rId10">
            <a:alphaModFix/>
          </a:blip>
          <a:srcRect b="10657" l="20246" r="18620" t="15996"/>
          <a:stretch/>
        </p:blipFill>
        <p:spPr>
          <a:xfrm>
            <a:off x="7715272" y="84963"/>
            <a:ext cx="659038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7225" y="4033224"/>
            <a:ext cx="798689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2631" y="4268917"/>
            <a:ext cx="891475" cy="58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9013" y="3921778"/>
            <a:ext cx="798700" cy="441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0875" y="3469400"/>
            <a:ext cx="891474" cy="6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 rotWithShape="1">
          <a:blip r:embed="rId7">
            <a:alphaModFix/>
          </a:blip>
          <a:srcRect b="13845" l="4131" r="8532" t="12662"/>
          <a:stretch/>
        </p:blipFill>
        <p:spPr>
          <a:xfrm>
            <a:off x="8295750" y="2993963"/>
            <a:ext cx="732276" cy="6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29315" y="3621568"/>
            <a:ext cx="465125" cy="1299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 rotWithShape="1">
          <a:blip r:embed="rId9">
            <a:alphaModFix/>
          </a:blip>
          <a:srcRect b="15309" l="17626" r="13683" t="15668"/>
          <a:stretch/>
        </p:blipFill>
        <p:spPr>
          <a:xfrm>
            <a:off x="7997250" y="1404325"/>
            <a:ext cx="798700" cy="80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 rotWithShape="1">
          <a:blip r:embed="rId10">
            <a:alphaModFix/>
          </a:blip>
          <a:srcRect b="10657" l="20246" r="18620" t="15996"/>
          <a:stretch/>
        </p:blipFill>
        <p:spPr>
          <a:xfrm>
            <a:off x="7770297" y="2251375"/>
            <a:ext cx="659038" cy="79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300" y="879074"/>
            <a:ext cx="798689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7131" y="1727804"/>
            <a:ext cx="891475" cy="58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225" y="3718853"/>
            <a:ext cx="798700" cy="441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9050" y="1328638"/>
            <a:ext cx="891474" cy="6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4"/>
          <p:cNvPicPr preferRelativeResize="0"/>
          <p:nvPr/>
        </p:nvPicPr>
        <p:blipFill rotWithShape="1">
          <a:blip r:embed="rId7">
            <a:alphaModFix/>
          </a:blip>
          <a:srcRect b="13845" l="4131" r="8532" t="12662"/>
          <a:stretch/>
        </p:blipFill>
        <p:spPr>
          <a:xfrm>
            <a:off x="8295750" y="1719000"/>
            <a:ext cx="732276" cy="6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12215" y="330268"/>
            <a:ext cx="465125" cy="1299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4"/>
          <p:cNvPicPr preferRelativeResize="0"/>
          <p:nvPr/>
        </p:nvPicPr>
        <p:blipFill rotWithShape="1">
          <a:blip r:embed="rId9">
            <a:alphaModFix/>
          </a:blip>
          <a:srcRect b="15309" l="17626" r="13683" t="15668"/>
          <a:stretch/>
        </p:blipFill>
        <p:spPr>
          <a:xfrm>
            <a:off x="8240300" y="2374375"/>
            <a:ext cx="798700" cy="80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4"/>
          <p:cNvPicPr preferRelativeResize="0"/>
          <p:nvPr/>
        </p:nvPicPr>
        <p:blipFill rotWithShape="1">
          <a:blip r:embed="rId10">
            <a:alphaModFix/>
          </a:blip>
          <a:srcRect b="10657" l="20246" r="18620" t="15996"/>
          <a:stretch/>
        </p:blipFill>
        <p:spPr>
          <a:xfrm>
            <a:off x="7621197" y="3086575"/>
            <a:ext cx="659038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300" y="157549"/>
            <a:ext cx="798689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2631" y="734079"/>
            <a:ext cx="891475" cy="58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225" y="1076616"/>
            <a:ext cx="798700" cy="441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70288" y="2442963"/>
            <a:ext cx="891474" cy="6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4"/>
          <p:cNvPicPr preferRelativeResize="0"/>
          <p:nvPr/>
        </p:nvPicPr>
        <p:blipFill rotWithShape="1">
          <a:blip r:embed="rId7">
            <a:alphaModFix/>
          </a:blip>
          <a:srcRect b="13845" l="4131" r="8532" t="12662"/>
          <a:stretch/>
        </p:blipFill>
        <p:spPr>
          <a:xfrm>
            <a:off x="7812225" y="157538"/>
            <a:ext cx="732276" cy="6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40290" y="2146143"/>
            <a:ext cx="465125" cy="1299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4"/>
          <p:cNvPicPr preferRelativeResize="0"/>
          <p:nvPr/>
        </p:nvPicPr>
        <p:blipFill rotWithShape="1">
          <a:blip r:embed="rId9">
            <a:alphaModFix/>
          </a:blip>
          <a:srcRect b="15309" l="17626" r="13683" t="15668"/>
          <a:stretch/>
        </p:blipFill>
        <p:spPr>
          <a:xfrm>
            <a:off x="7779013" y="4158750"/>
            <a:ext cx="798700" cy="80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4"/>
          <p:cNvPicPr preferRelativeResize="0"/>
          <p:nvPr/>
        </p:nvPicPr>
        <p:blipFill rotWithShape="1">
          <a:blip r:embed="rId10">
            <a:alphaModFix/>
          </a:blip>
          <a:srcRect b="10657" l="20246" r="18620" t="15996"/>
          <a:stretch/>
        </p:blipFill>
        <p:spPr>
          <a:xfrm>
            <a:off x="7715272" y="84963"/>
            <a:ext cx="659038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7225" y="4033224"/>
            <a:ext cx="798689" cy="7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2631" y="4268917"/>
            <a:ext cx="891475" cy="58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9013" y="3921778"/>
            <a:ext cx="798700" cy="441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0875" y="3469400"/>
            <a:ext cx="891474" cy="6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4"/>
          <p:cNvPicPr preferRelativeResize="0"/>
          <p:nvPr/>
        </p:nvPicPr>
        <p:blipFill rotWithShape="1">
          <a:blip r:embed="rId7">
            <a:alphaModFix/>
          </a:blip>
          <a:srcRect b="13845" l="4131" r="8532" t="12662"/>
          <a:stretch/>
        </p:blipFill>
        <p:spPr>
          <a:xfrm>
            <a:off x="8295750" y="2993963"/>
            <a:ext cx="732276" cy="6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29315" y="3621568"/>
            <a:ext cx="465125" cy="1299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4"/>
          <p:cNvPicPr preferRelativeResize="0"/>
          <p:nvPr/>
        </p:nvPicPr>
        <p:blipFill rotWithShape="1">
          <a:blip r:embed="rId9">
            <a:alphaModFix/>
          </a:blip>
          <a:srcRect b="15309" l="17626" r="13683" t="15668"/>
          <a:stretch/>
        </p:blipFill>
        <p:spPr>
          <a:xfrm>
            <a:off x="7997250" y="1404325"/>
            <a:ext cx="798700" cy="80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4"/>
          <p:cNvPicPr preferRelativeResize="0"/>
          <p:nvPr/>
        </p:nvPicPr>
        <p:blipFill rotWithShape="1">
          <a:blip r:embed="rId10">
            <a:alphaModFix/>
          </a:blip>
          <a:srcRect b="10657" l="20246" r="18620" t="15996"/>
          <a:stretch/>
        </p:blipFill>
        <p:spPr>
          <a:xfrm>
            <a:off x="7770297" y="2251375"/>
            <a:ext cx="659038" cy="79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3875" y="103713"/>
            <a:ext cx="911075" cy="10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1013" y="318797"/>
            <a:ext cx="993943" cy="86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6417" y="4091769"/>
            <a:ext cx="839344" cy="96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51014" y="1062167"/>
            <a:ext cx="993943" cy="72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96262" y="3169811"/>
            <a:ext cx="659662" cy="931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5"/>
          <p:cNvPicPr preferRelativeResize="0"/>
          <p:nvPr/>
        </p:nvPicPr>
        <p:blipFill rotWithShape="1">
          <a:blip r:embed="rId8">
            <a:alphaModFix/>
          </a:blip>
          <a:srcRect b="4278" l="20506" r="21119" t="0"/>
          <a:stretch/>
        </p:blipFill>
        <p:spPr>
          <a:xfrm>
            <a:off x="8405775" y="1010975"/>
            <a:ext cx="713275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5"/>
          <p:cNvPicPr preferRelativeResize="0"/>
          <p:nvPr/>
        </p:nvPicPr>
        <p:blipFill rotWithShape="1">
          <a:blip r:embed="rId9">
            <a:alphaModFix/>
          </a:blip>
          <a:srcRect b="-4960" l="7926" r="7926" t="4960"/>
          <a:stretch/>
        </p:blipFill>
        <p:spPr>
          <a:xfrm>
            <a:off x="8254200" y="2968050"/>
            <a:ext cx="713275" cy="10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5"/>
          <p:cNvPicPr preferRelativeResize="0"/>
          <p:nvPr/>
        </p:nvPicPr>
        <p:blipFill rotWithShape="1">
          <a:blip r:embed="rId10">
            <a:alphaModFix/>
          </a:blip>
          <a:srcRect b="6048" l="22623" r="24480" t="5659"/>
          <a:stretch/>
        </p:blipFill>
        <p:spPr>
          <a:xfrm>
            <a:off x="7561938" y="3261300"/>
            <a:ext cx="475950" cy="9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3600" y="1086338"/>
            <a:ext cx="911075" cy="10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2488" y="1790047"/>
            <a:ext cx="993943" cy="86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9742" y="103719"/>
            <a:ext cx="839344" cy="96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2489" y="2043530"/>
            <a:ext cx="993943" cy="72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96262" y="1064611"/>
            <a:ext cx="659662" cy="931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5"/>
          <p:cNvPicPr preferRelativeResize="0"/>
          <p:nvPr/>
        </p:nvPicPr>
        <p:blipFill rotWithShape="1">
          <a:blip r:embed="rId8">
            <a:alphaModFix/>
          </a:blip>
          <a:srcRect b="4278" l="20506" r="21119" t="0"/>
          <a:stretch/>
        </p:blipFill>
        <p:spPr>
          <a:xfrm>
            <a:off x="7692500" y="28350"/>
            <a:ext cx="713275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5"/>
          <p:cNvPicPr preferRelativeResize="0"/>
          <p:nvPr/>
        </p:nvPicPr>
        <p:blipFill rotWithShape="1">
          <a:blip r:embed="rId9">
            <a:alphaModFix/>
          </a:blip>
          <a:srcRect b="-4960" l="7926" r="7926" t="4960"/>
          <a:stretch/>
        </p:blipFill>
        <p:spPr>
          <a:xfrm>
            <a:off x="7751025" y="3303425"/>
            <a:ext cx="713275" cy="10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5"/>
          <p:cNvPicPr preferRelativeResize="0"/>
          <p:nvPr/>
        </p:nvPicPr>
        <p:blipFill rotWithShape="1">
          <a:blip r:embed="rId10">
            <a:alphaModFix/>
          </a:blip>
          <a:srcRect b="6048" l="22623" r="24480" t="5659"/>
          <a:stretch/>
        </p:blipFill>
        <p:spPr>
          <a:xfrm>
            <a:off x="8464300" y="126825"/>
            <a:ext cx="475950" cy="9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5300" y="3908288"/>
            <a:ext cx="911075" cy="10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1013" y="2968047"/>
            <a:ext cx="993943" cy="86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3092" y="2535919"/>
            <a:ext cx="839344" cy="96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2439" y="3643917"/>
            <a:ext cx="993943" cy="72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55312" y="1777899"/>
            <a:ext cx="659662" cy="931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5"/>
          <p:cNvPicPr preferRelativeResize="0"/>
          <p:nvPr/>
        </p:nvPicPr>
        <p:blipFill rotWithShape="1">
          <a:blip r:embed="rId8">
            <a:alphaModFix/>
          </a:blip>
          <a:srcRect b="4278" l="20506" r="21119" t="0"/>
          <a:stretch/>
        </p:blipFill>
        <p:spPr>
          <a:xfrm>
            <a:off x="7706113" y="2252775"/>
            <a:ext cx="713275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5"/>
          <p:cNvPicPr preferRelativeResize="0"/>
          <p:nvPr/>
        </p:nvPicPr>
        <p:blipFill rotWithShape="1">
          <a:blip r:embed="rId9">
            <a:alphaModFix/>
          </a:blip>
          <a:srcRect b="-4960" l="7926" r="7926" t="4960"/>
          <a:stretch/>
        </p:blipFill>
        <p:spPr>
          <a:xfrm>
            <a:off x="7973875" y="2328150"/>
            <a:ext cx="713275" cy="10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5"/>
          <p:cNvPicPr preferRelativeResize="0"/>
          <p:nvPr/>
        </p:nvPicPr>
        <p:blipFill rotWithShape="1">
          <a:blip r:embed="rId10">
            <a:alphaModFix/>
          </a:blip>
          <a:srcRect b="6048" l="22623" r="24480" t="5659"/>
          <a:stretch/>
        </p:blipFill>
        <p:spPr>
          <a:xfrm>
            <a:off x="8422000" y="1924300"/>
            <a:ext cx="475950" cy="9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0550" y="2328138"/>
            <a:ext cx="911075" cy="10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1013" y="3887147"/>
            <a:ext cx="993943" cy="86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3092" y="746119"/>
            <a:ext cx="839344" cy="96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0552" y="2814742"/>
            <a:ext cx="993943" cy="72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62337" y="285586"/>
            <a:ext cx="659662" cy="931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5"/>
          <p:cNvPicPr preferRelativeResize="0"/>
          <p:nvPr/>
        </p:nvPicPr>
        <p:blipFill rotWithShape="1">
          <a:blip r:embed="rId8">
            <a:alphaModFix/>
          </a:blip>
          <a:srcRect b="4278" l="20506" r="21119" t="0"/>
          <a:stretch/>
        </p:blipFill>
        <p:spPr>
          <a:xfrm>
            <a:off x="7692500" y="3832913"/>
            <a:ext cx="713275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5"/>
          <p:cNvPicPr preferRelativeResize="0"/>
          <p:nvPr/>
        </p:nvPicPr>
        <p:blipFill rotWithShape="1">
          <a:blip r:embed="rId9">
            <a:alphaModFix/>
          </a:blip>
          <a:srcRect b="-4960" l="7926" r="7926" t="4960"/>
          <a:stretch/>
        </p:blipFill>
        <p:spPr>
          <a:xfrm>
            <a:off x="7891350" y="1064588"/>
            <a:ext cx="713275" cy="10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5"/>
          <p:cNvPicPr preferRelativeResize="0"/>
          <p:nvPr/>
        </p:nvPicPr>
        <p:blipFill rotWithShape="1">
          <a:blip r:embed="rId10">
            <a:alphaModFix/>
          </a:blip>
          <a:srcRect b="6048" l="22623" r="24480" t="5659"/>
          <a:stretch/>
        </p:blipFill>
        <p:spPr>
          <a:xfrm>
            <a:off x="7762325" y="1396925"/>
            <a:ext cx="475950" cy="9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3875" y="103713"/>
            <a:ext cx="911075" cy="10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1013" y="318797"/>
            <a:ext cx="993943" cy="86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6417" y="4091769"/>
            <a:ext cx="839344" cy="96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51014" y="1062167"/>
            <a:ext cx="993943" cy="72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96262" y="3169811"/>
            <a:ext cx="659662" cy="931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6"/>
          <p:cNvPicPr preferRelativeResize="0"/>
          <p:nvPr/>
        </p:nvPicPr>
        <p:blipFill rotWithShape="1">
          <a:blip r:embed="rId8">
            <a:alphaModFix/>
          </a:blip>
          <a:srcRect b="4278" l="20506" r="21119" t="0"/>
          <a:stretch/>
        </p:blipFill>
        <p:spPr>
          <a:xfrm>
            <a:off x="8405775" y="1010975"/>
            <a:ext cx="713275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6"/>
          <p:cNvPicPr preferRelativeResize="0"/>
          <p:nvPr/>
        </p:nvPicPr>
        <p:blipFill rotWithShape="1">
          <a:blip r:embed="rId9">
            <a:alphaModFix/>
          </a:blip>
          <a:srcRect b="-4960" l="7926" r="7926" t="4960"/>
          <a:stretch/>
        </p:blipFill>
        <p:spPr>
          <a:xfrm>
            <a:off x="8254200" y="2968050"/>
            <a:ext cx="713275" cy="10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6"/>
          <p:cNvPicPr preferRelativeResize="0"/>
          <p:nvPr/>
        </p:nvPicPr>
        <p:blipFill rotWithShape="1">
          <a:blip r:embed="rId10">
            <a:alphaModFix/>
          </a:blip>
          <a:srcRect b="6048" l="22623" r="24480" t="5659"/>
          <a:stretch/>
        </p:blipFill>
        <p:spPr>
          <a:xfrm>
            <a:off x="7561938" y="3261300"/>
            <a:ext cx="475950" cy="9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3600" y="1086338"/>
            <a:ext cx="911075" cy="10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2488" y="1790047"/>
            <a:ext cx="993943" cy="86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9742" y="103719"/>
            <a:ext cx="839344" cy="96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2489" y="2043530"/>
            <a:ext cx="993943" cy="72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96262" y="1064611"/>
            <a:ext cx="659662" cy="931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6"/>
          <p:cNvPicPr preferRelativeResize="0"/>
          <p:nvPr/>
        </p:nvPicPr>
        <p:blipFill rotWithShape="1">
          <a:blip r:embed="rId8">
            <a:alphaModFix/>
          </a:blip>
          <a:srcRect b="4278" l="20506" r="21119" t="0"/>
          <a:stretch/>
        </p:blipFill>
        <p:spPr>
          <a:xfrm>
            <a:off x="7692500" y="28350"/>
            <a:ext cx="713275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6"/>
          <p:cNvPicPr preferRelativeResize="0"/>
          <p:nvPr/>
        </p:nvPicPr>
        <p:blipFill rotWithShape="1">
          <a:blip r:embed="rId9">
            <a:alphaModFix/>
          </a:blip>
          <a:srcRect b="-4960" l="7926" r="7926" t="4960"/>
          <a:stretch/>
        </p:blipFill>
        <p:spPr>
          <a:xfrm>
            <a:off x="7751025" y="3303425"/>
            <a:ext cx="713275" cy="10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6"/>
          <p:cNvPicPr preferRelativeResize="0"/>
          <p:nvPr/>
        </p:nvPicPr>
        <p:blipFill rotWithShape="1">
          <a:blip r:embed="rId10">
            <a:alphaModFix/>
          </a:blip>
          <a:srcRect b="6048" l="22623" r="24480" t="5659"/>
          <a:stretch/>
        </p:blipFill>
        <p:spPr>
          <a:xfrm>
            <a:off x="8464300" y="126825"/>
            <a:ext cx="475950" cy="9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5300" y="3908288"/>
            <a:ext cx="911075" cy="10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1013" y="2968047"/>
            <a:ext cx="993943" cy="86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3092" y="2535919"/>
            <a:ext cx="839344" cy="96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2439" y="3643917"/>
            <a:ext cx="993943" cy="72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55312" y="1777899"/>
            <a:ext cx="659662" cy="931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6"/>
          <p:cNvPicPr preferRelativeResize="0"/>
          <p:nvPr/>
        </p:nvPicPr>
        <p:blipFill rotWithShape="1">
          <a:blip r:embed="rId8">
            <a:alphaModFix/>
          </a:blip>
          <a:srcRect b="4278" l="20506" r="21119" t="0"/>
          <a:stretch/>
        </p:blipFill>
        <p:spPr>
          <a:xfrm>
            <a:off x="7706113" y="2252775"/>
            <a:ext cx="713275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6"/>
          <p:cNvPicPr preferRelativeResize="0"/>
          <p:nvPr/>
        </p:nvPicPr>
        <p:blipFill rotWithShape="1">
          <a:blip r:embed="rId9">
            <a:alphaModFix/>
          </a:blip>
          <a:srcRect b="-4960" l="7926" r="7926" t="4960"/>
          <a:stretch/>
        </p:blipFill>
        <p:spPr>
          <a:xfrm>
            <a:off x="7973875" y="2328150"/>
            <a:ext cx="713275" cy="10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6"/>
          <p:cNvPicPr preferRelativeResize="0"/>
          <p:nvPr/>
        </p:nvPicPr>
        <p:blipFill rotWithShape="1">
          <a:blip r:embed="rId10">
            <a:alphaModFix/>
          </a:blip>
          <a:srcRect b="6048" l="22623" r="24480" t="5659"/>
          <a:stretch/>
        </p:blipFill>
        <p:spPr>
          <a:xfrm>
            <a:off x="8422000" y="1924300"/>
            <a:ext cx="475950" cy="9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0550" y="2328138"/>
            <a:ext cx="911075" cy="10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1013" y="3887147"/>
            <a:ext cx="993943" cy="86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3092" y="746119"/>
            <a:ext cx="839344" cy="96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0552" y="2814742"/>
            <a:ext cx="993943" cy="72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62337" y="285586"/>
            <a:ext cx="659662" cy="931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6"/>
          <p:cNvPicPr preferRelativeResize="0"/>
          <p:nvPr/>
        </p:nvPicPr>
        <p:blipFill rotWithShape="1">
          <a:blip r:embed="rId8">
            <a:alphaModFix/>
          </a:blip>
          <a:srcRect b="4278" l="20506" r="21119" t="0"/>
          <a:stretch/>
        </p:blipFill>
        <p:spPr>
          <a:xfrm>
            <a:off x="7692500" y="3832913"/>
            <a:ext cx="713275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6"/>
          <p:cNvPicPr preferRelativeResize="0"/>
          <p:nvPr/>
        </p:nvPicPr>
        <p:blipFill rotWithShape="1">
          <a:blip r:embed="rId9">
            <a:alphaModFix/>
          </a:blip>
          <a:srcRect b="-4960" l="7926" r="7926" t="4960"/>
          <a:stretch/>
        </p:blipFill>
        <p:spPr>
          <a:xfrm>
            <a:off x="7891350" y="1064588"/>
            <a:ext cx="713275" cy="10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6"/>
          <p:cNvPicPr preferRelativeResize="0"/>
          <p:nvPr/>
        </p:nvPicPr>
        <p:blipFill rotWithShape="1">
          <a:blip r:embed="rId10">
            <a:alphaModFix/>
          </a:blip>
          <a:srcRect b="6048" l="22623" r="24480" t="5659"/>
          <a:stretch/>
        </p:blipFill>
        <p:spPr>
          <a:xfrm>
            <a:off x="7762325" y="1396925"/>
            <a:ext cx="475950" cy="9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