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9" r:id="rId3"/>
    <p:sldId id="258" r:id="rId4"/>
    <p:sldId id="259" r:id="rId5"/>
    <p:sldId id="260" r:id="rId6"/>
    <p:sldId id="261" r:id="rId7"/>
    <p:sldId id="256" r:id="rId8"/>
    <p:sldId id="257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12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A760F-6C6D-4DB8-9497-F183C2DDD06A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1E76C-5257-4E24-ACCE-812DEAF68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698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A760F-6C6D-4DB8-9497-F183C2DDD06A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1E76C-5257-4E24-ACCE-812DEAF68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040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AA760F-6C6D-4DB8-9497-F183C2DDD06A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921E76C-5257-4E24-ACCE-812DEAF68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331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A760F-6C6D-4DB8-9497-F183C2DDD06A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1E76C-5257-4E24-ACCE-812DEAF68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77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A760F-6C6D-4DB8-9497-F183C2DDD06A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1E76C-5257-4E24-ACCE-812DEAF68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621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A760F-6C6D-4DB8-9497-F183C2DDD06A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1E76C-5257-4E24-ACCE-812DEAF68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142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A760F-6C6D-4DB8-9497-F183C2DDD06A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1E76C-5257-4E24-ACCE-812DEAF68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8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A760F-6C6D-4DB8-9497-F183C2DDD06A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1E76C-5257-4E24-ACCE-812DEAF68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650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A760F-6C6D-4DB8-9497-F183C2DDD06A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1E76C-5257-4E24-ACCE-812DEAF68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547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A760F-6C6D-4DB8-9497-F183C2DDD06A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1E76C-5257-4E24-ACCE-812DEAF68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270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A1AA760F-6C6D-4DB8-9497-F183C2DDD06A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5921E76C-5257-4E24-ACCE-812DEAF68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671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A1AA760F-6C6D-4DB8-9497-F183C2DDD06A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5921E76C-5257-4E24-ACCE-812DEAF68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3741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58A14-AFC1-453C-99C0-6A4592258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Static Balance </a:t>
            </a:r>
            <a:r>
              <a:rPr lang="en-US" dirty="0"/>
              <a:t>VS </a:t>
            </a:r>
            <a:r>
              <a:rPr lang="en-US" u="sng" dirty="0"/>
              <a:t>Dynamic Balance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FFD8B1-5A28-4B9A-BCEE-39AF250220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Static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4AD7BC-0908-445E-A41D-8826EF88E6D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/>
              <a:t>Balancing while standing still</a:t>
            </a:r>
          </a:p>
          <a:p>
            <a:r>
              <a:rPr lang="en-US" sz="2800" dirty="0"/>
              <a:t>Example:</a:t>
            </a:r>
          </a:p>
          <a:p>
            <a:pPr lvl="1"/>
            <a:r>
              <a:rPr lang="en-US" sz="2800" dirty="0"/>
              <a:t> Holding a yoga pose</a:t>
            </a:r>
          </a:p>
          <a:p>
            <a:pPr lvl="1"/>
            <a:r>
              <a:rPr lang="en-US" sz="2800" dirty="0"/>
              <a:t>Standing on your toes</a:t>
            </a:r>
          </a:p>
          <a:p>
            <a:pPr lvl="1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10B4CF-8BAC-4D4A-A436-56B6E1BDEB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Dynamic Balance	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47D3FE-CB6B-4ED1-8B07-A04E51A11A4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Balancing while moving	</a:t>
            </a:r>
          </a:p>
          <a:p>
            <a:r>
              <a:rPr lang="en-US" sz="3200" dirty="0"/>
              <a:t>Example:</a:t>
            </a:r>
          </a:p>
          <a:p>
            <a:pPr lvl="1"/>
            <a:r>
              <a:rPr lang="en-US" sz="3200" dirty="0"/>
              <a:t>Hopping on one foot</a:t>
            </a:r>
          </a:p>
          <a:p>
            <a:pPr lvl="1"/>
            <a:r>
              <a:rPr lang="en-US" sz="3200" dirty="0"/>
              <a:t>Walking across a balance beam </a:t>
            </a:r>
          </a:p>
        </p:txBody>
      </p:sp>
    </p:spTree>
    <p:extLst>
      <p:ext uri="{BB962C8B-B14F-4D97-AF65-F5344CB8AC3E}">
        <p14:creationId xmlns:p14="http://schemas.microsoft.com/office/powerpoint/2010/main" val="4247401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  <p:bldP spid="6" grpId="0" build="p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252F8A8-6D7B-4292-B412-41693A0FA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balance practices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CF0C950-5596-4DA0-8498-9A96ED2276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45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31A77-853C-429E-B84C-246E0BA8B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12AB8F-93CE-47A1-AA5B-DF5CD5FC37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69" t="10447" r="22034" b="72529"/>
          <a:stretch/>
        </p:blipFill>
        <p:spPr>
          <a:xfrm>
            <a:off x="3495554" y="733139"/>
            <a:ext cx="4734046" cy="5135226"/>
          </a:xfrm>
        </p:spPr>
      </p:pic>
    </p:spTree>
    <p:extLst>
      <p:ext uri="{BB962C8B-B14F-4D97-AF65-F5344CB8AC3E}">
        <p14:creationId xmlns:p14="http://schemas.microsoft.com/office/powerpoint/2010/main" val="2326332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91A0B-F3CD-4175-AC45-C94EF00D2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21392E-565F-46BC-922F-E56B6E8675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6" t="42367" r="74329" b="40609"/>
          <a:stretch/>
        </p:blipFill>
        <p:spPr>
          <a:xfrm>
            <a:off x="4247907" y="900953"/>
            <a:ext cx="3900670" cy="5094733"/>
          </a:xfrm>
        </p:spPr>
      </p:pic>
    </p:spTree>
    <p:extLst>
      <p:ext uri="{BB962C8B-B14F-4D97-AF65-F5344CB8AC3E}">
        <p14:creationId xmlns:p14="http://schemas.microsoft.com/office/powerpoint/2010/main" val="2769372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5A451-4EAF-4B6E-8A40-165E6B662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7F61C1-F206-41FB-ADB3-96D9AD1CA6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31" t="26141" r="22034" b="56037"/>
          <a:stretch/>
        </p:blipFill>
        <p:spPr>
          <a:xfrm>
            <a:off x="3657600" y="544010"/>
            <a:ext cx="4522938" cy="6184422"/>
          </a:xfrm>
        </p:spPr>
      </p:pic>
    </p:spTree>
    <p:extLst>
      <p:ext uri="{BB962C8B-B14F-4D97-AF65-F5344CB8AC3E}">
        <p14:creationId xmlns:p14="http://schemas.microsoft.com/office/powerpoint/2010/main" val="3138514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6273B-08D4-45B1-AD6E-8932D5425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4692D1-A33E-46C0-8804-D310F8D845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79" t="45027" r="21658" b="38747"/>
          <a:stretch/>
        </p:blipFill>
        <p:spPr>
          <a:xfrm>
            <a:off x="3941594" y="849993"/>
            <a:ext cx="4554224" cy="5342463"/>
          </a:xfrm>
        </p:spPr>
      </p:pic>
    </p:spTree>
    <p:extLst>
      <p:ext uri="{BB962C8B-B14F-4D97-AF65-F5344CB8AC3E}">
        <p14:creationId xmlns:p14="http://schemas.microsoft.com/office/powerpoint/2010/main" val="161197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8F92B-2CA4-441C-8151-830AC26762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484" y="4267832"/>
            <a:ext cx="4805996" cy="1297115"/>
          </a:xfrm>
        </p:spPr>
        <p:txBody>
          <a:bodyPr anchor="t">
            <a:normAutofit/>
          </a:bodyPr>
          <a:lstStyle/>
          <a:p>
            <a:pPr algn="l"/>
            <a:endParaRPr lang="en-US" sz="4400">
              <a:solidFill>
                <a:srgbClr val="00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52ADD4-089D-42C5-9928-F262C82F27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788" y="3428999"/>
            <a:ext cx="4805691" cy="838831"/>
          </a:xfrm>
        </p:spPr>
        <p:txBody>
          <a:bodyPr anchor="b">
            <a:normAutofit/>
          </a:bodyPr>
          <a:lstStyle/>
          <a:p>
            <a:pPr algn="l"/>
            <a:endParaRPr lang="en-US" sz="1800">
              <a:solidFill>
                <a:srgbClr val="00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3DC3D1-D26A-45C2-B012-FD582BB2B7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" t="9622" r="74269" b="71982"/>
          <a:stretch/>
        </p:blipFill>
        <p:spPr>
          <a:xfrm>
            <a:off x="8153931" y="1697277"/>
            <a:ext cx="3253437" cy="437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0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69EBC-723D-4D61-AF5D-B87850FF2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BED1D0-3CF4-4339-8A6C-D46EF5330E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6" t="10879" r="57413" b="70933"/>
          <a:stretch/>
        </p:blipFill>
        <p:spPr>
          <a:xfrm>
            <a:off x="4070431" y="520862"/>
            <a:ext cx="4051138" cy="5590572"/>
          </a:xfrm>
        </p:spPr>
      </p:pic>
    </p:spTree>
    <p:extLst>
      <p:ext uri="{BB962C8B-B14F-4D97-AF65-F5344CB8AC3E}">
        <p14:creationId xmlns:p14="http://schemas.microsoft.com/office/powerpoint/2010/main" val="2108272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FDA3A-3D4C-48B8-8405-4019B481D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C28B2C-5F0B-4F12-8421-D0B5EFF3CE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49" t="59658" r="38588" b="21722"/>
          <a:stretch/>
        </p:blipFill>
        <p:spPr>
          <a:xfrm>
            <a:off x="4197751" y="676676"/>
            <a:ext cx="3796497" cy="5110666"/>
          </a:xfrm>
        </p:spPr>
      </p:pic>
    </p:spTree>
    <p:extLst>
      <p:ext uri="{BB962C8B-B14F-4D97-AF65-F5344CB8AC3E}">
        <p14:creationId xmlns:p14="http://schemas.microsoft.com/office/powerpoint/2010/main" val="3828736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2" descr="Image result for partner balances">
            <a:extLst>
              <a:ext uri="{FF2B5EF4-FFF2-40B4-BE49-F238E27FC236}">
                <a16:creationId xmlns:a16="http://schemas.microsoft.com/office/drawing/2014/main" id="{B584FBB1-10DB-4B9E-860E-583C7649AC8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770" y="1176793"/>
            <a:ext cx="4877368" cy="454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7017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DCAED-C116-4D77-9DFB-7A1BB47FF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BAE8B-7286-437A-AF38-B71BD9DF2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Related image">
            <a:extLst>
              <a:ext uri="{FF2B5EF4-FFF2-40B4-BE49-F238E27FC236}">
                <a16:creationId xmlns:a16="http://schemas.microsoft.com/office/drawing/2014/main" id="{FEA77BB0-C5F2-4E4C-8AE5-9F5DB0056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786" y="1825625"/>
            <a:ext cx="7404427" cy="3080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258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2" descr="Image result for partner balances">
            <a:extLst>
              <a:ext uri="{FF2B5EF4-FFF2-40B4-BE49-F238E27FC236}">
                <a16:creationId xmlns:a16="http://schemas.microsoft.com/office/drawing/2014/main" id="{86AC4753-04CA-4BBA-8BA2-9D430B524F4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468" y="1176793"/>
            <a:ext cx="5257972" cy="454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5754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DADDA-FB39-41BE-8912-72799990D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24528-BE5E-4355-86D9-1101B69E0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Related image">
            <a:extLst>
              <a:ext uri="{FF2B5EF4-FFF2-40B4-BE49-F238E27FC236}">
                <a16:creationId xmlns:a16="http://schemas.microsoft.com/office/drawing/2014/main" id="{E4DB320C-9711-45D5-B0FE-57A74D6DD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182" y="1509917"/>
            <a:ext cx="4309761" cy="362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367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1FCCD-1E8B-4CD4-B7B4-50F8BCBA1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574C0-7B68-4C0C-8241-F9A5DA967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Image result for partner balances">
            <a:extLst>
              <a:ext uri="{FF2B5EF4-FFF2-40B4-BE49-F238E27FC236}">
                <a16:creationId xmlns:a16="http://schemas.microsoft.com/office/drawing/2014/main" id="{0F9A1D01-7976-40BB-BD35-C8E74724D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269" y="1941066"/>
            <a:ext cx="5708730" cy="277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22461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49</TotalTime>
  <Words>29</Words>
  <Application>Microsoft Office PowerPoint</Application>
  <PresentationFormat>Widescreen</PresentationFormat>
  <Paragraphs>12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Corbel</vt:lpstr>
      <vt:lpstr>Wingdings</vt:lpstr>
      <vt:lpstr>Banded</vt:lpstr>
      <vt:lpstr>Static Balance VS Dynamic Balance</vt:lpstr>
      <vt:lpstr>Static balance practices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BETH SHAW</dc:creator>
  <cp:lastModifiedBy>MARY BETH SHAW</cp:lastModifiedBy>
  <cp:revision>4</cp:revision>
  <dcterms:created xsi:type="dcterms:W3CDTF">2018-10-17T11:17:35Z</dcterms:created>
  <dcterms:modified xsi:type="dcterms:W3CDTF">2018-10-17T12:07:11Z</dcterms:modified>
</cp:coreProperties>
</file>