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image" Target="../media/image7.png"/><Relationship Id="rId22" Type="http://schemas.openxmlformats.org/officeDocument/2006/relationships/image" Target="../media/image10.png"/><Relationship Id="rId21" Type="http://schemas.openxmlformats.org/officeDocument/2006/relationships/hyperlink" Target="https://www.youtube.com/watch?v=_EttMDFLgcI" TargetMode="External"/><Relationship Id="rId24" Type="http://schemas.openxmlformats.org/officeDocument/2006/relationships/image" Target="../media/image14.png"/><Relationship Id="rId23" Type="http://schemas.openxmlformats.org/officeDocument/2006/relationships/hyperlink" Target="https://www.youtube.com/watch?v=QfVw4CqtUAU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www.youtube.com/watch?v=6irFvA6A-MU" TargetMode="External"/><Relationship Id="rId4" Type="http://schemas.openxmlformats.org/officeDocument/2006/relationships/image" Target="../media/image6.jpg"/><Relationship Id="rId9" Type="http://schemas.openxmlformats.org/officeDocument/2006/relationships/hyperlink" Target="https://www.youtube.com/watch?v=LdKTCtypLlw&amp;t=20s" TargetMode="External"/><Relationship Id="rId26" Type="http://schemas.openxmlformats.org/officeDocument/2006/relationships/image" Target="../media/image5.png"/><Relationship Id="rId25" Type="http://schemas.openxmlformats.org/officeDocument/2006/relationships/hyperlink" Target="https://www.youtube.com/watch?v=cQXvBKUDinE" TargetMode="External"/><Relationship Id="rId28" Type="http://schemas.openxmlformats.org/officeDocument/2006/relationships/image" Target="../media/image12.png"/><Relationship Id="rId27" Type="http://schemas.openxmlformats.org/officeDocument/2006/relationships/hyperlink" Target="https://www.youtube.com/watch?v=I6ibSQkazD0" TargetMode="External"/><Relationship Id="rId5" Type="http://schemas.openxmlformats.org/officeDocument/2006/relationships/hyperlink" Target="https://www.youtube.com/watch?v=aUiAnNXxvHc" TargetMode="External"/><Relationship Id="rId6" Type="http://schemas.openxmlformats.org/officeDocument/2006/relationships/image" Target="../media/image4.png"/><Relationship Id="rId29" Type="http://schemas.openxmlformats.org/officeDocument/2006/relationships/hyperlink" Target="https://www.youtube.com/watch?v=49__N0VgifI" TargetMode="External"/><Relationship Id="rId7" Type="http://schemas.openxmlformats.org/officeDocument/2006/relationships/hyperlink" Target="https://www.youtube.com/watch?v=pQyvfYho9Ns" TargetMode="External"/><Relationship Id="rId8" Type="http://schemas.openxmlformats.org/officeDocument/2006/relationships/image" Target="../media/image2.png"/><Relationship Id="rId30" Type="http://schemas.openxmlformats.org/officeDocument/2006/relationships/image" Target="../media/image8.png"/><Relationship Id="rId11" Type="http://schemas.openxmlformats.org/officeDocument/2006/relationships/hyperlink" Target="https://www.youtube.com/watch?v=gOIWYms9mvU" TargetMode="External"/><Relationship Id="rId10" Type="http://schemas.openxmlformats.org/officeDocument/2006/relationships/image" Target="../media/image1.png"/><Relationship Id="rId13" Type="http://schemas.openxmlformats.org/officeDocument/2006/relationships/hyperlink" Target="https://www.youtube.com/watch?v=7VL5Y0I7lYg" TargetMode="External"/><Relationship Id="rId12" Type="http://schemas.openxmlformats.org/officeDocument/2006/relationships/image" Target="../media/image11.png"/><Relationship Id="rId15" Type="http://schemas.openxmlformats.org/officeDocument/2006/relationships/hyperlink" Target="https://www.youtube.com/watch?v=6irFvA6A-MU" TargetMode="External"/><Relationship Id="rId14" Type="http://schemas.openxmlformats.org/officeDocument/2006/relationships/image" Target="../media/image3.png"/><Relationship Id="rId17" Type="http://schemas.openxmlformats.org/officeDocument/2006/relationships/hyperlink" Target="https://www.youtube.com/watch?v=LyKieOkhWKs" TargetMode="External"/><Relationship Id="rId16" Type="http://schemas.openxmlformats.org/officeDocument/2006/relationships/image" Target="../media/image9.png"/><Relationship Id="rId19" Type="http://schemas.openxmlformats.org/officeDocument/2006/relationships/hyperlink" Target="https://www.youtube.com/watch?v=ZTBBYXkCT_s" TargetMode="External"/><Relationship Id="rId18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6095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858819" y="691337"/>
            <a:ext cx="1566850" cy="1466838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01700" y="3449449"/>
            <a:ext cx="1529144" cy="1466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733100" y="3453661"/>
            <a:ext cx="1566850" cy="1458428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3402200" y="3449450"/>
            <a:ext cx="1678855" cy="1466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>
            <a:hlinkClick r:id="rId13"/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5183300" y="3453650"/>
            <a:ext cx="1248735" cy="1458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>
            <a:hlinkClick r:id="rId15"/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6534276" y="3453649"/>
            <a:ext cx="1192394" cy="1458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>
            <a:hlinkClick r:id="rId17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7828926" y="3445514"/>
            <a:ext cx="1192400" cy="1474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>
            <a:hlinkClick r:id="rId19"/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3531225" y="695525"/>
            <a:ext cx="1444282" cy="1458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>
            <a:hlinkClick r:id="rId21"/>
          </p:cNvPr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5081048" y="717855"/>
            <a:ext cx="1566850" cy="1413782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>
            <a:hlinkClick r:id="rId23"/>
          </p:cNvPr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6753450" y="692060"/>
            <a:ext cx="1444275" cy="143956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>
            <a:hlinkClick r:id="rId25"/>
          </p:cNvPr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2277575" y="2326967"/>
            <a:ext cx="1678850" cy="95369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>
            <a:hlinkClick r:id="rId27"/>
          </p:cNvPr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6167625" y="2315775"/>
            <a:ext cx="1661292" cy="953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>
            <a:hlinkClick r:id="rId29"/>
          </p:cNvPr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4222596" y="2330317"/>
            <a:ext cx="1678850" cy="9427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