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video.link/w/KyjWb" TargetMode="External"/><Relationship Id="rId20" Type="http://schemas.openxmlformats.org/officeDocument/2006/relationships/hyperlink" Target="https://video.link/w/FrjWb" TargetMode="External"/><Relationship Id="rId42" Type="http://schemas.openxmlformats.org/officeDocument/2006/relationships/hyperlink" Target="https://video.link/w/w0jWb" TargetMode="External"/><Relationship Id="rId41" Type="http://schemas.openxmlformats.org/officeDocument/2006/relationships/image" Target="../media/image13.png"/><Relationship Id="rId22" Type="http://schemas.openxmlformats.org/officeDocument/2006/relationships/hyperlink" Target="https://video.link/w/u6iWb" TargetMode="External"/><Relationship Id="rId44" Type="http://schemas.openxmlformats.org/officeDocument/2006/relationships/hyperlink" Target="https://video.link/w/R3jWb" TargetMode="External"/><Relationship Id="rId21" Type="http://schemas.openxmlformats.org/officeDocument/2006/relationships/image" Target="../media/image17.png"/><Relationship Id="rId43" Type="http://schemas.openxmlformats.org/officeDocument/2006/relationships/image" Target="../media/image22.png"/><Relationship Id="rId24" Type="http://schemas.openxmlformats.org/officeDocument/2006/relationships/hyperlink" Target="https://www.youtube.com/watch?v=49__N0VgifI" TargetMode="External"/><Relationship Id="rId46" Type="http://schemas.openxmlformats.org/officeDocument/2006/relationships/hyperlink" Target="https://video.link/w/qjjWb" TargetMode="External"/><Relationship Id="rId23" Type="http://schemas.openxmlformats.org/officeDocument/2006/relationships/image" Target="../media/image2.png"/><Relationship Id="rId45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jpg"/><Relationship Id="rId4" Type="http://schemas.openxmlformats.org/officeDocument/2006/relationships/image" Target="../media/image7.gif"/><Relationship Id="rId9" Type="http://schemas.openxmlformats.org/officeDocument/2006/relationships/hyperlink" Target="https://video.link/w/B4iWb" TargetMode="External"/><Relationship Id="rId26" Type="http://schemas.openxmlformats.org/officeDocument/2006/relationships/hyperlink" Target="https://video.link/w/C2jWb" TargetMode="External"/><Relationship Id="rId48" Type="http://schemas.openxmlformats.org/officeDocument/2006/relationships/image" Target="../media/image23.gif"/><Relationship Id="rId25" Type="http://schemas.openxmlformats.org/officeDocument/2006/relationships/image" Target="../media/image11.gif"/><Relationship Id="rId47" Type="http://schemas.openxmlformats.org/officeDocument/2006/relationships/image" Target="../media/image25.png"/><Relationship Id="rId28" Type="http://schemas.openxmlformats.org/officeDocument/2006/relationships/hyperlink" Target="https://video.link/w/76iWb" TargetMode="External"/><Relationship Id="rId27" Type="http://schemas.openxmlformats.org/officeDocument/2006/relationships/image" Target="../media/image15.png"/><Relationship Id="rId5" Type="http://schemas.openxmlformats.org/officeDocument/2006/relationships/hyperlink" Target="https://video.link/w/N6iWb" TargetMode="External"/><Relationship Id="rId6" Type="http://schemas.openxmlformats.org/officeDocument/2006/relationships/image" Target="../media/image3.png"/><Relationship Id="rId29" Type="http://schemas.openxmlformats.org/officeDocument/2006/relationships/image" Target="../media/image9.png"/><Relationship Id="rId7" Type="http://schemas.openxmlformats.org/officeDocument/2006/relationships/hyperlink" Target="https://video.link/w/M5iWb" TargetMode="External"/><Relationship Id="rId8" Type="http://schemas.openxmlformats.org/officeDocument/2006/relationships/image" Target="../media/image16.png"/><Relationship Id="rId31" Type="http://schemas.openxmlformats.org/officeDocument/2006/relationships/image" Target="../media/image12.png"/><Relationship Id="rId30" Type="http://schemas.openxmlformats.org/officeDocument/2006/relationships/hyperlink" Target="https://video.link/w/v2iWb" TargetMode="External"/><Relationship Id="rId11" Type="http://schemas.openxmlformats.org/officeDocument/2006/relationships/hyperlink" Target="https://video.link/w/x5iWb" TargetMode="External"/><Relationship Id="rId33" Type="http://schemas.openxmlformats.org/officeDocument/2006/relationships/image" Target="../media/image14.png"/><Relationship Id="rId10" Type="http://schemas.openxmlformats.org/officeDocument/2006/relationships/image" Target="../media/image8.png"/><Relationship Id="rId32" Type="http://schemas.openxmlformats.org/officeDocument/2006/relationships/hyperlink" Target="https://video.link/w/q7iWb" TargetMode="External"/><Relationship Id="rId13" Type="http://schemas.openxmlformats.org/officeDocument/2006/relationships/hyperlink" Target="https://video.link/w/FljWb" TargetMode="External"/><Relationship Id="rId35" Type="http://schemas.openxmlformats.org/officeDocument/2006/relationships/image" Target="../media/image6.png"/><Relationship Id="rId12" Type="http://schemas.openxmlformats.org/officeDocument/2006/relationships/image" Target="../media/image5.png"/><Relationship Id="rId34" Type="http://schemas.openxmlformats.org/officeDocument/2006/relationships/hyperlink" Target="https://video.link/w/i6iWb" TargetMode="External"/><Relationship Id="rId15" Type="http://schemas.openxmlformats.org/officeDocument/2006/relationships/hyperlink" Target="https://video.link/w/TmjWb" TargetMode="External"/><Relationship Id="rId37" Type="http://schemas.openxmlformats.org/officeDocument/2006/relationships/image" Target="../media/image10.png"/><Relationship Id="rId14" Type="http://schemas.openxmlformats.org/officeDocument/2006/relationships/image" Target="../media/image1.png"/><Relationship Id="rId36" Type="http://schemas.openxmlformats.org/officeDocument/2006/relationships/hyperlink" Target="https://video.link/w/e5iWb" TargetMode="External"/><Relationship Id="rId17" Type="http://schemas.openxmlformats.org/officeDocument/2006/relationships/hyperlink" Target="https://video.link/w/CnjWb" TargetMode="External"/><Relationship Id="rId39" Type="http://schemas.openxmlformats.org/officeDocument/2006/relationships/image" Target="../media/image24.png"/><Relationship Id="rId16" Type="http://schemas.openxmlformats.org/officeDocument/2006/relationships/image" Target="../media/image20.png"/><Relationship Id="rId38" Type="http://schemas.openxmlformats.org/officeDocument/2006/relationships/hyperlink" Target="https://video.link/w/CkjWb" TargetMode="External"/><Relationship Id="rId19" Type="http://schemas.openxmlformats.org/officeDocument/2006/relationships/image" Target="../media/image4.png"/><Relationship Id="rId18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7063" l="0" r="0" t="0"/>
          <a:stretch/>
        </p:blipFill>
        <p:spPr>
          <a:xfrm>
            <a:off x="3361175" y="156700"/>
            <a:ext cx="3447000" cy="400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90800" y="4326219"/>
            <a:ext cx="879850" cy="81897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91000" y="3942620"/>
            <a:ext cx="936800" cy="115860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17500" y="7514"/>
            <a:ext cx="936800" cy="94604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109087" y="107277"/>
            <a:ext cx="879850" cy="87699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219463" y="2790232"/>
            <a:ext cx="879850" cy="88766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197313" y="1604461"/>
            <a:ext cx="879875" cy="92103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086250" y="2239310"/>
            <a:ext cx="879875" cy="116972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rot="-24">
            <a:off x="7097105" y="984273"/>
            <a:ext cx="858164" cy="108720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009250" y="3830312"/>
            <a:ext cx="1033875" cy="12908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018750" y="2554450"/>
            <a:ext cx="731700" cy="854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220300" y="1944525"/>
            <a:ext cx="2195600" cy="219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847875" y="1441238"/>
            <a:ext cx="731700" cy="92415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076403" y="298475"/>
            <a:ext cx="1186310" cy="953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86425" y="1886047"/>
            <a:ext cx="1033875" cy="96787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 rot="9">
            <a:off x="94350" y="3103310"/>
            <a:ext cx="1033875" cy="99171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3369825" y="3771962"/>
            <a:ext cx="835625" cy="10220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1102916" y="4313044"/>
            <a:ext cx="936800" cy="84531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29816" y="4322998"/>
            <a:ext cx="879875" cy="82539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2686825" y="41974"/>
            <a:ext cx="1033875" cy="877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801163" y="1006650"/>
            <a:ext cx="1033875" cy="112496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566850" y="41986"/>
            <a:ext cx="936800" cy="120648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2232938" y="4006125"/>
            <a:ext cx="835625" cy="111502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652375" y="1312213"/>
            <a:ext cx="475850" cy="51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 flipH="1">
            <a:off x="6385525" y="3598088"/>
            <a:ext cx="475850" cy="51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