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5143500" cx="9144000"/>
  <p:notesSz cx="6858000" cy="9144000"/>
  <p:embeddedFontLst>
    <p:embeddedFont>
      <p:font typeface="Architects Daughter"/>
      <p:regular r:id="rId16"/>
    </p:embeddedFont>
    <p:embeddedFont>
      <p:font typeface="Overlock"/>
      <p:regular r:id="rId17"/>
      <p:bold r:id="rId18"/>
      <p:italic r:id="rId19"/>
      <p:boldItalic r:id="rId20"/>
    </p:embeddedFont>
    <p:embeddedFont>
      <p:font typeface="Anton"/>
      <p:regular r:id="rId21"/>
    </p:embeddedFont>
    <p:embeddedFont>
      <p:font typeface="Chewy"/>
      <p:regular r:id="rId22"/>
    </p:embeddedFont>
    <p:embeddedFont>
      <p:font typeface="Amatic SC"/>
      <p:regular r:id="rId23"/>
      <p:bold r:id="rId24"/>
    </p:embeddedFont>
    <p:embeddedFont>
      <p:font typeface="Ribeye"/>
      <p:regular r:id="rId25"/>
    </p:embeddedFont>
    <p:embeddedFont>
      <p:font typeface="Life Savers"/>
      <p:regular r:id="rId26"/>
      <p:bold r:id="rId27"/>
    </p:embeddedFont>
    <p:embeddedFont>
      <p:font typeface="Arsenal"/>
      <p:regular r:id="rId28"/>
      <p:bold r:id="rId29"/>
      <p:italic r:id="rId30"/>
      <p:boldItalic r:id="rId31"/>
    </p:embeddedFont>
    <p:embeddedFont>
      <p:font typeface="Bodoni"/>
      <p:bold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verlock-boldItalic.fntdata"/><Relationship Id="rId22" Type="http://schemas.openxmlformats.org/officeDocument/2006/relationships/font" Target="fonts/Chewy-regular.fntdata"/><Relationship Id="rId21" Type="http://schemas.openxmlformats.org/officeDocument/2006/relationships/font" Target="fonts/Anton-regular.fntdata"/><Relationship Id="rId24" Type="http://schemas.openxmlformats.org/officeDocument/2006/relationships/font" Target="fonts/AmaticSC-bold.fntdata"/><Relationship Id="rId23" Type="http://schemas.openxmlformats.org/officeDocument/2006/relationships/font" Target="fonts/AmaticSC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LifeSavers-regular.fntdata"/><Relationship Id="rId25" Type="http://schemas.openxmlformats.org/officeDocument/2006/relationships/font" Target="fonts/Ribeye-regular.fntdata"/><Relationship Id="rId28" Type="http://schemas.openxmlformats.org/officeDocument/2006/relationships/font" Target="fonts/Arsenal-regular.fntdata"/><Relationship Id="rId27" Type="http://schemas.openxmlformats.org/officeDocument/2006/relationships/font" Target="fonts/LifeSavers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Arsenal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Arsenal-boldItalic.fntdata"/><Relationship Id="rId30" Type="http://schemas.openxmlformats.org/officeDocument/2006/relationships/font" Target="fonts/Arsenal-italic.fntdata"/><Relationship Id="rId11" Type="http://schemas.openxmlformats.org/officeDocument/2006/relationships/slide" Target="slides/slide5.xml"/><Relationship Id="rId33" Type="http://schemas.openxmlformats.org/officeDocument/2006/relationships/font" Target="fonts/Bodoni-boldItalic.fntdata"/><Relationship Id="rId10" Type="http://schemas.openxmlformats.org/officeDocument/2006/relationships/slide" Target="slides/slide4.xml"/><Relationship Id="rId32" Type="http://schemas.openxmlformats.org/officeDocument/2006/relationships/font" Target="fonts/Bodoni-bold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Overlock-regular.fntdata"/><Relationship Id="rId16" Type="http://schemas.openxmlformats.org/officeDocument/2006/relationships/font" Target="fonts/ArchitectsDaughter-regular.fntdata"/><Relationship Id="rId19" Type="http://schemas.openxmlformats.org/officeDocument/2006/relationships/font" Target="fonts/Overlock-italic.fntdata"/><Relationship Id="rId18" Type="http://schemas.openxmlformats.org/officeDocument/2006/relationships/font" Target="fonts/Overlock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be06671d5f_3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gbe06671d5f_3_7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be06671d5f_3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gbe06671d5f_3_8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be06671d5f_3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gbe06671d5f_3_9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be06671d5f_3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gbe06671d5f_3_10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e06671d5f_3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gbe06671d5f_3_1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be06671d5f_3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gbe06671d5f_3_1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be06671d5f_3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gbe06671d5f_3_14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be06671d5f_3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gbe06671d5f_3_16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bd1335f14b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gbd1335f14b_0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contenuto" type="obj">
  <p:cSld name="OBJEC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titolo" type="title">
  <p:cSld name="TITLE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stazione sezione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e contenuti" type="twoObj">
  <p:cSld name="TWO_OBJECTS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fronto" type="twoTxTwoObj">
  <p:cSld name="TWO_OBJECTS_WITH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" type="body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84" name="Google Shape;84;p18"/>
          <p:cNvSpPr txBox="1"/>
          <p:nvPr>
            <p:ph idx="2" type="body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86" name="Google Shape;86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8" name="Google Shape;88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titolo" type="titleOnly">
  <p:cSld name="TITLE_ONL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uota" type="blank">
  <p:cSld name="BLANK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to con didascalia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magine con didascalia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8" name="Google Shape;108;p22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testo verticale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olo e testo verticale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 rot="5400000">
            <a:off x="5350073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1349573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5.jp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jpg"/><Relationship Id="rId4" Type="http://schemas.openxmlformats.org/officeDocument/2006/relationships/image" Target="../media/image7.png"/><Relationship Id="rId5" Type="http://schemas.openxmlformats.org/officeDocument/2006/relationships/image" Target="../media/image4.png"/><Relationship Id="rId6" Type="http://schemas.openxmlformats.org/officeDocument/2006/relationships/hyperlink" Target="http://drive.google.com/file/d/1Ipl0xbrlsBc9jkB6RxDDo7amS8fflke7/view" TargetMode="External"/><Relationship Id="rId7" Type="http://schemas.openxmlformats.org/officeDocument/2006/relationships/image" Target="../media/image1.png"/><Relationship Id="rId8" Type="http://schemas.openxmlformats.org/officeDocument/2006/relationships/hyperlink" Target="http://drive.google.com/file/d/1OyaDo5ewuT9Bdyr4G569YbyZLAx3rcIW/view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9" Type="http://schemas.openxmlformats.org/officeDocument/2006/relationships/hyperlink" Target="http://drive.google.com/file/d/1UjLQCaX9ZeFdL8M29QWXrkhvSoKYFbHs/view" TargetMode="External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hyperlink" Target="http://drive.google.com/file/d/1ukgcjasGXlHbQfL1C2naodmFZyZiONG3/view" TargetMode="External"/><Relationship Id="rId8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Relationship Id="rId4" Type="http://schemas.openxmlformats.org/officeDocument/2006/relationships/image" Target="../media/image15.png"/><Relationship Id="rId5" Type="http://schemas.openxmlformats.org/officeDocument/2006/relationships/image" Target="../media/image46.png"/><Relationship Id="rId6" Type="http://schemas.openxmlformats.org/officeDocument/2006/relationships/hyperlink" Target="http://drive.google.com/file/d/1PUvQAL0k3gUWFhFR0d98mkKNAyRTvyHF/view" TargetMode="External"/><Relationship Id="rId7" Type="http://schemas.openxmlformats.org/officeDocument/2006/relationships/image" Target="../media/image1.png"/><Relationship Id="rId8" Type="http://schemas.openxmlformats.org/officeDocument/2006/relationships/hyperlink" Target="http://drive.google.com/file/d/1Z6EIeQyMT2tXol8_K9W-ssjspLj19bKi/view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Relationship Id="rId4" Type="http://schemas.openxmlformats.org/officeDocument/2006/relationships/image" Target="../media/image20.jpg"/><Relationship Id="rId5" Type="http://schemas.openxmlformats.org/officeDocument/2006/relationships/image" Target="../media/image25.png"/><Relationship Id="rId6" Type="http://schemas.openxmlformats.org/officeDocument/2006/relationships/image" Target="../media/image7.png"/><Relationship Id="rId7" Type="http://schemas.openxmlformats.org/officeDocument/2006/relationships/hyperlink" Target="http://drive.google.com/file/d/1v222-Q1E_4GhPVXM1OfXFKz47tpV_YuW/view" TargetMode="External"/><Relationship Id="rId8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13.png"/><Relationship Id="rId9" Type="http://schemas.openxmlformats.org/officeDocument/2006/relationships/hyperlink" Target="http://drive.google.com/file/d/1PwXd7B93mLYMmYkZaa5tx_lqOVVqQzfg/view" TargetMode="External"/><Relationship Id="rId5" Type="http://schemas.openxmlformats.org/officeDocument/2006/relationships/image" Target="../media/image18.jpg"/><Relationship Id="rId6" Type="http://schemas.openxmlformats.org/officeDocument/2006/relationships/image" Target="../media/image8.png"/><Relationship Id="rId7" Type="http://schemas.openxmlformats.org/officeDocument/2006/relationships/hyperlink" Target="http://drive.google.com/file/d/1hlJTqnJqZ_1KHAvz4k1Sc0NeGqf3e37l/view" TargetMode="External"/><Relationship Id="rId8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hyperlink" Target="http://drive.google.com/file/d/1VQ3HgM5ZyY_GBxIK4XXISyJfUwT2FiDc/view" TargetMode="External"/><Relationship Id="rId10" Type="http://schemas.openxmlformats.org/officeDocument/2006/relationships/image" Target="../media/image7.png"/><Relationship Id="rId1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3.jpg"/><Relationship Id="rId4" Type="http://schemas.openxmlformats.org/officeDocument/2006/relationships/image" Target="../media/image12.jpg"/><Relationship Id="rId9" Type="http://schemas.openxmlformats.org/officeDocument/2006/relationships/image" Target="../media/image21.jpg"/><Relationship Id="rId5" Type="http://schemas.openxmlformats.org/officeDocument/2006/relationships/image" Target="../media/image14.jpg"/><Relationship Id="rId6" Type="http://schemas.openxmlformats.org/officeDocument/2006/relationships/image" Target="../media/image17.jpg"/><Relationship Id="rId7" Type="http://schemas.openxmlformats.org/officeDocument/2006/relationships/image" Target="../media/image27.jpg"/><Relationship Id="rId8" Type="http://schemas.openxmlformats.org/officeDocument/2006/relationships/hyperlink" Target="http://www.youtube.com/watch?v=UV9hxIvIki0" TargetMode="External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7.png"/><Relationship Id="rId10" Type="http://schemas.openxmlformats.org/officeDocument/2006/relationships/image" Target="../media/image38.png"/><Relationship Id="rId13" Type="http://schemas.openxmlformats.org/officeDocument/2006/relationships/image" Target="../media/image1.png"/><Relationship Id="rId12" Type="http://schemas.openxmlformats.org/officeDocument/2006/relationships/hyperlink" Target="http://drive.google.com/file/d/1m0-8y4sbJgVvHLZa175YRJDzGXBcsCyk/view" TargetMode="Externa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6.jpg"/><Relationship Id="rId4" Type="http://schemas.openxmlformats.org/officeDocument/2006/relationships/image" Target="../media/image22.jpg"/><Relationship Id="rId9" Type="http://schemas.openxmlformats.org/officeDocument/2006/relationships/image" Target="../media/image40.png"/><Relationship Id="rId5" Type="http://schemas.openxmlformats.org/officeDocument/2006/relationships/image" Target="../media/image16.jpg"/><Relationship Id="rId6" Type="http://schemas.openxmlformats.org/officeDocument/2006/relationships/image" Target="../media/image19.png"/><Relationship Id="rId7" Type="http://schemas.openxmlformats.org/officeDocument/2006/relationships/image" Target="../media/image24.png"/><Relationship Id="rId8" Type="http://schemas.openxmlformats.org/officeDocument/2006/relationships/image" Target="../media/image3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5.png"/><Relationship Id="rId4" Type="http://schemas.openxmlformats.org/officeDocument/2006/relationships/image" Target="../media/image31.gif"/><Relationship Id="rId9" Type="http://schemas.openxmlformats.org/officeDocument/2006/relationships/image" Target="../media/image34.png"/><Relationship Id="rId5" Type="http://schemas.openxmlformats.org/officeDocument/2006/relationships/image" Target="../media/image43.png"/><Relationship Id="rId6" Type="http://schemas.openxmlformats.org/officeDocument/2006/relationships/image" Target="../media/image29.png"/><Relationship Id="rId7" Type="http://schemas.openxmlformats.org/officeDocument/2006/relationships/image" Target="../media/image7.png"/><Relationship Id="rId8" Type="http://schemas.openxmlformats.org/officeDocument/2006/relationships/hyperlink" Target="https://safeshare.tv/x/ss601defa0941ed#" TargetMode="External"/></Relationships>
</file>

<file path=ppt/slides/_rels/slide9.xml.rels><?xml version="1.0" encoding="UTF-8" standalone="yes"?><Relationships xmlns="http://schemas.openxmlformats.org/package/2006/relationships"><Relationship Id="rId20" Type="http://schemas.openxmlformats.org/officeDocument/2006/relationships/image" Target="../media/image42.png"/><Relationship Id="rId11" Type="http://schemas.openxmlformats.org/officeDocument/2006/relationships/hyperlink" Target="https://safeshare.tv/x/ss601df3a1473cb#" TargetMode="External"/><Relationship Id="rId22" Type="http://schemas.openxmlformats.org/officeDocument/2006/relationships/image" Target="../media/image41.gif"/><Relationship Id="rId10" Type="http://schemas.openxmlformats.org/officeDocument/2006/relationships/image" Target="../media/image28.png"/><Relationship Id="rId21" Type="http://schemas.openxmlformats.org/officeDocument/2006/relationships/image" Target="../media/image7.png"/><Relationship Id="rId13" Type="http://schemas.openxmlformats.org/officeDocument/2006/relationships/hyperlink" Target="https://safeshare.tv/x/ss601ddaee61830#" TargetMode="External"/><Relationship Id="rId24" Type="http://schemas.openxmlformats.org/officeDocument/2006/relationships/image" Target="../media/image1.png"/><Relationship Id="rId12" Type="http://schemas.openxmlformats.org/officeDocument/2006/relationships/image" Target="../media/image30.png"/><Relationship Id="rId23" Type="http://schemas.openxmlformats.org/officeDocument/2006/relationships/hyperlink" Target="http://drive.google.com/file/d/1P-RLrrYXjTNWspdZJp4Mq97-dHIfE3m6/view" TargetMode="Externa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www.primarygames.com/holidays/st.patricksday/games/tic_tac_toe/" TargetMode="External"/><Relationship Id="rId4" Type="http://schemas.openxmlformats.org/officeDocument/2006/relationships/image" Target="../media/image36.png"/><Relationship Id="rId9" Type="http://schemas.openxmlformats.org/officeDocument/2006/relationships/hyperlink" Target="https://www.abcya.com/games/saint_patricks_day_hunt" TargetMode="External"/><Relationship Id="rId15" Type="http://schemas.openxmlformats.org/officeDocument/2006/relationships/hyperlink" Target="https://learningapps.org/watch?v=pfxhnn56c21" TargetMode="External"/><Relationship Id="rId14" Type="http://schemas.openxmlformats.org/officeDocument/2006/relationships/image" Target="../media/image45.png"/><Relationship Id="rId17" Type="http://schemas.openxmlformats.org/officeDocument/2006/relationships/image" Target="../media/image37.png"/><Relationship Id="rId16" Type="http://schemas.openxmlformats.org/officeDocument/2006/relationships/image" Target="../media/image39.png"/><Relationship Id="rId5" Type="http://schemas.openxmlformats.org/officeDocument/2006/relationships/hyperlink" Target="https://safeshare.tv/x/ss601ffa987e590#" TargetMode="External"/><Relationship Id="rId19" Type="http://schemas.openxmlformats.org/officeDocument/2006/relationships/image" Target="../media/image44.png"/><Relationship Id="rId6" Type="http://schemas.openxmlformats.org/officeDocument/2006/relationships/image" Target="../media/image32.png"/><Relationship Id="rId18" Type="http://schemas.openxmlformats.org/officeDocument/2006/relationships/image" Target="../media/image29.png"/><Relationship Id="rId7" Type="http://schemas.openxmlformats.org/officeDocument/2006/relationships/hyperlink" Target="https://safeshare.tv/x/ss60201b17b8d05#" TargetMode="External"/><Relationship Id="rId8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/>
          <p:nvPr/>
        </p:nvSpPr>
        <p:spPr>
          <a:xfrm>
            <a:off x="1657813" y="3558925"/>
            <a:ext cx="5137800" cy="1300500"/>
          </a:xfrm>
          <a:prstGeom prst="rect">
            <a:avLst/>
          </a:prstGeom>
          <a:solidFill>
            <a:srgbClr val="C4E0B2"/>
          </a:solidFill>
          <a:ln cap="flat" cmpd="sng" w="508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" sz="2100" u="none" cap="none" strike="noStrike">
                <a:solidFill>
                  <a:schemeClr val="dk1"/>
                </a:solidFill>
                <a:latin typeface="Ribeye"/>
                <a:ea typeface="Ribeye"/>
                <a:cs typeface="Ribeye"/>
                <a:sym typeface="Ribeye"/>
              </a:rPr>
              <a:t>ON</a:t>
            </a:r>
            <a:r>
              <a:rPr b="1" i="0" lang="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b="1" i="0" lang="it" sz="3000" u="none" cap="none" strike="noStrike">
                <a:solidFill>
                  <a:schemeClr val="dk1"/>
                </a:solidFill>
                <a:latin typeface="Ribeye"/>
                <a:ea typeface="Ribeye"/>
                <a:cs typeface="Ribeye"/>
                <a:sym typeface="Ribeye"/>
              </a:rPr>
              <a:t>17</a:t>
            </a:r>
            <a:r>
              <a:rPr b="1" baseline="30000" i="0" lang="it" sz="2400" u="none" cap="none" strike="noStrike">
                <a:solidFill>
                  <a:schemeClr val="dk1"/>
                </a:solidFill>
                <a:latin typeface="Ribeye"/>
                <a:ea typeface="Ribeye"/>
                <a:cs typeface="Ribeye"/>
                <a:sym typeface="Ribeye"/>
              </a:rPr>
              <a:t>TH</a:t>
            </a:r>
            <a:r>
              <a:rPr b="1" baseline="30000" i="0" lang="it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it" sz="3000" u="none" cap="none" strike="noStrike">
                <a:solidFill>
                  <a:schemeClr val="dk1"/>
                </a:solidFill>
                <a:latin typeface="Ribeye"/>
                <a:ea typeface="Ribeye"/>
                <a:cs typeface="Ribeye"/>
                <a:sym typeface="Ribeye"/>
              </a:rPr>
              <a:t>MARCH</a:t>
            </a:r>
            <a:r>
              <a:rPr b="1" i="0" lang="it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CELEBRATE </a:t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" sz="2900" u="none" cap="none" strike="noStrike">
                <a:solidFill>
                  <a:srgbClr val="38761D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SAINT PATRICK’S DAY.</a:t>
            </a:r>
            <a:endParaRPr b="1" i="0" sz="1600" u="none" cap="none" strike="noStrike">
              <a:solidFill>
                <a:srgbClr val="38761D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pic>
        <p:nvPicPr>
          <p:cNvPr id="130" name="Google Shape;130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88185" y="260252"/>
            <a:ext cx="4877071" cy="3048170"/>
          </a:xfrm>
          <a:prstGeom prst="rect">
            <a:avLst/>
          </a:prstGeom>
          <a:noFill/>
          <a:ln cap="sq" cmpd="sng" w="1270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7150" rotWithShape="0" algn="tl" dir="2700000" dist="50800">
              <a:srgbClr val="000000">
                <a:alpha val="40000"/>
              </a:srgbClr>
            </a:outerShdw>
          </a:effectLst>
        </p:spPr>
      </p:pic>
      <p:sp>
        <p:nvSpPr>
          <p:cNvPr id="131" name="Google Shape;131;p25"/>
          <p:cNvSpPr/>
          <p:nvPr/>
        </p:nvSpPr>
        <p:spPr>
          <a:xfrm rot="-4437783">
            <a:off x="304254" y="2236282"/>
            <a:ext cx="2553055" cy="1246714"/>
          </a:xfrm>
          <a:prstGeom prst="curvedDown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accent6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2" name="Google Shape;13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16867" y="2291050"/>
            <a:ext cx="281325" cy="28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77077" y="216000"/>
            <a:ext cx="1521950" cy="152195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5"/>
          <p:cNvSpPr txBox="1"/>
          <p:nvPr/>
        </p:nvSpPr>
        <p:spPr>
          <a:xfrm>
            <a:off x="7277063" y="395150"/>
            <a:ext cx="12729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700">
                <a:latin typeface="Chewy"/>
                <a:ea typeface="Chewy"/>
                <a:cs typeface="Chewy"/>
                <a:sym typeface="Chewy"/>
              </a:rPr>
              <a:t>HOW MANY COINS?</a:t>
            </a:r>
            <a:endParaRPr b="1" sz="1700"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135" name="Google Shape;135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04554" y="977750"/>
            <a:ext cx="281325" cy="28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5" title="SAINT PATRICK'S DAY.mp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08038" y="398057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5" title="coins.mp3">
            <a:hlinkClick r:id="rId8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716600" y="143365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6"/>
          <p:cNvSpPr txBox="1"/>
          <p:nvPr/>
        </p:nvSpPr>
        <p:spPr>
          <a:xfrm>
            <a:off x="219575" y="80225"/>
            <a:ext cx="5628300" cy="946500"/>
          </a:xfrm>
          <a:prstGeom prst="rect">
            <a:avLst/>
          </a:prstGeom>
          <a:solidFill>
            <a:srgbClr val="C4E0B2"/>
          </a:solidFill>
          <a:ln cap="flat" cmpd="sng" w="508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" sz="2700" u="none" cap="none" strike="noStrike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ONE DAY</a:t>
            </a:r>
            <a:r>
              <a:rPr b="1" i="0" lang="it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it" sz="1700" u="none" cap="none" strike="noStrike">
                <a:solidFill>
                  <a:schemeClr val="dk1"/>
                </a:solidFill>
                <a:latin typeface="Life Savers"/>
                <a:ea typeface="Life Savers"/>
                <a:cs typeface="Life Savers"/>
                <a:sym typeface="Life Savers"/>
              </a:rPr>
              <a:t>PIRATES TOOK</a:t>
            </a:r>
            <a:r>
              <a:rPr b="1" i="0" lang="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it" sz="3000" u="none" cap="none" strike="noStrike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PATRICK</a:t>
            </a:r>
            <a:r>
              <a:rPr b="1" i="0" lang="it" sz="1800" u="none" cap="none" strike="noStrike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 </a:t>
            </a:r>
            <a:endParaRPr sz="1100"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" sz="1700" u="none" cap="none" strike="noStrike">
                <a:solidFill>
                  <a:schemeClr val="dk1"/>
                </a:solidFill>
                <a:latin typeface="Life Savers"/>
                <a:ea typeface="Life Savers"/>
                <a:cs typeface="Life Savers"/>
                <a:sym typeface="Life Savers"/>
              </a:rPr>
              <a:t>FROM ENGLAND TO BE A SLAVE IN</a:t>
            </a:r>
            <a:r>
              <a:rPr b="1" i="0" lang="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it" sz="2700" u="none" cap="none" strike="noStrike">
                <a:solidFill>
                  <a:srgbClr val="548135"/>
                </a:solidFill>
                <a:latin typeface="Chewy"/>
                <a:ea typeface="Chewy"/>
                <a:cs typeface="Chewy"/>
                <a:sym typeface="Chewy"/>
              </a:rPr>
              <a:t>IRELAND</a:t>
            </a:r>
            <a:r>
              <a:rPr b="0" i="0" lang="it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3" name="Google Shape;143;p26"/>
          <p:cNvPicPr preferRelativeResize="0"/>
          <p:nvPr/>
        </p:nvPicPr>
        <p:blipFill rotWithShape="1">
          <a:blip r:embed="rId3">
            <a:alphaModFix/>
          </a:blip>
          <a:srcRect b="53812" l="27631" r="57079" t="15055"/>
          <a:stretch/>
        </p:blipFill>
        <p:spPr>
          <a:xfrm>
            <a:off x="920757" y="1357950"/>
            <a:ext cx="2374670" cy="3193676"/>
          </a:xfrm>
          <a:prstGeom prst="rect">
            <a:avLst/>
          </a:prstGeom>
          <a:noFill/>
          <a:ln cap="sq" cmpd="sng" w="1270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7150" rotWithShape="0" algn="tl" dir="2700000" dist="50800">
              <a:srgbClr val="000000">
                <a:alpha val="40000"/>
              </a:srgbClr>
            </a:outerShdw>
          </a:effectLst>
        </p:spPr>
      </p:pic>
      <p:sp>
        <p:nvSpPr>
          <p:cNvPr id="144" name="Google Shape;144;p26"/>
          <p:cNvSpPr txBox="1"/>
          <p:nvPr/>
        </p:nvSpPr>
        <p:spPr>
          <a:xfrm>
            <a:off x="4785175" y="3287025"/>
            <a:ext cx="3702900" cy="1162200"/>
          </a:xfrm>
          <a:prstGeom prst="rect">
            <a:avLst/>
          </a:prstGeom>
          <a:solidFill>
            <a:srgbClr val="C4E0B2"/>
          </a:solidFill>
          <a:ln cap="flat" cmpd="sng" w="508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" sz="600" u="none" cap="none" strike="noStrike">
                <a:solidFill>
                  <a:schemeClr val="dk1"/>
                </a:solidFill>
                <a:latin typeface="Life Savers"/>
                <a:ea typeface="Life Savers"/>
                <a:cs typeface="Life Savers"/>
                <a:sym typeface="Life Savers"/>
              </a:rPr>
              <a:t>…</a:t>
            </a:r>
            <a:r>
              <a:rPr b="1" i="0" lang="it" sz="2100" u="none" cap="none" strike="noStrike">
                <a:solidFill>
                  <a:schemeClr val="dk1"/>
                </a:solidFill>
                <a:latin typeface="Life Savers"/>
                <a:ea typeface="Life Savers"/>
                <a:cs typeface="Life Savers"/>
                <a:sym typeface="Life Savers"/>
              </a:rPr>
              <a:t>BUT HE MISSED HIS</a:t>
            </a:r>
            <a:r>
              <a:rPr b="1" i="0" lang="it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i="0" sz="2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" sz="2400" u="none" cap="none" strike="noStrik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MOTHER AND FATHER</a:t>
            </a:r>
            <a:endParaRPr b="0" i="0" sz="1400" u="none" cap="none" strike="noStrike">
              <a:solidFill>
                <a:srgbClr val="C55A1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" sz="2000" u="none" cap="none" strike="noStrike">
                <a:solidFill>
                  <a:schemeClr val="dk1"/>
                </a:solidFill>
                <a:latin typeface="Life Savers"/>
                <a:ea typeface="Life Savers"/>
                <a:cs typeface="Life Savers"/>
                <a:sym typeface="Life Savers"/>
              </a:rPr>
              <a:t>SO HE </a:t>
            </a:r>
            <a:r>
              <a:rPr b="1" i="0" lang="it" sz="2000" u="none" cap="none" strike="noStrike">
                <a:solidFill>
                  <a:srgbClr val="1F3864"/>
                </a:solidFill>
                <a:latin typeface="Life Savers"/>
                <a:ea typeface="Life Savers"/>
                <a:cs typeface="Life Savers"/>
                <a:sym typeface="Life Savers"/>
              </a:rPr>
              <a:t>ESCAPED!</a:t>
            </a:r>
            <a:endParaRPr b="1" i="0" sz="2000" u="none" cap="none" strike="noStrike">
              <a:solidFill>
                <a:srgbClr val="1F3864"/>
              </a:solidFill>
              <a:latin typeface="Life Savers"/>
              <a:ea typeface="Life Savers"/>
              <a:cs typeface="Life Savers"/>
              <a:sym typeface="Life Savers"/>
            </a:endParaRPr>
          </a:p>
        </p:txBody>
      </p:sp>
      <p:sp>
        <p:nvSpPr>
          <p:cNvPr id="145" name="Google Shape;145;p26"/>
          <p:cNvSpPr txBox="1"/>
          <p:nvPr/>
        </p:nvSpPr>
        <p:spPr>
          <a:xfrm rot="-1754930">
            <a:off x="371117" y="2447392"/>
            <a:ext cx="1315177" cy="392471"/>
          </a:xfrm>
          <a:prstGeom prst="rect">
            <a:avLst/>
          </a:prstGeom>
          <a:solidFill>
            <a:srgbClr val="FEE599"/>
          </a:solidFill>
          <a:ln cap="flat" cmpd="sng" w="508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" sz="2100" u="none" cap="none" strike="noStrike">
                <a:solidFill>
                  <a:schemeClr val="dk1"/>
                </a:solidFill>
                <a:latin typeface="Bodoni"/>
                <a:ea typeface="Bodoni"/>
                <a:cs typeface="Bodoni"/>
                <a:sym typeface="Bodoni"/>
              </a:rPr>
              <a:t>IRELAND</a:t>
            </a:r>
            <a:endParaRPr b="1" sz="2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6" name="Google Shape;146;p26"/>
          <p:cNvSpPr txBox="1"/>
          <p:nvPr/>
        </p:nvSpPr>
        <p:spPr>
          <a:xfrm rot="-1379376">
            <a:off x="2690471" y="4423631"/>
            <a:ext cx="1090730" cy="330815"/>
          </a:xfrm>
          <a:prstGeom prst="rect">
            <a:avLst/>
          </a:prstGeom>
          <a:solidFill>
            <a:srgbClr val="FEE599"/>
          </a:solidFill>
          <a:ln cap="flat" cmpd="sng" w="508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700">
                <a:latin typeface="Overlock"/>
                <a:ea typeface="Overlock"/>
                <a:cs typeface="Overlock"/>
                <a:sym typeface="Overlock"/>
              </a:rPr>
              <a:t>ENGLAND</a:t>
            </a:r>
            <a:endParaRPr b="1" sz="2000">
              <a:latin typeface="Overlock"/>
              <a:ea typeface="Overlock"/>
              <a:cs typeface="Overlock"/>
              <a:sym typeface="Overlock"/>
            </a:endParaRPr>
          </a:p>
        </p:txBody>
      </p:sp>
      <p:cxnSp>
        <p:nvCxnSpPr>
          <p:cNvPr id="147" name="Google Shape;147;p26"/>
          <p:cNvCxnSpPr>
            <a:stCxn id="146" idx="0"/>
          </p:cNvCxnSpPr>
          <p:nvPr/>
        </p:nvCxnSpPr>
        <p:spPr>
          <a:xfrm rot="10800000">
            <a:off x="2772786" y="4049488"/>
            <a:ext cx="398400" cy="3873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48" name="Google Shape;148;p26"/>
          <p:cNvCxnSpPr/>
          <p:nvPr/>
        </p:nvCxnSpPr>
        <p:spPr>
          <a:xfrm>
            <a:off x="1224515" y="2782633"/>
            <a:ext cx="274800" cy="4131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49" name="Google Shape;149;p26"/>
          <p:cNvSpPr txBox="1"/>
          <p:nvPr/>
        </p:nvSpPr>
        <p:spPr>
          <a:xfrm>
            <a:off x="3760825" y="1500150"/>
            <a:ext cx="5281800" cy="500100"/>
          </a:xfrm>
          <a:prstGeom prst="rect">
            <a:avLst/>
          </a:prstGeom>
          <a:solidFill>
            <a:srgbClr val="C4E0B2"/>
          </a:solidFill>
          <a:ln cap="flat" cmpd="sng" w="508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700">
                <a:solidFill>
                  <a:srgbClr val="274E13"/>
                </a:solidFill>
                <a:latin typeface="Ribeye"/>
                <a:ea typeface="Ribeye"/>
                <a:cs typeface="Ribeye"/>
                <a:sym typeface="Ribeye"/>
              </a:rPr>
              <a:t>PATRICK</a:t>
            </a:r>
            <a:r>
              <a:rPr b="1" lang="it" sz="2700">
                <a:solidFill>
                  <a:srgbClr val="1F3864"/>
                </a:solidFill>
                <a:latin typeface="Overlock"/>
                <a:ea typeface="Overlock"/>
                <a:cs typeface="Overlock"/>
                <a:sym typeface="Overlock"/>
              </a:rPr>
              <a:t> </a:t>
            </a:r>
            <a:r>
              <a:rPr b="1" lang="it" sz="1700">
                <a:solidFill>
                  <a:schemeClr val="dk1"/>
                </a:solidFill>
                <a:latin typeface="Life Savers"/>
                <a:ea typeface="Life Savers"/>
                <a:cs typeface="Life Savers"/>
                <a:sym typeface="Life Savers"/>
              </a:rPr>
              <a:t>WAS A</a:t>
            </a:r>
            <a:r>
              <a:rPr b="1" lang="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it" sz="2800">
                <a:solidFill>
                  <a:schemeClr val="dk1"/>
                </a:solidFill>
                <a:latin typeface="Ribeye"/>
                <a:ea typeface="Ribeye"/>
                <a:cs typeface="Ribeye"/>
                <a:sym typeface="Ribeye"/>
              </a:rPr>
              <a:t>SHEPHER</a:t>
            </a:r>
            <a:r>
              <a:rPr b="1" lang="it" sz="2800">
                <a:solidFill>
                  <a:schemeClr val="dk1"/>
                </a:solidFill>
                <a:latin typeface="Ribeye"/>
                <a:ea typeface="Ribeye"/>
                <a:cs typeface="Ribeye"/>
                <a:sym typeface="Ribeye"/>
              </a:rPr>
              <a:t>D</a:t>
            </a:r>
            <a:endParaRPr sz="1600">
              <a:solidFill>
                <a:schemeClr val="dk1"/>
              </a:solidFill>
              <a:latin typeface="Ribeye"/>
              <a:ea typeface="Ribeye"/>
              <a:cs typeface="Ribeye"/>
              <a:sym typeface="Ribeye"/>
            </a:endParaRPr>
          </a:p>
        </p:txBody>
      </p:sp>
      <p:pic>
        <p:nvPicPr>
          <p:cNvPr id="150" name="Google Shape;150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52315" y="3224095"/>
            <a:ext cx="1289910" cy="1027659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6"/>
          <p:cNvSpPr/>
          <p:nvPr/>
        </p:nvSpPr>
        <p:spPr>
          <a:xfrm>
            <a:off x="1461590" y="3214792"/>
            <a:ext cx="1317812" cy="814592"/>
          </a:xfrm>
          <a:custGeom>
            <a:rect b="b" l="l" r="r" t="t"/>
            <a:pathLst>
              <a:path extrusionOk="0" h="1086123" w="1757082">
                <a:moveTo>
                  <a:pt x="1757082" y="1086123"/>
                </a:moveTo>
                <a:cubicBezTo>
                  <a:pt x="1748117" y="1071182"/>
                  <a:pt x="1737398" y="1057162"/>
                  <a:pt x="1730188" y="1041300"/>
                </a:cubicBezTo>
                <a:cubicBezTo>
                  <a:pt x="1722368" y="1024095"/>
                  <a:pt x="1725623" y="1000876"/>
                  <a:pt x="1712259" y="987512"/>
                </a:cubicBezTo>
                <a:cubicBezTo>
                  <a:pt x="1706282" y="981535"/>
                  <a:pt x="1699609" y="976182"/>
                  <a:pt x="1694329" y="969582"/>
                </a:cubicBezTo>
                <a:cubicBezTo>
                  <a:pt x="1687598" y="961169"/>
                  <a:pt x="1685536" y="948398"/>
                  <a:pt x="1676400" y="942688"/>
                </a:cubicBezTo>
                <a:cubicBezTo>
                  <a:pt x="1660374" y="932671"/>
                  <a:pt x="1640541" y="930735"/>
                  <a:pt x="1622612" y="924759"/>
                </a:cubicBezTo>
                <a:lnTo>
                  <a:pt x="1595717" y="915794"/>
                </a:lnTo>
                <a:cubicBezTo>
                  <a:pt x="1556870" y="918782"/>
                  <a:pt x="1517661" y="918682"/>
                  <a:pt x="1479176" y="924759"/>
                </a:cubicBezTo>
                <a:cubicBezTo>
                  <a:pt x="1460508" y="927707"/>
                  <a:pt x="1443317" y="936712"/>
                  <a:pt x="1425388" y="942688"/>
                </a:cubicBezTo>
                <a:cubicBezTo>
                  <a:pt x="1386800" y="955551"/>
                  <a:pt x="1407669" y="949359"/>
                  <a:pt x="1362635" y="960617"/>
                </a:cubicBezTo>
                <a:cubicBezTo>
                  <a:pt x="1350682" y="957629"/>
                  <a:pt x="1337224" y="958183"/>
                  <a:pt x="1326776" y="951653"/>
                </a:cubicBezTo>
                <a:cubicBezTo>
                  <a:pt x="1312441" y="942694"/>
                  <a:pt x="1301059" y="929317"/>
                  <a:pt x="1290917" y="915794"/>
                </a:cubicBezTo>
                <a:cubicBezTo>
                  <a:pt x="1281952" y="903841"/>
                  <a:pt x="1272591" y="892175"/>
                  <a:pt x="1264023" y="879935"/>
                </a:cubicBezTo>
                <a:cubicBezTo>
                  <a:pt x="1216718" y="812356"/>
                  <a:pt x="1246053" y="844035"/>
                  <a:pt x="1210235" y="808217"/>
                </a:cubicBezTo>
                <a:cubicBezTo>
                  <a:pt x="1189633" y="746411"/>
                  <a:pt x="1205670" y="767792"/>
                  <a:pt x="1174376" y="736500"/>
                </a:cubicBezTo>
                <a:cubicBezTo>
                  <a:pt x="1171388" y="727535"/>
                  <a:pt x="1173101" y="715098"/>
                  <a:pt x="1165412" y="709606"/>
                </a:cubicBezTo>
                <a:cubicBezTo>
                  <a:pt x="1150033" y="698621"/>
                  <a:pt x="1111623" y="691676"/>
                  <a:pt x="1111623" y="691676"/>
                </a:cubicBezTo>
                <a:cubicBezTo>
                  <a:pt x="1075764" y="694664"/>
                  <a:pt x="1039714" y="695885"/>
                  <a:pt x="1004047" y="700641"/>
                </a:cubicBezTo>
                <a:cubicBezTo>
                  <a:pt x="994680" y="701890"/>
                  <a:pt x="986239" y="707010"/>
                  <a:pt x="977153" y="709606"/>
                </a:cubicBezTo>
                <a:cubicBezTo>
                  <a:pt x="965306" y="712991"/>
                  <a:pt x="953247" y="715582"/>
                  <a:pt x="941294" y="718570"/>
                </a:cubicBezTo>
                <a:cubicBezTo>
                  <a:pt x="841047" y="712305"/>
                  <a:pt x="822624" y="742911"/>
                  <a:pt x="779929" y="691676"/>
                </a:cubicBezTo>
                <a:cubicBezTo>
                  <a:pt x="770364" y="680198"/>
                  <a:pt x="762000" y="667770"/>
                  <a:pt x="753035" y="655817"/>
                </a:cubicBezTo>
                <a:cubicBezTo>
                  <a:pt x="750047" y="643864"/>
                  <a:pt x="749580" y="630979"/>
                  <a:pt x="744070" y="619959"/>
                </a:cubicBezTo>
                <a:cubicBezTo>
                  <a:pt x="740290" y="612399"/>
                  <a:pt x="729921" y="609589"/>
                  <a:pt x="726141" y="602029"/>
                </a:cubicBezTo>
                <a:cubicBezTo>
                  <a:pt x="717689" y="585125"/>
                  <a:pt x="712796" y="566576"/>
                  <a:pt x="708212" y="548241"/>
                </a:cubicBezTo>
                <a:cubicBezTo>
                  <a:pt x="705224" y="536288"/>
                  <a:pt x="704757" y="523402"/>
                  <a:pt x="699247" y="512382"/>
                </a:cubicBezTo>
                <a:cubicBezTo>
                  <a:pt x="689610" y="493109"/>
                  <a:pt x="663388" y="458594"/>
                  <a:pt x="663388" y="458594"/>
                </a:cubicBezTo>
                <a:cubicBezTo>
                  <a:pt x="660400" y="446641"/>
                  <a:pt x="660536" y="433433"/>
                  <a:pt x="654423" y="422735"/>
                </a:cubicBezTo>
                <a:cubicBezTo>
                  <a:pt x="648133" y="411727"/>
                  <a:pt x="638612" y="401998"/>
                  <a:pt x="627529" y="395841"/>
                </a:cubicBezTo>
                <a:cubicBezTo>
                  <a:pt x="611008" y="386663"/>
                  <a:pt x="591670" y="383888"/>
                  <a:pt x="573741" y="377912"/>
                </a:cubicBezTo>
                <a:cubicBezTo>
                  <a:pt x="464582" y="341526"/>
                  <a:pt x="556333" y="369274"/>
                  <a:pt x="286870" y="359982"/>
                </a:cubicBezTo>
                <a:cubicBezTo>
                  <a:pt x="280178" y="358309"/>
                  <a:pt x="233298" y="347562"/>
                  <a:pt x="224117" y="342053"/>
                </a:cubicBezTo>
                <a:cubicBezTo>
                  <a:pt x="216869" y="337705"/>
                  <a:pt x="212788" y="329403"/>
                  <a:pt x="206188" y="324123"/>
                </a:cubicBezTo>
                <a:cubicBezTo>
                  <a:pt x="197775" y="317392"/>
                  <a:pt x="188259" y="312170"/>
                  <a:pt x="179294" y="306194"/>
                </a:cubicBezTo>
                <a:cubicBezTo>
                  <a:pt x="173318" y="297229"/>
                  <a:pt x="168096" y="287713"/>
                  <a:pt x="161365" y="279300"/>
                </a:cubicBezTo>
                <a:cubicBezTo>
                  <a:pt x="156085" y="272700"/>
                  <a:pt x="147784" y="268618"/>
                  <a:pt x="143435" y="261370"/>
                </a:cubicBezTo>
                <a:cubicBezTo>
                  <a:pt x="138573" y="253267"/>
                  <a:pt x="137458" y="243441"/>
                  <a:pt x="134470" y="234476"/>
                </a:cubicBezTo>
                <a:cubicBezTo>
                  <a:pt x="131482" y="210570"/>
                  <a:pt x="127593" y="186760"/>
                  <a:pt x="125506" y="162759"/>
                </a:cubicBezTo>
                <a:cubicBezTo>
                  <a:pt x="121614" y="118005"/>
                  <a:pt x="126830" y="72017"/>
                  <a:pt x="116541" y="28288"/>
                </a:cubicBezTo>
                <a:cubicBezTo>
                  <a:pt x="114073" y="17800"/>
                  <a:pt x="99284" y="15177"/>
                  <a:pt x="89647" y="10359"/>
                </a:cubicBezTo>
                <a:cubicBezTo>
                  <a:pt x="58487" y="-5221"/>
                  <a:pt x="37719" y="1394"/>
                  <a:pt x="0" y="1394"/>
                </a:cubicBezTo>
              </a:path>
            </a:pathLst>
          </a:cu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2" name="Google Shape;152;p26"/>
          <p:cNvPicPr preferRelativeResize="0"/>
          <p:nvPr/>
        </p:nvPicPr>
        <p:blipFill rotWithShape="1">
          <a:blip r:embed="rId5">
            <a:alphaModFix/>
          </a:blip>
          <a:srcRect b="48955" l="42638" r="37960" t="39466"/>
          <a:stretch/>
        </p:blipFill>
        <p:spPr>
          <a:xfrm>
            <a:off x="4584000" y="2034113"/>
            <a:ext cx="4153301" cy="1219026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  <p:pic>
        <p:nvPicPr>
          <p:cNvPr id="153" name="Google Shape;153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3142" y="1357950"/>
            <a:ext cx="281325" cy="28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6" title="one day.mp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9575" y="1164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6" title="shepherd.mp3">
            <a:hlinkClick r:id="rId9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868900" y="152160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322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39931" y="246298"/>
            <a:ext cx="2269597" cy="2513794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  <p:pic>
        <p:nvPicPr>
          <p:cNvPr id="161" name="Google Shape;161;p27"/>
          <p:cNvPicPr preferRelativeResize="0"/>
          <p:nvPr/>
        </p:nvPicPr>
        <p:blipFill rotWithShape="1">
          <a:blip r:embed="rId4">
            <a:alphaModFix/>
          </a:blip>
          <a:srcRect b="32676" l="42638" r="37960" t="55059"/>
          <a:stretch/>
        </p:blipFill>
        <p:spPr>
          <a:xfrm flipH="1">
            <a:off x="887504" y="828633"/>
            <a:ext cx="4444254" cy="1583475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  <p:sp>
        <p:nvSpPr>
          <p:cNvPr id="162" name="Google Shape;162;p27"/>
          <p:cNvSpPr txBox="1"/>
          <p:nvPr/>
        </p:nvSpPr>
        <p:spPr>
          <a:xfrm>
            <a:off x="187574" y="2884562"/>
            <a:ext cx="6630000" cy="1346700"/>
          </a:xfrm>
          <a:prstGeom prst="rect">
            <a:avLst/>
          </a:prstGeom>
          <a:solidFill>
            <a:srgbClr val="C4E0B2"/>
          </a:solidFill>
          <a:ln cap="flat" cmpd="sng" w="508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900">
                <a:solidFill>
                  <a:schemeClr val="accent6"/>
                </a:solidFill>
                <a:latin typeface="Chewy"/>
                <a:ea typeface="Chewy"/>
                <a:cs typeface="Chewy"/>
                <a:sym typeface="Chewy"/>
              </a:rPr>
              <a:t>PATRICK</a:t>
            </a:r>
            <a:r>
              <a:rPr lang="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BECAME A </a:t>
            </a:r>
            <a:r>
              <a:rPr b="1" lang="it" sz="2600">
                <a:solidFill>
                  <a:srgbClr val="C0000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PRIEST</a:t>
            </a:r>
            <a:endParaRPr b="1" sz="2600">
              <a:solidFill>
                <a:srgbClr val="C00000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 WENT BACK TO</a:t>
            </a:r>
            <a:r>
              <a:rPr b="1" lang="it"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it" sz="2300">
                <a:solidFill>
                  <a:srgbClr val="548135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IRELAND</a:t>
            </a:r>
            <a:r>
              <a:rPr b="1" lang="it" sz="2100">
                <a:solidFill>
                  <a:srgbClr val="54813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sz="1800">
              <a:solidFill>
                <a:srgbClr val="54813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TEACH </a:t>
            </a:r>
            <a:r>
              <a:rPr b="1" lang="it" sz="2100">
                <a:solidFill>
                  <a:srgbClr val="385623"/>
                </a:solidFill>
                <a:latin typeface="Calibri"/>
                <a:ea typeface="Calibri"/>
                <a:cs typeface="Calibri"/>
                <a:sym typeface="Calibri"/>
              </a:rPr>
              <a:t>IRISH</a:t>
            </a:r>
            <a:r>
              <a:rPr lang="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PEOPLE ABOUT </a:t>
            </a:r>
            <a:r>
              <a:rPr b="1" lang="it" sz="24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rPr>
              <a:t>GOD</a:t>
            </a:r>
            <a:r>
              <a:rPr lang="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USING A </a:t>
            </a:r>
            <a:r>
              <a:rPr b="1" lang="it" sz="2700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SHAMROCK</a:t>
            </a:r>
            <a:endParaRPr b="1" sz="2700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cxnSp>
        <p:nvCxnSpPr>
          <p:cNvPr id="163" name="Google Shape;163;p27"/>
          <p:cNvCxnSpPr/>
          <p:nvPr/>
        </p:nvCxnSpPr>
        <p:spPr>
          <a:xfrm flipH="1" rot="10800000">
            <a:off x="6377153" y="2279277"/>
            <a:ext cx="881011" cy="1452616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64" name="Google Shape;164;p27"/>
          <p:cNvCxnSpPr/>
          <p:nvPr/>
        </p:nvCxnSpPr>
        <p:spPr>
          <a:xfrm rot="10800000">
            <a:off x="4571950" y="1982775"/>
            <a:ext cx="483900" cy="1015800"/>
          </a:xfrm>
          <a:prstGeom prst="straightConnector1">
            <a:avLst/>
          </a:prstGeom>
          <a:noFill/>
          <a:ln cap="flat" cmpd="sng" w="76200">
            <a:solidFill>
              <a:srgbClr val="C0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pic>
        <p:nvPicPr>
          <p:cNvPr id="165" name="Google Shape;165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84092" y="1702075"/>
            <a:ext cx="281325" cy="28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7" title="priest.mp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6500" y="2998587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7" title="son.mp3">
            <a:hlinkClick r:id="rId8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25175" y="1982787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2" name="Google Shape;172;p28"/>
          <p:cNvCxnSpPr/>
          <p:nvPr/>
        </p:nvCxnSpPr>
        <p:spPr>
          <a:xfrm flipH="1">
            <a:off x="7137441" y="934571"/>
            <a:ext cx="1" cy="3186953"/>
          </a:xfrm>
          <a:prstGeom prst="straightConnector1">
            <a:avLst/>
          </a:prstGeom>
          <a:noFill/>
          <a:ln cap="flat" cmpd="sng" w="2540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73" name="Google Shape;173;p28"/>
          <p:cNvSpPr txBox="1"/>
          <p:nvPr/>
        </p:nvSpPr>
        <p:spPr>
          <a:xfrm>
            <a:off x="428800" y="98300"/>
            <a:ext cx="7946700" cy="541800"/>
          </a:xfrm>
          <a:prstGeom prst="rect">
            <a:avLst/>
          </a:prstGeom>
          <a:solidFill>
            <a:srgbClr val="C4E0B2"/>
          </a:solidFill>
          <a:ln cap="flat" cmpd="sng" w="508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 YOU KNOW WHY THERE ARE </a:t>
            </a:r>
            <a:r>
              <a:rPr b="1" lang="it" sz="2400">
                <a:solidFill>
                  <a:schemeClr val="dk1"/>
                </a:solidFill>
                <a:latin typeface="Ribeye"/>
                <a:ea typeface="Ribeye"/>
                <a:cs typeface="Ribeye"/>
                <a:sym typeface="Ribeye"/>
              </a:rPr>
              <a:t>NO</a:t>
            </a:r>
            <a:r>
              <a:rPr lang="it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b="1" lang="it" sz="2400">
                <a:solidFill>
                  <a:schemeClr val="dk1"/>
                </a:solidFill>
                <a:latin typeface="Ribeye"/>
                <a:ea typeface="Ribeye"/>
                <a:cs typeface="Ribeye"/>
                <a:sym typeface="Ribeye"/>
              </a:rPr>
              <a:t>SNAKES</a:t>
            </a:r>
            <a:r>
              <a:rPr lang="it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b="1" lang="it" sz="2400">
                <a:solidFill>
                  <a:srgbClr val="548135"/>
                </a:solidFill>
                <a:latin typeface="Arial"/>
                <a:ea typeface="Arial"/>
                <a:cs typeface="Arial"/>
                <a:sym typeface="Arial"/>
              </a:rPr>
              <a:t>IRELAND</a:t>
            </a:r>
            <a:r>
              <a:rPr b="1" lang="it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28"/>
          <p:cNvSpPr txBox="1"/>
          <p:nvPr/>
        </p:nvSpPr>
        <p:spPr>
          <a:xfrm>
            <a:off x="6192636" y="1220132"/>
            <a:ext cx="1889614" cy="2008242"/>
          </a:xfrm>
          <a:prstGeom prst="rect">
            <a:avLst/>
          </a:prstGeom>
          <a:solidFill>
            <a:srgbClr val="FEE599"/>
          </a:solidFill>
          <a:ln cap="flat" cmpd="sng" w="508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100">
                <a:solidFill>
                  <a:schemeClr val="dk1"/>
                </a:solidFill>
                <a:latin typeface="Bodoni"/>
                <a:ea typeface="Bodoni"/>
                <a:cs typeface="Bodoni"/>
                <a:sym typeface="Bodoni"/>
              </a:rPr>
              <a:t>NO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100">
                <a:solidFill>
                  <a:schemeClr val="dk1"/>
                </a:solidFill>
                <a:latin typeface="Bodoni"/>
                <a:ea typeface="Bodoni"/>
                <a:cs typeface="Bodoni"/>
                <a:sym typeface="Bodoni"/>
              </a:rPr>
              <a:t>SNAKES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dk1"/>
              </a:solidFill>
              <a:latin typeface="Bodoni"/>
              <a:ea typeface="Bodoni"/>
              <a:cs typeface="Bodoni"/>
              <a:sym typeface="Bodon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dk1"/>
              </a:solidFill>
              <a:latin typeface="Bodoni"/>
              <a:ea typeface="Bodoni"/>
              <a:cs typeface="Bodoni"/>
              <a:sym typeface="Bodon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dk1"/>
              </a:solidFill>
              <a:latin typeface="Bodoni"/>
              <a:ea typeface="Bodoni"/>
              <a:cs typeface="Bodoni"/>
              <a:sym typeface="Bodon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descr="Green Snake Cartoon" id="175" name="Google Shape;175;p28"/>
          <p:cNvPicPr preferRelativeResize="0"/>
          <p:nvPr/>
        </p:nvPicPr>
        <p:blipFill rotWithShape="1">
          <a:blip r:embed="rId3">
            <a:alphaModFix/>
          </a:blip>
          <a:srcRect b="9218" l="0" r="0" t="0"/>
          <a:stretch/>
        </p:blipFill>
        <p:spPr>
          <a:xfrm>
            <a:off x="6452070" y="1888112"/>
            <a:ext cx="1370746" cy="1244399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76" name="Google Shape;176;p28"/>
          <p:cNvSpPr/>
          <p:nvPr/>
        </p:nvSpPr>
        <p:spPr>
          <a:xfrm rot="118825">
            <a:off x="6332372" y="2145570"/>
            <a:ext cx="1610139" cy="1103243"/>
          </a:xfrm>
          <a:prstGeom prst="mathMultiply">
            <a:avLst>
              <a:gd fmla="val 9106" name="adj1"/>
            </a:avLst>
          </a:prstGeom>
          <a:solidFill>
            <a:srgbClr val="FF0000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7" name="Google Shape;177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428801" y="773975"/>
            <a:ext cx="4558073" cy="3021806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7150" rotWithShape="0" algn="tl" dir="2700000" dist="50800">
              <a:srgbClr val="000000">
                <a:alpha val="40000"/>
              </a:srgbClr>
            </a:outerShdw>
          </a:effectLst>
        </p:spPr>
      </p:pic>
      <p:sp>
        <p:nvSpPr>
          <p:cNvPr id="178" name="Google Shape;178;p28"/>
          <p:cNvSpPr txBox="1"/>
          <p:nvPr/>
        </p:nvSpPr>
        <p:spPr>
          <a:xfrm>
            <a:off x="428800" y="4183500"/>
            <a:ext cx="5487900" cy="854100"/>
          </a:xfrm>
          <a:prstGeom prst="rect">
            <a:avLst/>
          </a:prstGeom>
          <a:solidFill>
            <a:srgbClr val="C4E0B2"/>
          </a:solidFill>
          <a:ln cap="flat" cmpd="sng" w="508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ONE LEGEND SAYS THAT </a:t>
            </a:r>
            <a:r>
              <a:rPr b="1" lang="it" sz="2700">
                <a:solidFill>
                  <a:schemeClr val="dk1"/>
                </a:solidFill>
                <a:latin typeface="Bodoni"/>
                <a:ea typeface="Bodoni"/>
                <a:cs typeface="Bodoni"/>
                <a:sym typeface="Bodoni"/>
              </a:rPr>
              <a:t>PATRICK 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DROVE ALL THE </a:t>
            </a:r>
            <a:r>
              <a:rPr b="1" lang="it" sz="2400">
                <a:solidFill>
                  <a:schemeClr val="dk1"/>
                </a:solidFill>
                <a:latin typeface="Ribeye"/>
                <a:ea typeface="Ribeye"/>
                <a:cs typeface="Ribeye"/>
                <a:sym typeface="Ribeye"/>
              </a:rPr>
              <a:t>SNAKES</a:t>
            </a:r>
            <a:r>
              <a:rPr lang="it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OUT OF </a:t>
            </a:r>
            <a:r>
              <a:rPr b="1" lang="it" sz="2400">
                <a:solidFill>
                  <a:srgbClr val="548135"/>
                </a:solidFill>
                <a:latin typeface="Arial"/>
                <a:ea typeface="Arial"/>
                <a:cs typeface="Arial"/>
                <a:sym typeface="Arial"/>
              </a:rPr>
              <a:t>IRELAND</a:t>
            </a:r>
            <a:r>
              <a:rPr lang="it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100"/>
          </a:p>
        </p:txBody>
      </p:sp>
      <p:pic>
        <p:nvPicPr>
          <p:cNvPr id="179" name="Google Shape;179;p28"/>
          <p:cNvPicPr preferRelativeResize="0"/>
          <p:nvPr/>
        </p:nvPicPr>
        <p:blipFill rotWithShape="1">
          <a:blip r:embed="rId5">
            <a:alphaModFix/>
          </a:blip>
          <a:srcRect b="13854" l="29030" r="38741" t="27702"/>
          <a:stretch/>
        </p:blipFill>
        <p:spPr>
          <a:xfrm>
            <a:off x="3515336" y="1934315"/>
            <a:ext cx="2401373" cy="2096726"/>
          </a:xfrm>
          <a:prstGeom prst="rect">
            <a:avLst/>
          </a:prstGeom>
          <a:noFill/>
          <a:ln cap="sq" cmpd="sng" w="2857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7150" rotWithShape="0" algn="tl" dir="2700000" dist="50800">
              <a:srgbClr val="000000">
                <a:alpha val="40000"/>
              </a:srgbClr>
            </a:outerShdw>
          </a:effectLst>
        </p:spPr>
      </p:pic>
      <p:pic>
        <p:nvPicPr>
          <p:cNvPr id="180" name="Google Shape;180;p28"/>
          <p:cNvPicPr preferRelativeResize="0"/>
          <p:nvPr/>
        </p:nvPicPr>
        <p:blipFill>
          <a:blip r:embed="rId6">
            <a:alphaModFix amt="80000"/>
          </a:blip>
          <a:stretch>
            <a:fillRect/>
          </a:stretch>
        </p:blipFill>
        <p:spPr>
          <a:xfrm>
            <a:off x="6248442" y="1260125"/>
            <a:ext cx="281325" cy="28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8" title="snakes.mp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6875" y="14060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29"/>
          <p:cNvPicPr preferRelativeResize="0"/>
          <p:nvPr/>
        </p:nvPicPr>
        <p:blipFill rotWithShape="1">
          <a:blip r:embed="rId3">
            <a:alphaModFix/>
          </a:blip>
          <a:srcRect b="37387" l="39276" r="30361" t="22010"/>
          <a:stretch/>
        </p:blipFill>
        <p:spPr>
          <a:xfrm>
            <a:off x="400375" y="315600"/>
            <a:ext cx="3931027" cy="2956500"/>
          </a:xfrm>
          <a:prstGeom prst="rect">
            <a:avLst/>
          </a:prstGeom>
          <a:noFill/>
          <a:ln cap="sq" cmpd="sng" w="762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7150" rotWithShape="0" algn="tl" dir="2700000" dist="50800">
              <a:srgbClr val="000000">
                <a:alpha val="40000"/>
              </a:srgbClr>
            </a:outerShdw>
          </a:effectLst>
        </p:spPr>
      </p:pic>
      <p:sp>
        <p:nvSpPr>
          <p:cNvPr id="187" name="Google Shape;187;p29"/>
          <p:cNvSpPr txBox="1"/>
          <p:nvPr/>
        </p:nvSpPr>
        <p:spPr>
          <a:xfrm>
            <a:off x="4749850" y="269500"/>
            <a:ext cx="4166400" cy="1269900"/>
          </a:xfrm>
          <a:prstGeom prst="rect">
            <a:avLst/>
          </a:prstGeom>
          <a:solidFill>
            <a:srgbClr val="C4E0B2"/>
          </a:solidFill>
          <a:ln cap="flat" cmpd="sng" w="508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600">
                <a:solidFill>
                  <a:schemeClr val="dk1"/>
                </a:solidFill>
                <a:latin typeface="Chewy"/>
                <a:ea typeface="Chewy"/>
                <a:cs typeface="Chewy"/>
                <a:sym typeface="Chewy"/>
              </a:rPr>
              <a:t>WE MAKE </a:t>
            </a:r>
            <a:r>
              <a:rPr b="1" lang="it" sz="2900">
                <a:solidFill>
                  <a:srgbClr val="6AA84F"/>
                </a:solidFill>
                <a:latin typeface="Chewy"/>
                <a:ea typeface="Chewy"/>
                <a:cs typeface="Chewy"/>
                <a:sym typeface="Chewy"/>
              </a:rPr>
              <a:t>PA</a:t>
            </a:r>
            <a:r>
              <a:rPr b="1" lang="it" sz="2900">
                <a:solidFill>
                  <a:srgbClr val="38761D"/>
                </a:solidFill>
                <a:latin typeface="Chewy"/>
                <a:ea typeface="Chewy"/>
                <a:cs typeface="Chewy"/>
                <a:sym typeface="Chewy"/>
              </a:rPr>
              <a:t>PE</a:t>
            </a:r>
            <a:r>
              <a:rPr b="1" lang="it" sz="2900">
                <a:solidFill>
                  <a:srgbClr val="274E13"/>
                </a:solidFill>
                <a:latin typeface="Chewy"/>
                <a:ea typeface="Chewy"/>
                <a:cs typeface="Chewy"/>
                <a:sym typeface="Chewy"/>
              </a:rPr>
              <a:t>R</a:t>
            </a:r>
            <a:r>
              <a:rPr b="1" lang="it" sz="2900">
                <a:solidFill>
                  <a:schemeClr val="dk1"/>
                </a:solidFill>
                <a:latin typeface="Chewy"/>
                <a:ea typeface="Chewy"/>
                <a:cs typeface="Chewy"/>
                <a:sym typeface="Chewy"/>
              </a:rPr>
              <a:t> </a:t>
            </a:r>
            <a:r>
              <a:rPr b="1" lang="it" sz="2900">
                <a:solidFill>
                  <a:srgbClr val="548135"/>
                </a:solidFill>
                <a:latin typeface="Chewy"/>
                <a:ea typeface="Chewy"/>
                <a:cs typeface="Chewy"/>
                <a:sym typeface="Chewy"/>
              </a:rPr>
              <a:t>SHA</a:t>
            </a:r>
            <a:r>
              <a:rPr b="1" lang="it" sz="2900">
                <a:solidFill>
                  <a:srgbClr val="385623"/>
                </a:solidFill>
                <a:latin typeface="Chewy"/>
                <a:ea typeface="Chewy"/>
                <a:cs typeface="Chewy"/>
                <a:sym typeface="Chewy"/>
              </a:rPr>
              <a:t>MRO</a:t>
            </a:r>
            <a:r>
              <a:rPr b="1" lang="it" sz="2900">
                <a:solidFill>
                  <a:srgbClr val="274E13"/>
                </a:solidFill>
                <a:latin typeface="Chewy"/>
                <a:ea typeface="Chewy"/>
                <a:cs typeface="Chewy"/>
                <a:sym typeface="Chewy"/>
              </a:rPr>
              <a:t>CK</a:t>
            </a:r>
            <a:r>
              <a:rPr b="1" lang="it" sz="2900">
                <a:solidFill>
                  <a:srgbClr val="0C343D"/>
                </a:solidFill>
                <a:latin typeface="Chewy"/>
                <a:ea typeface="Chewy"/>
                <a:cs typeface="Chewy"/>
                <a:sym typeface="Chewy"/>
              </a:rPr>
              <a:t>S</a:t>
            </a:r>
            <a:r>
              <a:rPr b="1" lang="it" sz="2900">
                <a:solidFill>
                  <a:schemeClr val="dk1"/>
                </a:solidFill>
                <a:latin typeface="Chewy"/>
                <a:ea typeface="Chewy"/>
                <a:cs typeface="Chewy"/>
                <a:sym typeface="Chewy"/>
              </a:rPr>
              <a:t> </a:t>
            </a:r>
            <a:endParaRPr sz="1300">
              <a:latin typeface="Chewy"/>
              <a:ea typeface="Chewy"/>
              <a:cs typeface="Chewy"/>
              <a:sym typeface="Chew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hewy"/>
              <a:ea typeface="Chewy"/>
              <a:cs typeface="Chewy"/>
              <a:sym typeface="Chew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300">
                <a:solidFill>
                  <a:schemeClr val="dk1"/>
                </a:solidFill>
                <a:latin typeface="Chewy"/>
                <a:ea typeface="Chewy"/>
                <a:cs typeface="Chewy"/>
                <a:sym typeface="Chewy"/>
              </a:rPr>
              <a:t>AND</a:t>
            </a:r>
            <a:r>
              <a:rPr b="1" lang="it" sz="2900">
                <a:solidFill>
                  <a:schemeClr val="dk1"/>
                </a:solidFill>
                <a:latin typeface="Chewy"/>
                <a:ea typeface="Chewy"/>
                <a:cs typeface="Chewy"/>
                <a:sym typeface="Chewy"/>
              </a:rPr>
              <a:t> </a:t>
            </a:r>
            <a:r>
              <a:rPr lang="it" sz="1300">
                <a:latin typeface="Chewy"/>
                <a:ea typeface="Chewy"/>
                <a:cs typeface="Chewy"/>
                <a:sym typeface="Chewy"/>
              </a:rPr>
              <a:t> </a:t>
            </a:r>
            <a:r>
              <a:rPr b="1" lang="it" sz="2400">
                <a:solidFill>
                  <a:srgbClr val="BF9000"/>
                </a:solidFill>
                <a:latin typeface="Ribeye"/>
                <a:ea typeface="Ribeye"/>
                <a:cs typeface="Ribeye"/>
                <a:sym typeface="Ribeye"/>
              </a:rPr>
              <a:t>R</a:t>
            </a:r>
            <a:r>
              <a:rPr b="1" lang="it" sz="2400">
                <a:solidFill>
                  <a:schemeClr val="accent2"/>
                </a:solidFill>
                <a:latin typeface="Ribeye"/>
                <a:ea typeface="Ribeye"/>
                <a:cs typeface="Ribeye"/>
                <a:sym typeface="Ribeye"/>
              </a:rPr>
              <a:t>A</a:t>
            </a:r>
            <a:r>
              <a:rPr b="1" lang="it" sz="2400">
                <a:solidFill>
                  <a:srgbClr val="C00000"/>
                </a:solidFill>
                <a:latin typeface="Ribeye"/>
                <a:ea typeface="Ribeye"/>
                <a:cs typeface="Ribeye"/>
                <a:sym typeface="Ribeye"/>
              </a:rPr>
              <a:t>I</a:t>
            </a:r>
            <a:r>
              <a:rPr b="1" lang="it" sz="2400">
                <a:solidFill>
                  <a:srgbClr val="7030A0"/>
                </a:solidFill>
                <a:latin typeface="Ribeye"/>
                <a:ea typeface="Ribeye"/>
                <a:cs typeface="Ribeye"/>
                <a:sym typeface="Ribeye"/>
              </a:rPr>
              <a:t>N</a:t>
            </a:r>
            <a:r>
              <a:rPr b="1" lang="it" sz="2400">
                <a:solidFill>
                  <a:srgbClr val="002060"/>
                </a:solidFill>
                <a:latin typeface="Ribeye"/>
                <a:ea typeface="Ribeye"/>
                <a:cs typeface="Ribeye"/>
                <a:sym typeface="Ribeye"/>
              </a:rPr>
              <a:t>B</a:t>
            </a:r>
            <a:r>
              <a:rPr b="1" lang="it" sz="2400">
                <a:solidFill>
                  <a:srgbClr val="2E75B5"/>
                </a:solidFill>
                <a:latin typeface="Ribeye"/>
                <a:ea typeface="Ribeye"/>
                <a:cs typeface="Ribeye"/>
                <a:sym typeface="Ribeye"/>
              </a:rPr>
              <a:t>O</a:t>
            </a:r>
            <a:r>
              <a:rPr b="1" lang="it" sz="2400">
                <a:solidFill>
                  <a:srgbClr val="8296B0"/>
                </a:solidFill>
                <a:latin typeface="Ribeye"/>
                <a:ea typeface="Ribeye"/>
                <a:cs typeface="Ribeye"/>
                <a:sym typeface="Ribeye"/>
              </a:rPr>
              <a:t>WS</a:t>
            </a:r>
            <a:endParaRPr sz="1400">
              <a:solidFill>
                <a:srgbClr val="8296B0"/>
              </a:solidFill>
              <a:latin typeface="Ribeye"/>
              <a:ea typeface="Ribeye"/>
              <a:cs typeface="Ribeye"/>
              <a:sym typeface="Ribeye"/>
            </a:endParaRPr>
          </a:p>
        </p:txBody>
      </p:sp>
      <p:pic>
        <p:nvPicPr>
          <p:cNvPr id="188" name="Google Shape;188;p29"/>
          <p:cNvPicPr preferRelativeResize="0"/>
          <p:nvPr/>
        </p:nvPicPr>
        <p:blipFill rotWithShape="1">
          <a:blip r:embed="rId4">
            <a:alphaModFix/>
          </a:blip>
          <a:srcRect b="22247" l="9027" r="34710" t="19369"/>
          <a:stretch/>
        </p:blipFill>
        <p:spPr>
          <a:xfrm>
            <a:off x="4813225" y="1797675"/>
            <a:ext cx="4103098" cy="2499668"/>
          </a:xfrm>
          <a:prstGeom prst="rect">
            <a:avLst/>
          </a:prstGeom>
          <a:noFill/>
          <a:ln cap="sq" cmpd="sng" w="762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7150" rotWithShape="0" algn="tl" dir="2700000" dist="50800">
              <a:srgbClr val="000000">
                <a:alpha val="40000"/>
              </a:srgbClr>
            </a:outerShdw>
          </a:effectLst>
        </p:spPr>
      </p:pic>
      <p:sp>
        <p:nvSpPr>
          <p:cNvPr id="189" name="Google Shape;189;p29"/>
          <p:cNvSpPr txBox="1"/>
          <p:nvPr/>
        </p:nvSpPr>
        <p:spPr>
          <a:xfrm>
            <a:off x="328793" y="3907212"/>
            <a:ext cx="4002600" cy="962100"/>
          </a:xfrm>
          <a:prstGeom prst="rect">
            <a:avLst/>
          </a:prstGeom>
          <a:solidFill>
            <a:srgbClr val="C4E0B2"/>
          </a:solidFill>
          <a:ln cap="flat" cmpd="sng" w="508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2900">
                <a:solidFill>
                  <a:schemeClr val="dk1"/>
                </a:solidFill>
                <a:latin typeface="Chewy"/>
                <a:ea typeface="Chewy"/>
                <a:cs typeface="Chewy"/>
                <a:sym typeface="Chewy"/>
              </a:rPr>
              <a:t>EVERYONE WEARS SOMETHING </a:t>
            </a:r>
            <a:r>
              <a:rPr lang="it" sz="2900">
                <a:solidFill>
                  <a:srgbClr val="548135"/>
                </a:solidFill>
                <a:latin typeface="Chewy"/>
                <a:ea typeface="Chewy"/>
                <a:cs typeface="Chewy"/>
                <a:sym typeface="Chewy"/>
              </a:rPr>
              <a:t>GREEN</a:t>
            </a:r>
            <a:r>
              <a:rPr lang="it" sz="2900">
                <a:solidFill>
                  <a:schemeClr val="dk1"/>
                </a:solidFill>
                <a:latin typeface="Chewy"/>
                <a:ea typeface="Chewy"/>
                <a:cs typeface="Chewy"/>
                <a:sym typeface="Chewy"/>
              </a:rPr>
              <a:t>.</a:t>
            </a:r>
            <a:endParaRPr sz="2900">
              <a:solidFill>
                <a:schemeClr val="dk1"/>
              </a:solidFill>
              <a:latin typeface="Chewy"/>
              <a:ea typeface="Chewy"/>
              <a:cs typeface="Chewy"/>
              <a:sym typeface="Chewy"/>
            </a:endParaRPr>
          </a:p>
        </p:txBody>
      </p:sp>
      <p:sp>
        <p:nvSpPr>
          <p:cNvPr id="190" name="Google Shape;190;p29"/>
          <p:cNvSpPr/>
          <p:nvPr/>
        </p:nvSpPr>
        <p:spPr>
          <a:xfrm rot="9162442">
            <a:off x="3243131" y="2982316"/>
            <a:ext cx="781837" cy="959349"/>
          </a:xfrm>
          <a:prstGeom prst="downArrow">
            <a:avLst>
              <a:gd fmla="val 47823" name="adj1"/>
              <a:gd fmla="val 47485" name="adj2"/>
            </a:avLst>
          </a:prstGeom>
          <a:solidFill>
            <a:schemeClr val="accent6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29"/>
          <p:cNvSpPr txBox="1"/>
          <p:nvPr/>
        </p:nvSpPr>
        <p:spPr>
          <a:xfrm>
            <a:off x="381920" y="2987400"/>
            <a:ext cx="11622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TROUSERS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29"/>
          <p:cNvSpPr txBox="1"/>
          <p:nvPr/>
        </p:nvSpPr>
        <p:spPr>
          <a:xfrm>
            <a:off x="1875692" y="1057990"/>
            <a:ext cx="6024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DRESS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29"/>
          <p:cNvSpPr txBox="1"/>
          <p:nvPr/>
        </p:nvSpPr>
        <p:spPr>
          <a:xfrm>
            <a:off x="2615952" y="2571750"/>
            <a:ext cx="6942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SHOES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29"/>
          <p:cNvSpPr txBox="1"/>
          <p:nvPr/>
        </p:nvSpPr>
        <p:spPr>
          <a:xfrm>
            <a:off x="2926958" y="1853615"/>
            <a:ext cx="6942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T-SHIRT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5" name="Google Shape;195;p29"/>
          <p:cNvCxnSpPr/>
          <p:nvPr/>
        </p:nvCxnSpPr>
        <p:spPr>
          <a:xfrm flipH="1">
            <a:off x="640375" y="2856450"/>
            <a:ext cx="299700" cy="1326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6" name="Google Shape;196;p29"/>
          <p:cNvCxnSpPr/>
          <p:nvPr/>
        </p:nvCxnSpPr>
        <p:spPr>
          <a:xfrm rot="10800000">
            <a:off x="2611825" y="2372800"/>
            <a:ext cx="219300" cy="2421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7" name="Google Shape;197;p29"/>
          <p:cNvCxnSpPr/>
          <p:nvPr/>
        </p:nvCxnSpPr>
        <p:spPr>
          <a:xfrm>
            <a:off x="2271900" y="1335000"/>
            <a:ext cx="392100" cy="3114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8" name="Google Shape;198;p29"/>
          <p:cNvCxnSpPr>
            <a:stCxn id="194" idx="0"/>
          </p:cNvCxnSpPr>
          <p:nvPr/>
        </p:nvCxnSpPr>
        <p:spPr>
          <a:xfrm flipH="1" rot="10800000">
            <a:off x="3274058" y="1652615"/>
            <a:ext cx="432900" cy="2010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99" name="Google Shape;199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687" y="821125"/>
            <a:ext cx="874815" cy="6243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File:&lt;strong&gt;Rainbow&lt;/strong&gt;-diagram-ROYGBIV.svg - Wikipedia" id="200" name="Google Shape;200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866875" y="699901"/>
            <a:ext cx="910576" cy="4553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1" name="Google Shape;201;p29"/>
          <p:cNvCxnSpPr/>
          <p:nvPr/>
        </p:nvCxnSpPr>
        <p:spPr>
          <a:xfrm>
            <a:off x="7366825" y="736300"/>
            <a:ext cx="466800" cy="3363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202" name="Google Shape;202;p29" title="wears.mp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31118" y="3975443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9" title="Rainbows.mp3">
            <a:hlinkClick r:id="rId9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42918" y="1023593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4156" y="3472623"/>
            <a:ext cx="2329310" cy="1593868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  <p:pic>
        <p:nvPicPr>
          <p:cNvPr id="209" name="Google Shape;209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74325" y="3316711"/>
            <a:ext cx="2626416" cy="1749780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  <p:pic>
        <p:nvPicPr>
          <p:cNvPr id="210" name="Google Shape;210;p30"/>
          <p:cNvPicPr preferRelativeResize="0"/>
          <p:nvPr/>
        </p:nvPicPr>
        <p:blipFill rotWithShape="1">
          <a:blip r:embed="rId5">
            <a:alphaModFix/>
          </a:blip>
          <a:srcRect b="21868" l="0" r="0" t="1043"/>
          <a:stretch/>
        </p:blipFill>
        <p:spPr>
          <a:xfrm>
            <a:off x="6551607" y="3288017"/>
            <a:ext cx="2496073" cy="1443134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  <p:pic>
        <p:nvPicPr>
          <p:cNvPr id="211" name="Google Shape;211;p30"/>
          <p:cNvPicPr preferRelativeResize="0"/>
          <p:nvPr/>
        </p:nvPicPr>
        <p:blipFill rotWithShape="1">
          <a:blip r:embed="rId6">
            <a:alphaModFix/>
          </a:blip>
          <a:srcRect b="1488" l="-377" r="376" t="11622"/>
          <a:stretch/>
        </p:blipFill>
        <p:spPr>
          <a:xfrm>
            <a:off x="2433360" y="3525925"/>
            <a:ext cx="2638738" cy="1540565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  <p:sp>
        <p:nvSpPr>
          <p:cNvPr id="212" name="Google Shape;212;p30"/>
          <p:cNvSpPr txBox="1"/>
          <p:nvPr/>
        </p:nvSpPr>
        <p:spPr>
          <a:xfrm rot="-1379395">
            <a:off x="2180425" y="3738038"/>
            <a:ext cx="1416834" cy="623248"/>
          </a:xfrm>
          <a:prstGeom prst="rect">
            <a:avLst/>
          </a:prstGeom>
          <a:solidFill>
            <a:srgbClr val="C4E0B2"/>
          </a:solidFill>
          <a:ln cap="flat" cmpd="sng" w="508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100">
                <a:solidFill>
                  <a:schemeClr val="dk1"/>
                </a:solidFill>
                <a:latin typeface="Bodoni"/>
                <a:ea typeface="Bodoni"/>
                <a:cs typeface="Bodoni"/>
                <a:sym typeface="Bodoni"/>
              </a:rPr>
              <a:t>DUBLIN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500">
                <a:solidFill>
                  <a:schemeClr val="dk1"/>
                </a:solidFill>
                <a:latin typeface="Bodoni"/>
                <a:ea typeface="Bodoni"/>
                <a:cs typeface="Bodoni"/>
                <a:sym typeface="Bodoni"/>
              </a:rPr>
              <a:t>IRELAND</a:t>
            </a:r>
            <a:endParaRPr b="1" sz="15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13" name="Google Shape;213;p30"/>
          <p:cNvSpPr txBox="1"/>
          <p:nvPr/>
        </p:nvSpPr>
        <p:spPr>
          <a:xfrm rot="-1379638">
            <a:off x="4865824" y="3196180"/>
            <a:ext cx="1279458" cy="561772"/>
          </a:xfrm>
          <a:prstGeom prst="rect">
            <a:avLst/>
          </a:prstGeom>
          <a:solidFill>
            <a:srgbClr val="8DA9DB"/>
          </a:solidFill>
          <a:ln cap="flat" cmpd="sng" w="508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MONTRÉAL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CANADA</a:t>
            </a:r>
            <a:endParaRPr b="1"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30"/>
          <p:cNvSpPr txBox="1"/>
          <p:nvPr/>
        </p:nvSpPr>
        <p:spPr>
          <a:xfrm rot="259399">
            <a:off x="7413966" y="4559726"/>
            <a:ext cx="1154084" cy="392326"/>
          </a:xfrm>
          <a:prstGeom prst="rect">
            <a:avLst/>
          </a:prstGeom>
          <a:solidFill>
            <a:srgbClr val="F7CAAC"/>
          </a:solidFill>
          <a:ln cap="flat" cmpd="sng" w="508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100">
                <a:solidFill>
                  <a:schemeClr val="dk1"/>
                </a:solidFill>
                <a:latin typeface="Bodoni"/>
                <a:ea typeface="Bodoni"/>
                <a:cs typeface="Bodoni"/>
                <a:sym typeface="Bodoni"/>
              </a:rPr>
              <a:t>ITALY</a:t>
            </a:r>
            <a:endParaRPr b="1" sz="2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15" name="Google Shape;215;p30"/>
          <p:cNvPicPr preferRelativeResize="0"/>
          <p:nvPr/>
        </p:nvPicPr>
        <p:blipFill rotWithShape="1">
          <a:blip r:embed="rId7">
            <a:alphaModFix/>
          </a:blip>
          <a:srcRect b="0" l="0" r="0" t="9341"/>
          <a:stretch/>
        </p:blipFill>
        <p:spPr>
          <a:xfrm>
            <a:off x="183198" y="78310"/>
            <a:ext cx="4014562" cy="2452892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  <p:pic>
        <p:nvPicPr>
          <p:cNvPr descr="Chicago River Dyed Green again to celebrate St. Patrick's Day 2018 in Chicago Illinois. Check That Out &#10;&#10;Contact: tappchannel4@gmail.com  &#10;&#10;If you like the music in my videos you can license them at Artlist.io &#10;Also you can get additional 2 months for free using this referral link ​https://artlist.io/Tomasz-126338&#10;&#10;Follow Me on Instagram https://www.instagram.com/tapp_channel" id="216" name="Google Shape;216;p30" title="Chicago River Dyed Green - St  Patrick's Day 2018  Drone Time Lapse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812200" y="735000"/>
            <a:ext cx="3039500" cy="2279625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17" name="Google Shape;217;p30"/>
          <p:cNvSpPr txBox="1"/>
          <p:nvPr/>
        </p:nvSpPr>
        <p:spPr>
          <a:xfrm rot="243802">
            <a:off x="6862704" y="86099"/>
            <a:ext cx="1596112" cy="623462"/>
          </a:xfrm>
          <a:prstGeom prst="rect">
            <a:avLst/>
          </a:prstGeom>
          <a:solidFill>
            <a:srgbClr val="E7ADCA"/>
          </a:solidFill>
          <a:ln cap="flat" cmpd="sng" w="508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100">
                <a:solidFill>
                  <a:schemeClr val="dk1"/>
                </a:solidFill>
                <a:latin typeface="Bodoni"/>
                <a:ea typeface="Bodoni"/>
                <a:cs typeface="Bodoni"/>
                <a:sym typeface="Bodoni"/>
              </a:rPr>
              <a:t>CHICAGO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500">
                <a:solidFill>
                  <a:schemeClr val="dk1"/>
                </a:solidFill>
                <a:latin typeface="Bodoni"/>
                <a:ea typeface="Bodoni"/>
                <a:cs typeface="Bodoni"/>
                <a:sym typeface="Bodoni"/>
              </a:rPr>
              <a:t>U.S.A.</a:t>
            </a:r>
            <a:endParaRPr b="1" sz="15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18" name="Google Shape;218;p30"/>
          <p:cNvSpPr txBox="1"/>
          <p:nvPr/>
        </p:nvSpPr>
        <p:spPr>
          <a:xfrm>
            <a:off x="278550" y="2464525"/>
            <a:ext cx="3730200" cy="823500"/>
          </a:xfrm>
          <a:prstGeom prst="rect">
            <a:avLst/>
          </a:prstGeom>
          <a:solidFill>
            <a:srgbClr val="C4E0B2"/>
          </a:solidFill>
          <a:ln cap="flat" cmpd="sng" w="508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MANY TOWN HAVE  </a:t>
            </a:r>
            <a:r>
              <a:rPr b="1" lang="it" sz="2200">
                <a:solidFill>
                  <a:schemeClr val="dk1"/>
                </a:solidFill>
                <a:latin typeface="Ribeye"/>
                <a:ea typeface="Ribeye"/>
                <a:cs typeface="Ribeye"/>
                <a:sym typeface="Ribeye"/>
              </a:rPr>
              <a:t>SAINT </a:t>
            </a:r>
            <a:endParaRPr b="1" sz="2200">
              <a:solidFill>
                <a:schemeClr val="dk1"/>
              </a:solidFill>
              <a:latin typeface="Ribeye"/>
              <a:ea typeface="Ribeye"/>
              <a:cs typeface="Ribeye"/>
              <a:sym typeface="Ribey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200">
                <a:solidFill>
                  <a:schemeClr val="dk1"/>
                </a:solidFill>
                <a:latin typeface="Ribeye"/>
                <a:ea typeface="Ribeye"/>
                <a:cs typeface="Ribeye"/>
                <a:sym typeface="Ribeye"/>
              </a:rPr>
              <a:t>PATRICK’S DAY</a:t>
            </a:r>
            <a:r>
              <a:rPr b="1" lang="it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it" sz="1800">
                <a:solidFill>
                  <a:srgbClr val="134F5C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PARADES</a:t>
            </a:r>
            <a:endParaRPr b="1" sz="1800">
              <a:solidFill>
                <a:srgbClr val="134F5C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pic>
        <p:nvPicPr>
          <p:cNvPr id="219" name="Google Shape;219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431329" y="112125"/>
            <a:ext cx="281325" cy="28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30"/>
          <p:cNvPicPr preferRelativeResize="0"/>
          <p:nvPr/>
        </p:nvPicPr>
        <p:blipFill>
          <a:blip r:embed="rId10">
            <a:alphaModFix amt="62000"/>
          </a:blip>
          <a:stretch>
            <a:fillRect/>
          </a:stretch>
        </p:blipFill>
        <p:spPr>
          <a:xfrm>
            <a:off x="8812142" y="4820650"/>
            <a:ext cx="281325" cy="28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30" title="parades.mp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43684" y="246452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1"/>
          <p:cNvSpPr txBox="1"/>
          <p:nvPr/>
        </p:nvSpPr>
        <p:spPr>
          <a:xfrm>
            <a:off x="224626" y="3197423"/>
            <a:ext cx="3661145" cy="1777410"/>
          </a:xfrm>
          <a:prstGeom prst="rect">
            <a:avLst/>
          </a:prstGeom>
          <a:solidFill>
            <a:srgbClr val="C4E0B2"/>
          </a:solidFill>
          <a:ln cap="flat" cmpd="sng" w="508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</a:t>
            </a:r>
            <a:r>
              <a:rPr lang="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it" sz="2700">
                <a:solidFill>
                  <a:schemeClr val="dk1"/>
                </a:solidFill>
                <a:latin typeface="Bodoni"/>
                <a:ea typeface="Bodoni"/>
                <a:cs typeface="Bodoni"/>
                <a:sym typeface="Bodoni"/>
              </a:rPr>
              <a:t>SAINT 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700">
                <a:solidFill>
                  <a:schemeClr val="dk1"/>
                </a:solidFill>
                <a:latin typeface="Bodoni"/>
                <a:ea typeface="Bodoni"/>
                <a:cs typeface="Bodoni"/>
                <a:sym typeface="Bodoni"/>
              </a:rPr>
              <a:t>PATRICK’S DAY</a:t>
            </a:r>
            <a:r>
              <a:rPr b="1" lang="it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</a:t>
            </a:r>
            <a:r>
              <a:rPr b="1" i="1" lang="it" sz="3600">
                <a:solidFill>
                  <a:schemeClr val="dk1"/>
                </a:solidFill>
                <a:latin typeface="Arsenal"/>
                <a:ea typeface="Arsenal"/>
                <a:cs typeface="Arsenal"/>
                <a:sym typeface="Arsenal"/>
              </a:rPr>
              <a:t>DANCE</a:t>
            </a:r>
            <a:r>
              <a:rPr b="1" lang="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b="1" i="1" lang="it" sz="3600">
                <a:solidFill>
                  <a:schemeClr val="dk1"/>
                </a:solidFill>
                <a:latin typeface="Arsenal"/>
                <a:ea typeface="Arsenal"/>
                <a:cs typeface="Arsenal"/>
                <a:sym typeface="Arsenal"/>
              </a:rPr>
              <a:t>SING</a:t>
            </a:r>
            <a:r>
              <a:rPr b="1" lang="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ABOUT </a:t>
            </a:r>
            <a:r>
              <a:rPr b="1" lang="it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LE</a:t>
            </a:r>
            <a:r>
              <a:rPr b="1" lang="it" sz="210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P</a:t>
            </a:r>
            <a:r>
              <a:rPr b="1" lang="it" sz="1800">
                <a:solidFill>
                  <a:srgbClr val="548135"/>
                </a:solidFill>
                <a:latin typeface="Arial"/>
                <a:ea typeface="Arial"/>
                <a:cs typeface="Arial"/>
                <a:sym typeface="Arial"/>
              </a:rPr>
              <a:t>R</a:t>
            </a:r>
            <a:r>
              <a:rPr b="1" lang="it" sz="180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r>
              <a:rPr b="1" lang="it" sz="18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r>
              <a:rPr b="1" lang="it" sz="1800">
                <a:solidFill>
                  <a:srgbClr val="1E4E79"/>
                </a:solidFill>
                <a:latin typeface="Arial"/>
                <a:ea typeface="Arial"/>
                <a:cs typeface="Arial"/>
                <a:sym typeface="Arial"/>
              </a:rPr>
              <a:t>H</a:t>
            </a:r>
            <a:r>
              <a:rPr b="1" lang="it" sz="21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b="1" lang="it" sz="180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UN</a:t>
            </a:r>
            <a:r>
              <a:rPr b="1" lang="it" sz="21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S.</a:t>
            </a:r>
            <a:endParaRPr b="1" sz="15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7" name="Google Shape;227;p31"/>
          <p:cNvPicPr preferRelativeResize="0"/>
          <p:nvPr/>
        </p:nvPicPr>
        <p:blipFill rotWithShape="1">
          <a:blip r:embed="rId3">
            <a:alphaModFix/>
          </a:blip>
          <a:srcRect b="7541" l="0" r="0" t="0"/>
          <a:stretch/>
        </p:blipFill>
        <p:spPr>
          <a:xfrm>
            <a:off x="6227867" y="259676"/>
            <a:ext cx="2843784" cy="3381789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  <p:pic>
        <p:nvPicPr>
          <p:cNvPr id="228" name="Google Shape;228;p31"/>
          <p:cNvPicPr preferRelativeResize="0"/>
          <p:nvPr/>
        </p:nvPicPr>
        <p:blipFill rotWithShape="1">
          <a:blip r:embed="rId4">
            <a:alphaModFix/>
          </a:blip>
          <a:srcRect b="1836" l="5574" r="28567" t="33815"/>
          <a:stretch/>
        </p:blipFill>
        <p:spPr>
          <a:xfrm>
            <a:off x="4122546" y="2803362"/>
            <a:ext cx="1868557" cy="1840920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  <p:sp>
        <p:nvSpPr>
          <p:cNvPr id="229" name="Google Shape;229;p31"/>
          <p:cNvSpPr txBox="1"/>
          <p:nvPr/>
        </p:nvSpPr>
        <p:spPr>
          <a:xfrm>
            <a:off x="6704525" y="3197425"/>
            <a:ext cx="2056800" cy="392400"/>
          </a:xfrm>
          <a:prstGeom prst="rect">
            <a:avLst/>
          </a:prstGeom>
          <a:solidFill>
            <a:srgbClr val="C4E0B2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100">
                <a:solidFill>
                  <a:schemeClr val="dk1"/>
                </a:solidFill>
                <a:latin typeface="Bodoni"/>
                <a:ea typeface="Bodoni"/>
                <a:cs typeface="Bodoni"/>
                <a:sym typeface="Bodoni"/>
              </a:rPr>
              <a:t>LEPRECHAUNS</a:t>
            </a:r>
            <a:endParaRPr b="1" sz="2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30" name="Google Shape;230;p31"/>
          <p:cNvSpPr txBox="1"/>
          <p:nvPr/>
        </p:nvSpPr>
        <p:spPr>
          <a:xfrm>
            <a:off x="4178274" y="4198900"/>
            <a:ext cx="1757100" cy="392400"/>
          </a:xfrm>
          <a:prstGeom prst="rect">
            <a:avLst/>
          </a:prstGeom>
          <a:solidFill>
            <a:srgbClr val="C4E0B2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1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POT OF GOLD</a:t>
            </a:r>
            <a:endParaRPr b="1" sz="21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pic>
        <p:nvPicPr>
          <p:cNvPr id="231" name="Google Shape;231;p31"/>
          <p:cNvPicPr preferRelativeResize="0"/>
          <p:nvPr/>
        </p:nvPicPr>
        <p:blipFill rotWithShape="1">
          <a:blip r:embed="rId5">
            <a:alphaModFix/>
          </a:blip>
          <a:srcRect b="6783" l="0" r="0" t="8127"/>
          <a:stretch/>
        </p:blipFill>
        <p:spPr>
          <a:xfrm>
            <a:off x="4111313" y="501376"/>
            <a:ext cx="1757201" cy="2057401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  <p:sp>
        <p:nvSpPr>
          <p:cNvPr id="232" name="Google Shape;232;p31"/>
          <p:cNvSpPr txBox="1"/>
          <p:nvPr/>
        </p:nvSpPr>
        <p:spPr>
          <a:xfrm>
            <a:off x="4820022" y="2091302"/>
            <a:ext cx="1048500" cy="392400"/>
          </a:xfrm>
          <a:prstGeom prst="rect">
            <a:avLst/>
          </a:prstGeom>
          <a:solidFill>
            <a:srgbClr val="BF9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1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CATCH</a:t>
            </a:r>
            <a:endParaRPr b="1" sz="21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pic>
        <p:nvPicPr>
          <p:cNvPr descr="Kostenlose Illustration: &lt;strong&gt;Note&lt;/strong&gt;, Musik, Notenschlüssel - Kostenloses ..." id="233" name="Google Shape;233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86788" y="4539877"/>
            <a:ext cx="362778" cy="3627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ostenlose Illustration: &lt;strong&gt;Note&lt;/strong&gt;, Musik, Notenschlüssel - Kostenloses ..." id="234" name="Google Shape;234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08307" y="3752940"/>
            <a:ext cx="362778" cy="3627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ostenlose Illustration: &lt;strong&gt;Note&lt;/strong&gt;, Musik, Notenschlüssel - Kostenloses ..." id="235" name="Google Shape;235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84808" y="354992"/>
            <a:ext cx="362778" cy="3627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ostenlose Illustration: &lt;strong&gt;Note&lt;/strong&gt;, Musik, Notenschlüssel - Kostenloses ..." id="236" name="Google Shape;236;p3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307180" y="2128806"/>
            <a:ext cx="362778" cy="3549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ostenlose Illustration: &lt;strong&gt;Note&lt;/strong&gt;, Musik, Notenschlüssel - Kostenloses ..." id="237" name="Google Shape;237;p3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-1421228">
            <a:off x="5741387" y="3494037"/>
            <a:ext cx="332864" cy="354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31"/>
          <p:cNvPicPr preferRelativeResize="0"/>
          <p:nvPr/>
        </p:nvPicPr>
        <p:blipFill rotWithShape="1">
          <a:blip r:embed="rId8">
            <a:alphaModFix/>
          </a:blip>
          <a:srcRect b="24473" l="31594" r="34901" t="23528"/>
          <a:stretch/>
        </p:blipFill>
        <p:spPr>
          <a:xfrm>
            <a:off x="270214" y="259676"/>
            <a:ext cx="3569971" cy="2799530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  <p:pic>
        <p:nvPicPr>
          <p:cNvPr descr="Kostenlose Illustration: &lt;strong&gt;Note&lt;/strong&gt;, Musik, Notenschlüssel - Kostenloses ..." id="239" name="Google Shape;239;p3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 rot="-1421228">
            <a:off x="286366" y="497115"/>
            <a:ext cx="563636" cy="55153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ostenlose Illustration: &lt;strong&gt;Note&lt;/strong&gt;, Musik, Notenschlüssel - Kostenloses ..." id="240" name="Google Shape;240;p3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 rot="-1421228">
            <a:off x="836858" y="554615"/>
            <a:ext cx="333466" cy="326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021224" y="3365475"/>
            <a:ext cx="234374" cy="23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1" title="leprechauns.mp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92386" y="329574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822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2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46950"/>
            <a:ext cx="37909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96950" y="3022525"/>
            <a:ext cx="2247050" cy="224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92825" y="2114850"/>
            <a:ext cx="1224075" cy="122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2"/>
          <p:cNvPicPr preferRelativeResize="0"/>
          <p:nvPr/>
        </p:nvPicPr>
        <p:blipFill rotWithShape="1">
          <a:blip r:embed="rId6">
            <a:alphaModFix/>
          </a:blip>
          <a:srcRect b="12567" l="0" r="0" t="15370"/>
          <a:stretch/>
        </p:blipFill>
        <p:spPr>
          <a:xfrm rot="-1458241">
            <a:off x="127530" y="1967008"/>
            <a:ext cx="1226365" cy="883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574867" y="3861775"/>
            <a:ext cx="281325" cy="28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092" y="50325"/>
            <a:ext cx="281325" cy="28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32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 b="7482" l="3307" r="1663" t="9198"/>
          <a:stretch/>
        </p:blipFill>
        <p:spPr>
          <a:xfrm>
            <a:off x="2775625" y="1153275"/>
            <a:ext cx="4162373" cy="2052699"/>
          </a:xfrm>
          <a:prstGeom prst="rect">
            <a:avLst/>
          </a:prstGeom>
          <a:noFill/>
          <a:ln cap="flat" cmpd="sng" w="3810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3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18175" y="3880856"/>
            <a:ext cx="1241950" cy="702606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9" name="Google Shape;259;p3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1000" y="765375"/>
            <a:ext cx="1643400" cy="990191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60" name="Google Shape;260;p3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71500" y="765373"/>
            <a:ext cx="1172526" cy="1134324"/>
          </a:xfrm>
          <a:prstGeom prst="rect">
            <a:avLst/>
          </a:prstGeom>
          <a:noFill/>
          <a:ln cap="flat" cmpd="sng" w="381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61" name="Google Shape;261;p3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766125" y="3853663"/>
            <a:ext cx="759325" cy="759325"/>
          </a:xfrm>
          <a:prstGeom prst="rect">
            <a:avLst/>
          </a:prstGeom>
          <a:noFill/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62" name="Google Shape;262;p33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 b="12204" l="0" r="0" t="12923"/>
          <a:stretch/>
        </p:blipFill>
        <p:spPr>
          <a:xfrm>
            <a:off x="2827650" y="793099"/>
            <a:ext cx="1554794" cy="990200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63" name="Google Shape;263;p3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218533" y="707308"/>
            <a:ext cx="1591651" cy="1254550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64" name="Google Shape;264;p3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005738" y="3829174"/>
            <a:ext cx="1643400" cy="805965"/>
          </a:xfrm>
          <a:prstGeom prst="rect">
            <a:avLst/>
          </a:prstGeom>
          <a:noFill/>
          <a:ln cap="flat" cmpd="sng" w="28575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65" name="Google Shape;265;p33"/>
          <p:cNvPicPr preferRelativeResize="0"/>
          <p:nvPr/>
        </p:nvPicPr>
        <p:blipFill rotWithShape="1">
          <a:blip r:embed="rId17">
            <a:alphaModFix/>
          </a:blip>
          <a:srcRect b="10558" l="17454" r="12389" t="13803"/>
          <a:stretch/>
        </p:blipFill>
        <p:spPr>
          <a:xfrm>
            <a:off x="264350" y="2384025"/>
            <a:ext cx="2413350" cy="260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33"/>
          <p:cNvPicPr preferRelativeResize="0"/>
          <p:nvPr/>
        </p:nvPicPr>
        <p:blipFill rotWithShape="1">
          <a:blip r:embed="rId18">
            <a:alphaModFix/>
          </a:blip>
          <a:srcRect b="12567" l="0" r="0" t="15370"/>
          <a:stretch/>
        </p:blipFill>
        <p:spPr>
          <a:xfrm rot="353900">
            <a:off x="778999" y="2276225"/>
            <a:ext cx="1384050" cy="997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33"/>
          <p:cNvPicPr preferRelativeResize="0"/>
          <p:nvPr/>
        </p:nvPicPr>
        <p:blipFill rotWithShape="1">
          <a:blip r:embed="rId19">
            <a:alphaModFix/>
          </a:blip>
          <a:srcRect b="54242" l="11741" r="14734" t="14707"/>
          <a:stretch/>
        </p:blipFill>
        <p:spPr>
          <a:xfrm>
            <a:off x="5241175" y="241075"/>
            <a:ext cx="1172525" cy="380175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33"/>
          <p:cNvSpPr txBox="1"/>
          <p:nvPr/>
        </p:nvSpPr>
        <p:spPr>
          <a:xfrm>
            <a:off x="5050213" y="143375"/>
            <a:ext cx="1498500" cy="1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800">
                <a:solidFill>
                  <a:srgbClr val="F3F3F3"/>
                </a:solidFill>
                <a:latin typeface="Amatic SC"/>
                <a:ea typeface="Amatic SC"/>
                <a:cs typeface="Amatic SC"/>
                <a:sym typeface="Amatic SC"/>
              </a:rPr>
              <a:t>BOOK</a:t>
            </a:r>
            <a:endParaRPr b="1" sz="2800">
              <a:solidFill>
                <a:srgbClr val="F3F3F3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269" name="Google Shape;269;p33"/>
          <p:cNvPicPr preferRelativeResize="0"/>
          <p:nvPr/>
        </p:nvPicPr>
        <p:blipFill rotWithShape="1">
          <a:blip r:embed="rId19">
            <a:alphaModFix/>
          </a:blip>
          <a:srcRect b="54242" l="11741" r="14734" t="14707"/>
          <a:stretch/>
        </p:blipFill>
        <p:spPr>
          <a:xfrm>
            <a:off x="372338" y="291275"/>
            <a:ext cx="1282525" cy="380175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33"/>
          <p:cNvSpPr txBox="1"/>
          <p:nvPr/>
        </p:nvSpPr>
        <p:spPr>
          <a:xfrm>
            <a:off x="264338" y="198225"/>
            <a:ext cx="1498500" cy="1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800">
                <a:solidFill>
                  <a:srgbClr val="F3F3F3"/>
                </a:solidFill>
                <a:latin typeface="Amatic SC"/>
                <a:ea typeface="Amatic SC"/>
                <a:cs typeface="Amatic SC"/>
                <a:sym typeface="Amatic SC"/>
              </a:rPr>
              <a:t>DRAWING</a:t>
            </a:r>
            <a:endParaRPr b="1" sz="2800">
              <a:solidFill>
                <a:srgbClr val="F3F3F3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271" name="Google Shape;271;p33"/>
          <p:cNvPicPr preferRelativeResize="0"/>
          <p:nvPr/>
        </p:nvPicPr>
        <p:blipFill rotWithShape="1">
          <a:blip r:embed="rId19">
            <a:alphaModFix/>
          </a:blip>
          <a:srcRect b="54242" l="11741" r="14734" t="14707"/>
          <a:stretch/>
        </p:blipFill>
        <p:spPr>
          <a:xfrm>
            <a:off x="6330775" y="3370200"/>
            <a:ext cx="1498501" cy="380175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33"/>
          <p:cNvSpPr txBox="1"/>
          <p:nvPr/>
        </p:nvSpPr>
        <p:spPr>
          <a:xfrm>
            <a:off x="6330763" y="3286338"/>
            <a:ext cx="1498500" cy="1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800">
                <a:solidFill>
                  <a:srgbClr val="F3F3F3"/>
                </a:solidFill>
                <a:latin typeface="Amatic SC"/>
                <a:ea typeface="Amatic SC"/>
                <a:cs typeface="Amatic SC"/>
                <a:sym typeface="Amatic SC"/>
              </a:rPr>
              <a:t>GAMES</a:t>
            </a:r>
            <a:endParaRPr b="1" sz="2800">
              <a:solidFill>
                <a:srgbClr val="F3F3F3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273" name="Google Shape;273;p33"/>
          <p:cNvPicPr preferRelativeResize="0"/>
          <p:nvPr/>
        </p:nvPicPr>
        <p:blipFill rotWithShape="1">
          <a:blip r:embed="rId19">
            <a:alphaModFix/>
          </a:blip>
          <a:srcRect b="54242" l="11741" r="14734" t="14707"/>
          <a:stretch/>
        </p:blipFill>
        <p:spPr>
          <a:xfrm>
            <a:off x="2994700" y="303250"/>
            <a:ext cx="1282525" cy="380175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33"/>
          <p:cNvSpPr txBox="1"/>
          <p:nvPr/>
        </p:nvSpPr>
        <p:spPr>
          <a:xfrm>
            <a:off x="2915513" y="178900"/>
            <a:ext cx="1498500" cy="1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800">
                <a:solidFill>
                  <a:srgbClr val="F3F3F3"/>
                </a:solidFill>
                <a:latin typeface="Amatic SC"/>
                <a:ea typeface="Amatic SC"/>
                <a:cs typeface="Amatic SC"/>
                <a:sym typeface="Amatic SC"/>
              </a:rPr>
              <a:t>science</a:t>
            </a:r>
            <a:endParaRPr b="1" sz="2800">
              <a:solidFill>
                <a:srgbClr val="F3F3F3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275" name="Google Shape;275;p33"/>
          <p:cNvPicPr preferRelativeResize="0"/>
          <p:nvPr/>
        </p:nvPicPr>
        <p:blipFill rotWithShape="1">
          <a:blip r:embed="rId19">
            <a:alphaModFix/>
          </a:blip>
          <a:srcRect b="54242" l="11741" r="14734" t="14707"/>
          <a:stretch/>
        </p:blipFill>
        <p:spPr>
          <a:xfrm>
            <a:off x="7303369" y="287600"/>
            <a:ext cx="1406541" cy="380175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33"/>
          <p:cNvSpPr txBox="1"/>
          <p:nvPr/>
        </p:nvSpPr>
        <p:spPr>
          <a:xfrm>
            <a:off x="7184926" y="194550"/>
            <a:ext cx="1643400" cy="1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800">
                <a:solidFill>
                  <a:srgbClr val="F3F3F3"/>
                </a:solidFill>
                <a:latin typeface="Amatic SC"/>
                <a:ea typeface="Amatic SC"/>
                <a:cs typeface="Amatic SC"/>
                <a:sym typeface="Amatic SC"/>
              </a:rPr>
              <a:t>irish dance</a:t>
            </a:r>
            <a:endParaRPr b="1" sz="2800">
              <a:solidFill>
                <a:srgbClr val="F3F3F3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277" name="Google Shape;277;p33"/>
          <p:cNvPicPr preferRelativeResize="0"/>
          <p:nvPr/>
        </p:nvPicPr>
        <p:blipFill rotWithShape="1">
          <a:blip r:embed="rId20">
            <a:alphaModFix/>
          </a:blip>
          <a:srcRect b="0" l="0" r="0" t="56476"/>
          <a:stretch/>
        </p:blipFill>
        <p:spPr>
          <a:xfrm>
            <a:off x="2242775" y="3605150"/>
            <a:ext cx="2606269" cy="113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3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72342" y="3829175"/>
            <a:ext cx="281325" cy="28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3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0" y="1985851"/>
            <a:ext cx="4383650" cy="3148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33" title="happy.mp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1884400" y="3853683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