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Chelsea Market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helseaMarke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04007a45c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04007a45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04007a45c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04007a45c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1" Type="http://schemas.openxmlformats.org/officeDocument/2006/relationships/image" Target="../media/image7.png"/><Relationship Id="rId10" Type="http://schemas.openxmlformats.org/officeDocument/2006/relationships/image" Target="../media/image11.png"/><Relationship Id="rId12" Type="http://schemas.openxmlformats.org/officeDocument/2006/relationships/image" Target="../media/image14.png"/><Relationship Id="rId9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1" Type="http://schemas.openxmlformats.org/officeDocument/2006/relationships/image" Target="../media/image10.png"/><Relationship Id="rId10" Type="http://schemas.openxmlformats.org/officeDocument/2006/relationships/image" Target="../media/image14.png"/><Relationship Id="rId12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61074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5"/>
          <p:cNvGrpSpPr/>
          <p:nvPr/>
        </p:nvGrpSpPr>
        <p:grpSpPr>
          <a:xfrm>
            <a:off x="-183000" y="99512"/>
            <a:ext cx="8005950" cy="4935876"/>
            <a:chOff x="-105850" y="99525"/>
            <a:chExt cx="8005950" cy="4935876"/>
          </a:xfrm>
        </p:grpSpPr>
        <p:pic>
          <p:nvPicPr>
            <p:cNvPr id="101" name="Google Shape;101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53464" y="99525"/>
              <a:ext cx="5646636" cy="35660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2" name="Google Shape;102;p25"/>
            <p:cNvGrpSpPr/>
            <p:nvPr/>
          </p:nvGrpSpPr>
          <p:grpSpPr>
            <a:xfrm>
              <a:off x="-105850" y="1799325"/>
              <a:ext cx="2859350" cy="3236076"/>
              <a:chOff x="-105850" y="1799325"/>
              <a:chExt cx="2859350" cy="3236076"/>
            </a:xfrm>
          </p:grpSpPr>
          <p:pic>
            <p:nvPicPr>
              <p:cNvPr id="103" name="Google Shape;103;p2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-105850" y="2037875"/>
                <a:ext cx="2859350" cy="29975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4" name="Google Shape;104;p25"/>
              <p:cNvSpPr txBox="1"/>
              <p:nvPr/>
            </p:nvSpPr>
            <p:spPr>
              <a:xfrm>
                <a:off x="279850" y="1799325"/>
                <a:ext cx="2132100" cy="4053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00FF00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rPr>
                  <a:t>RESOURCES</a:t>
                </a:r>
                <a:endParaRPr sz="1700">
                  <a:solidFill>
                    <a:srgbClr val="00FF00"/>
                  </a:solidFill>
                  <a:latin typeface="Chelsea Market"/>
                  <a:ea typeface="Chelsea Market"/>
                  <a:cs typeface="Chelsea Market"/>
                  <a:sym typeface="Chelsea Market"/>
                </a:endParaRPr>
              </a:p>
            </p:txBody>
          </p:sp>
        </p:grpSp>
      </p:grpSp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1450" y="-52900"/>
            <a:ext cx="5583226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 rotWithShape="1">
          <a:blip r:embed="rId7">
            <a:alphaModFix/>
          </a:blip>
          <a:srcRect b="0" l="40359" r="0" t="0"/>
          <a:stretch/>
        </p:blipFill>
        <p:spPr>
          <a:xfrm>
            <a:off x="-48875" y="-52900"/>
            <a:ext cx="2313201" cy="19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5200" y="2101375"/>
            <a:ext cx="2416675" cy="293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89302" y="2571750"/>
            <a:ext cx="1865649" cy="252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70800" y="3206425"/>
            <a:ext cx="1404375" cy="169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4075076"/>
            <a:ext cx="1026248" cy="10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64325" y="2261175"/>
            <a:ext cx="971601" cy="100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22950" y="161475"/>
            <a:ext cx="1139199" cy="1985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61074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26"/>
          <p:cNvGrpSpPr/>
          <p:nvPr/>
        </p:nvGrpSpPr>
        <p:grpSpPr>
          <a:xfrm>
            <a:off x="-105850" y="99525"/>
            <a:ext cx="9161069" cy="5793726"/>
            <a:chOff x="-105850" y="99525"/>
            <a:chExt cx="9161069" cy="5793726"/>
          </a:xfrm>
        </p:grpSpPr>
        <p:pic>
          <p:nvPicPr>
            <p:cNvPr id="119" name="Google Shape;119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53464" y="99525"/>
              <a:ext cx="5646636" cy="35660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0" name="Google Shape;120;p26"/>
            <p:cNvGrpSpPr/>
            <p:nvPr/>
          </p:nvGrpSpPr>
          <p:grpSpPr>
            <a:xfrm>
              <a:off x="-105850" y="1799325"/>
              <a:ext cx="9161069" cy="4093926"/>
              <a:chOff x="-105850" y="1799325"/>
              <a:chExt cx="9161069" cy="4093926"/>
            </a:xfrm>
          </p:grpSpPr>
          <p:pic>
            <p:nvPicPr>
              <p:cNvPr id="121" name="Google Shape;121;p2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048675" y="2327228"/>
                <a:ext cx="3566000" cy="35660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p26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-105850" y="2037875"/>
                <a:ext cx="2859350" cy="29975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3" name="Google Shape;123;p26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842075" y="1967000"/>
                <a:ext cx="1213144" cy="29505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4" name="Google Shape;124;p26"/>
              <p:cNvSpPr txBox="1"/>
              <p:nvPr/>
            </p:nvSpPr>
            <p:spPr>
              <a:xfrm>
                <a:off x="279850" y="1799325"/>
                <a:ext cx="2132100" cy="4053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00FF00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rPr>
                  <a:t>RESOURCES</a:t>
                </a:r>
                <a:endParaRPr sz="1700">
                  <a:solidFill>
                    <a:srgbClr val="00FF00"/>
                  </a:solidFill>
                  <a:latin typeface="Chelsea Market"/>
                  <a:ea typeface="Chelsea Market"/>
                  <a:cs typeface="Chelsea Market"/>
                  <a:sym typeface="Chelsea Market"/>
                </a:endParaRPr>
              </a:p>
            </p:txBody>
          </p:sp>
        </p:grpSp>
      </p:grpSp>
      <p:pic>
        <p:nvPicPr>
          <p:cNvPr id="125" name="Google Shape;12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3915956"/>
            <a:ext cx="1043276" cy="108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6"/>
          <p:cNvSpPr/>
          <p:nvPr/>
        </p:nvSpPr>
        <p:spPr>
          <a:xfrm>
            <a:off x="7709163" y="99525"/>
            <a:ext cx="1270800" cy="1942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54950" y="1356356"/>
            <a:ext cx="1043276" cy="108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94600" y="0"/>
            <a:ext cx="5265702" cy="135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22950" y="161475"/>
            <a:ext cx="1043275" cy="18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84725" y="3076551"/>
            <a:ext cx="1942759" cy="181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3000" y="0"/>
            <a:ext cx="1435144" cy="19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