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e3636a263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e3636a26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be3636a263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be3636a26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d-04nUOBy2I" TargetMode="External"/><Relationship Id="rId11" Type="http://schemas.openxmlformats.org/officeDocument/2006/relationships/image" Target="../media/image1.png"/><Relationship Id="rId22" Type="http://schemas.openxmlformats.org/officeDocument/2006/relationships/hyperlink" Target="https://www.youtube.com/watch?v=DjDx2fnYxAc" TargetMode="External"/><Relationship Id="rId10" Type="http://schemas.openxmlformats.org/officeDocument/2006/relationships/hyperlink" Target="https://www.youtube.com/watch?v=I6ibSQkazD0" TargetMode="External"/><Relationship Id="rId21" Type="http://schemas.openxmlformats.org/officeDocument/2006/relationships/image" Target="../media/image6.png"/><Relationship Id="rId13" Type="http://schemas.openxmlformats.org/officeDocument/2006/relationships/image" Target="../media/image7.png"/><Relationship Id="rId12" Type="http://schemas.openxmlformats.org/officeDocument/2006/relationships/hyperlink" Target="https://www.youtube.com/watch?v=uKBvY5Gx6S8" TargetMode="External"/><Relationship Id="rId23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hyperlink" Target="https://www.youtube.com/watch?v=cQXvBKUDinE&amp;t=4s" TargetMode="External"/><Relationship Id="rId9" Type="http://schemas.openxmlformats.org/officeDocument/2006/relationships/image" Target="../media/image2.png"/><Relationship Id="rId15" Type="http://schemas.openxmlformats.org/officeDocument/2006/relationships/image" Target="../media/image11.png"/><Relationship Id="rId14" Type="http://schemas.openxmlformats.org/officeDocument/2006/relationships/hyperlink" Target="https://www.youtube.com/watch?v=HqvzZj6arek" TargetMode="External"/><Relationship Id="rId17" Type="http://schemas.openxmlformats.org/officeDocument/2006/relationships/image" Target="../media/image9.png"/><Relationship Id="rId16" Type="http://schemas.openxmlformats.org/officeDocument/2006/relationships/hyperlink" Target="https://www.youtube.com/watch?v=mMmARhMFvHA" TargetMode="External"/><Relationship Id="rId5" Type="http://schemas.openxmlformats.org/officeDocument/2006/relationships/image" Target="../media/image3.png"/><Relationship Id="rId19" Type="http://schemas.openxmlformats.org/officeDocument/2006/relationships/image" Target="../media/image10.png"/><Relationship Id="rId6" Type="http://schemas.openxmlformats.org/officeDocument/2006/relationships/hyperlink" Target="https://www.youtube.com/watch?v=E1xdfsM0aFo" TargetMode="External"/><Relationship Id="rId18" Type="http://schemas.openxmlformats.org/officeDocument/2006/relationships/hyperlink" Target="https://www.youtube.com/watch?v=WuyXpbhIWs4" TargetMode="External"/><Relationship Id="rId7" Type="http://schemas.openxmlformats.org/officeDocument/2006/relationships/image" Target="../media/image12.png"/><Relationship Id="rId8" Type="http://schemas.openxmlformats.org/officeDocument/2006/relationships/hyperlink" Target="https://www.youtube.com/watch?v=qr_RzV5Qrgc" TargetMode="External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d-04nUOBy2I" TargetMode="External"/><Relationship Id="rId11" Type="http://schemas.openxmlformats.org/officeDocument/2006/relationships/image" Target="../media/image1.png"/><Relationship Id="rId22" Type="http://schemas.openxmlformats.org/officeDocument/2006/relationships/hyperlink" Target="https://www.youtube.com/watch?v=DjDx2fnYxAc" TargetMode="External"/><Relationship Id="rId10" Type="http://schemas.openxmlformats.org/officeDocument/2006/relationships/hyperlink" Target="https://www.youtube.com/watch?v=I6ibSQkazD0" TargetMode="External"/><Relationship Id="rId21" Type="http://schemas.openxmlformats.org/officeDocument/2006/relationships/image" Target="../media/image6.png"/><Relationship Id="rId13" Type="http://schemas.openxmlformats.org/officeDocument/2006/relationships/image" Target="../media/image7.png"/><Relationship Id="rId12" Type="http://schemas.openxmlformats.org/officeDocument/2006/relationships/hyperlink" Target="https://www.youtube.com/watch?v=uKBvY5Gx6S8" TargetMode="External"/><Relationship Id="rId23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hyperlink" Target="https://www.youtube.com/watch?v=cQXvBKUDinE&amp;t=4s" TargetMode="External"/><Relationship Id="rId9" Type="http://schemas.openxmlformats.org/officeDocument/2006/relationships/image" Target="../media/image2.png"/><Relationship Id="rId15" Type="http://schemas.openxmlformats.org/officeDocument/2006/relationships/image" Target="../media/image11.png"/><Relationship Id="rId14" Type="http://schemas.openxmlformats.org/officeDocument/2006/relationships/hyperlink" Target="https://www.youtube.com/watch?v=HqvzZj6arek" TargetMode="External"/><Relationship Id="rId17" Type="http://schemas.openxmlformats.org/officeDocument/2006/relationships/image" Target="../media/image9.png"/><Relationship Id="rId16" Type="http://schemas.openxmlformats.org/officeDocument/2006/relationships/hyperlink" Target="https://www.youtube.com/watch?v=mMmARhMFvHA" TargetMode="External"/><Relationship Id="rId5" Type="http://schemas.openxmlformats.org/officeDocument/2006/relationships/image" Target="../media/image3.png"/><Relationship Id="rId19" Type="http://schemas.openxmlformats.org/officeDocument/2006/relationships/image" Target="../media/image10.png"/><Relationship Id="rId6" Type="http://schemas.openxmlformats.org/officeDocument/2006/relationships/hyperlink" Target="https://www.youtube.com/watch?v=E1xdfsM0aFo" TargetMode="External"/><Relationship Id="rId18" Type="http://schemas.openxmlformats.org/officeDocument/2006/relationships/hyperlink" Target="https://www.youtube.com/watch?v=WuyXpbhIWs4" TargetMode="External"/><Relationship Id="rId7" Type="http://schemas.openxmlformats.org/officeDocument/2006/relationships/image" Target="../media/image12.png"/><Relationship Id="rId8" Type="http://schemas.openxmlformats.org/officeDocument/2006/relationships/hyperlink" Target="https://www.youtube.com/watch?v=qr_RzV5Qrgc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2400"/>
            <a:ext cx="1438750" cy="80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35713" y="152400"/>
            <a:ext cx="1429118" cy="80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52400" y="1105875"/>
            <a:ext cx="1429125" cy="809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57212" y="2141975"/>
            <a:ext cx="1429125" cy="780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57204" y="3059675"/>
            <a:ext cx="1429125" cy="805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47579" y="4066150"/>
            <a:ext cx="1438750" cy="80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525967" y="1105875"/>
            <a:ext cx="1429125" cy="795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537075" y="2104300"/>
            <a:ext cx="1432342" cy="80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521175" y="3114113"/>
            <a:ext cx="1438750" cy="803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521187" y="4064838"/>
            <a:ext cx="1464115" cy="80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2400"/>
            <a:ext cx="1438750" cy="80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35713" y="152400"/>
            <a:ext cx="1429118" cy="80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52400" y="1105875"/>
            <a:ext cx="1429125" cy="809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57212" y="2141975"/>
            <a:ext cx="1429125" cy="780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57204" y="3059675"/>
            <a:ext cx="1429125" cy="805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47579" y="4066150"/>
            <a:ext cx="1438750" cy="80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525967" y="1105875"/>
            <a:ext cx="1429125" cy="795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537075" y="2104300"/>
            <a:ext cx="1432342" cy="80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521175" y="3114113"/>
            <a:ext cx="1438750" cy="803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521187" y="4064838"/>
            <a:ext cx="1464115" cy="80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