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omforta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-regular.fntdata"/><Relationship Id="rId8" Type="http://schemas.openxmlformats.org/officeDocument/2006/relationships/font" Target="fonts/Comforta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a5b9ecdfe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a5b9ecdfe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5.png"/><Relationship Id="rId20" Type="http://schemas.openxmlformats.org/officeDocument/2006/relationships/hyperlink" Target="https://drive.google.com/file/d/18e7FcKjLrbOEHNwqfsLLgu9HyY_2Fz9i/view?usp=sharing" TargetMode="External"/><Relationship Id="rId22" Type="http://schemas.openxmlformats.org/officeDocument/2006/relationships/hyperlink" Target="https://drive.google.com/file/d/1YOoMVUtX_FCr2d-HCjsK-uyvp-frr52_/view?usp=sharing" TargetMode="External"/><Relationship Id="rId21" Type="http://schemas.openxmlformats.org/officeDocument/2006/relationships/image" Target="../media/image20.png"/><Relationship Id="rId24" Type="http://schemas.openxmlformats.org/officeDocument/2006/relationships/hyperlink" Target="https://drive.google.com/file/d/1VHOU56IDpxrUc-ANrhGJMds0f5xIw2Vq/view?usp=sharing" TargetMode="External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9" Type="http://schemas.openxmlformats.org/officeDocument/2006/relationships/image" Target="../media/image28.jpg"/><Relationship Id="rId26" Type="http://schemas.openxmlformats.org/officeDocument/2006/relationships/hyperlink" Target="https://drive.google.com/file/d/1vyJIoKiOrGHcTJIUCBR-yMUO3j2qG4SB/view?usp=sharing" TargetMode="External"/><Relationship Id="rId25" Type="http://schemas.openxmlformats.org/officeDocument/2006/relationships/image" Target="../media/image6.png"/><Relationship Id="rId28" Type="http://schemas.openxmlformats.org/officeDocument/2006/relationships/hyperlink" Target="https://drive.google.com/file/d/15dlv7-YdoiRkThysR-O0o7_q79mrJ6Jx/view?usp=sharing" TargetMode="External"/><Relationship Id="rId27" Type="http://schemas.openxmlformats.org/officeDocument/2006/relationships/image" Target="../media/image9.png"/><Relationship Id="rId5" Type="http://schemas.openxmlformats.org/officeDocument/2006/relationships/image" Target="../media/image27.png"/><Relationship Id="rId6" Type="http://schemas.openxmlformats.org/officeDocument/2006/relationships/image" Target="../media/image2.png"/><Relationship Id="rId29" Type="http://schemas.openxmlformats.org/officeDocument/2006/relationships/image" Target="../media/image11.png"/><Relationship Id="rId7" Type="http://schemas.openxmlformats.org/officeDocument/2006/relationships/image" Target="../media/image7.png"/><Relationship Id="rId8" Type="http://schemas.openxmlformats.org/officeDocument/2006/relationships/image" Target="../media/image1.png"/><Relationship Id="rId31" Type="http://schemas.openxmlformats.org/officeDocument/2006/relationships/image" Target="../media/image26.png"/><Relationship Id="rId30" Type="http://schemas.openxmlformats.org/officeDocument/2006/relationships/hyperlink" Target="https://drive.google.com/file/d/1U853CBAvy0nV5bs1EjKM1nIu-rIjSMfj/view?usp=sharing" TargetMode="External"/><Relationship Id="rId11" Type="http://schemas.openxmlformats.org/officeDocument/2006/relationships/image" Target="../media/image3.png"/><Relationship Id="rId33" Type="http://schemas.openxmlformats.org/officeDocument/2006/relationships/image" Target="../media/image19.png"/><Relationship Id="rId10" Type="http://schemas.openxmlformats.org/officeDocument/2006/relationships/image" Target="../media/image4.png"/><Relationship Id="rId32" Type="http://schemas.openxmlformats.org/officeDocument/2006/relationships/hyperlink" Target="https://drive.google.com/file/d/1kqk56HN0coIM4U5jP1n7TOmvvQYq8CtH/view?usp=sharing" TargetMode="External"/><Relationship Id="rId13" Type="http://schemas.openxmlformats.org/officeDocument/2006/relationships/image" Target="../media/image10.png"/><Relationship Id="rId35" Type="http://schemas.openxmlformats.org/officeDocument/2006/relationships/image" Target="../media/image15.png"/><Relationship Id="rId12" Type="http://schemas.openxmlformats.org/officeDocument/2006/relationships/image" Target="../media/image24.png"/><Relationship Id="rId34" Type="http://schemas.openxmlformats.org/officeDocument/2006/relationships/image" Target="../media/image18.png"/><Relationship Id="rId15" Type="http://schemas.openxmlformats.org/officeDocument/2006/relationships/image" Target="../media/image17.png"/><Relationship Id="rId37" Type="http://schemas.openxmlformats.org/officeDocument/2006/relationships/image" Target="../media/image22.png"/><Relationship Id="rId14" Type="http://schemas.openxmlformats.org/officeDocument/2006/relationships/hyperlink" Target="https://drive.google.com/file/d/1OmExfs_cs9otIJqDhrFA-tFjCzZzUNux/view?usp=sharing" TargetMode="External"/><Relationship Id="rId36" Type="http://schemas.openxmlformats.org/officeDocument/2006/relationships/image" Target="../media/image16.png"/><Relationship Id="rId17" Type="http://schemas.openxmlformats.org/officeDocument/2006/relationships/image" Target="../media/image12.png"/><Relationship Id="rId39" Type="http://schemas.openxmlformats.org/officeDocument/2006/relationships/image" Target="../media/image23.png"/><Relationship Id="rId16" Type="http://schemas.openxmlformats.org/officeDocument/2006/relationships/hyperlink" Target="https://drive.google.com/file/d/1RhDEAq_cWUqhaoWlErIsxK3GWbmnhm0P/view?usp=sharing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drive.google.com/file/d/1cd1Fq-FXp60pOnyzKTzio-PTl4o707D4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8550" y="217324"/>
            <a:ext cx="1547569" cy="192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20898" l="4411" r="3481" t="3952"/>
          <a:stretch/>
        </p:blipFill>
        <p:spPr>
          <a:xfrm>
            <a:off x="2326400" y="82725"/>
            <a:ext cx="3203947" cy="219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522422" y="-227528"/>
            <a:ext cx="1690525" cy="16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24722" r="24988" t="0"/>
          <a:stretch/>
        </p:blipFill>
        <p:spPr>
          <a:xfrm>
            <a:off x="83725" y="445025"/>
            <a:ext cx="2053625" cy="399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25242" l="7558" r="11081" t="18586"/>
          <a:stretch/>
        </p:blipFill>
        <p:spPr>
          <a:xfrm>
            <a:off x="2137350" y="2280200"/>
            <a:ext cx="2151175" cy="148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8">
            <a:alphaModFix/>
          </a:blip>
          <a:srcRect b="25242" l="7558" r="11081" t="18586"/>
          <a:stretch/>
        </p:blipFill>
        <p:spPr>
          <a:xfrm>
            <a:off x="4123750" y="2280200"/>
            <a:ext cx="2151175" cy="148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48139" y="1309323"/>
            <a:ext cx="639100" cy="800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0">
            <a:alphaModFix/>
          </a:blip>
          <a:srcRect b="33875" l="0" r="0" t="0"/>
          <a:stretch/>
        </p:blipFill>
        <p:spPr>
          <a:xfrm>
            <a:off x="5408897" y="1866950"/>
            <a:ext cx="774425" cy="57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23232" y="1992274"/>
            <a:ext cx="241125" cy="3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5400000">
            <a:off x="7776812" y="1290794"/>
            <a:ext cx="1152551" cy="83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3">
            <a:alphaModFix/>
          </a:blip>
          <a:srcRect b="0" l="20966" r="16163" t="0"/>
          <a:stretch/>
        </p:blipFill>
        <p:spPr>
          <a:xfrm flipH="1">
            <a:off x="7493250" y="2767575"/>
            <a:ext cx="1278600" cy="20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61550" y="2440925"/>
            <a:ext cx="808125" cy="61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31749" y="2345627"/>
            <a:ext cx="111863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777775" y="2439650"/>
            <a:ext cx="808125" cy="6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04125" y="826150"/>
            <a:ext cx="973870" cy="6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76497" y="3160902"/>
            <a:ext cx="973874" cy="536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04121" y="1635872"/>
            <a:ext cx="973874" cy="53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445249" y="2438313"/>
            <a:ext cx="837525" cy="580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436575" y="3091600"/>
            <a:ext cx="774424" cy="58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679075" y="3091600"/>
            <a:ext cx="837525" cy="58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032150" y="3088050"/>
            <a:ext cx="837525" cy="61452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2436575" y="625850"/>
            <a:ext cx="2994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Ireland 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&amp; 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St. Patrick’s Day 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Videos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90979" y="8616"/>
            <a:ext cx="639100" cy="6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35">
            <a:alphaModFix/>
          </a:blip>
          <a:srcRect b="43301" l="0" r="0" t="31865"/>
          <a:stretch/>
        </p:blipFill>
        <p:spPr>
          <a:xfrm>
            <a:off x="2306050" y="110563"/>
            <a:ext cx="3244669" cy="53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" name="Google Shape;81;p13"/>
          <p:cNvPicPr preferRelativeResize="0"/>
          <p:nvPr/>
        </p:nvPicPr>
        <p:blipFill rotWithShape="1">
          <a:blip r:embed="rId36">
            <a:alphaModFix/>
          </a:blip>
          <a:srcRect b="14436" l="4732" r="9679" t="21374"/>
          <a:stretch/>
        </p:blipFill>
        <p:spPr>
          <a:xfrm flipH="1" rot="-2575828">
            <a:off x="6888815" y="2323730"/>
            <a:ext cx="2267597" cy="170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37">
            <a:alphaModFix/>
          </a:blip>
          <a:srcRect b="15398" l="0" r="0" t="20197"/>
          <a:stretch/>
        </p:blipFill>
        <p:spPr>
          <a:xfrm>
            <a:off x="6385225" y="3276250"/>
            <a:ext cx="2994125" cy="192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748000" y="3276242"/>
            <a:ext cx="774425" cy="656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39">
            <a:alphaModFix/>
          </a:blip>
          <a:srcRect b="16069" l="20146" r="26921" t="9603"/>
          <a:stretch/>
        </p:blipFill>
        <p:spPr>
          <a:xfrm flipH="1">
            <a:off x="8297800" y="4117073"/>
            <a:ext cx="774425" cy="108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1932200" y="3899950"/>
            <a:ext cx="4681100" cy="10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