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Comfortaa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omfortaa-regular.fntdata"/><Relationship Id="rId8" Type="http://schemas.openxmlformats.org/officeDocument/2006/relationships/font" Target="fonts/Comfortaa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a5b9ecdfe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a5b9ecdfe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drive.google.com/file/d/1sTaQLhw0PVK0OHR9W_NZ2-wDIkNDkA1_/view?usp=sharing" TargetMode="External"/><Relationship Id="rId84" Type="http://schemas.openxmlformats.org/officeDocument/2006/relationships/image" Target="../media/image44.png"/><Relationship Id="rId83" Type="http://schemas.openxmlformats.org/officeDocument/2006/relationships/image" Target="../media/image52.png"/><Relationship Id="rId42" Type="http://schemas.openxmlformats.org/officeDocument/2006/relationships/hyperlink" Target="https://drive.google.com/file/d/1HSw-iBWMl_4j_gNQJlpTMda7ei38KcJI/view?usp=sharing" TargetMode="External"/><Relationship Id="rId86" Type="http://schemas.openxmlformats.org/officeDocument/2006/relationships/image" Target="../media/image48.png"/><Relationship Id="rId41" Type="http://schemas.openxmlformats.org/officeDocument/2006/relationships/image" Target="../media/image27.png"/><Relationship Id="rId85" Type="http://schemas.openxmlformats.org/officeDocument/2006/relationships/image" Target="../media/image43.png"/><Relationship Id="rId44" Type="http://schemas.openxmlformats.org/officeDocument/2006/relationships/hyperlink" Target="https://drive.google.com/file/d/15znlR4CyLgwfpPU6kX2qwNVub-_8nSD1/view?usp=sharing" TargetMode="External"/><Relationship Id="rId88" Type="http://schemas.openxmlformats.org/officeDocument/2006/relationships/image" Target="../media/image50.png"/><Relationship Id="rId43" Type="http://schemas.openxmlformats.org/officeDocument/2006/relationships/image" Target="../media/image29.png"/><Relationship Id="rId87" Type="http://schemas.openxmlformats.org/officeDocument/2006/relationships/image" Target="../media/image51.png"/><Relationship Id="rId46" Type="http://schemas.openxmlformats.org/officeDocument/2006/relationships/hyperlink" Target="https://drive.google.com/file/d/1YEv-6HsnU4O1aDK_1ckIut5A5M74K6Zx/view?usp=sharing" TargetMode="External"/><Relationship Id="rId45" Type="http://schemas.openxmlformats.org/officeDocument/2006/relationships/image" Target="../media/image47.png"/><Relationship Id="rId89" Type="http://schemas.openxmlformats.org/officeDocument/2006/relationships/image" Target="../media/image49.png"/><Relationship Id="rId80" Type="http://schemas.openxmlformats.org/officeDocument/2006/relationships/image" Target="../media/image40.png"/><Relationship Id="rId82" Type="http://schemas.openxmlformats.org/officeDocument/2006/relationships/image" Target="../media/image45.png"/><Relationship Id="rId81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9" Type="http://schemas.openxmlformats.org/officeDocument/2006/relationships/image" Target="../media/image6.png"/><Relationship Id="rId48" Type="http://schemas.openxmlformats.org/officeDocument/2006/relationships/hyperlink" Target="https://drive.google.com/file/d/1JDP6ZPGOFB3KCPzgFqJG4Liax1pXdkTU/view?usp=sharing" TargetMode="External"/><Relationship Id="rId47" Type="http://schemas.openxmlformats.org/officeDocument/2006/relationships/image" Target="../media/image34.png"/><Relationship Id="rId49" Type="http://schemas.openxmlformats.org/officeDocument/2006/relationships/image" Target="../media/image26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5.png"/><Relationship Id="rId8" Type="http://schemas.openxmlformats.org/officeDocument/2006/relationships/image" Target="../media/image1.png"/><Relationship Id="rId73" Type="http://schemas.openxmlformats.org/officeDocument/2006/relationships/hyperlink" Target="https://drive.google.com/file/d/1xtCDEwlpDuczIaMGQ2VHuTpH-6394gLU/view?usp=sharing" TargetMode="External"/><Relationship Id="rId72" Type="http://schemas.openxmlformats.org/officeDocument/2006/relationships/image" Target="../media/image53.png"/><Relationship Id="rId31" Type="http://schemas.openxmlformats.org/officeDocument/2006/relationships/image" Target="../media/image15.png"/><Relationship Id="rId75" Type="http://schemas.openxmlformats.org/officeDocument/2006/relationships/image" Target="../media/image30.png"/><Relationship Id="rId30" Type="http://schemas.openxmlformats.org/officeDocument/2006/relationships/hyperlink" Target="https://drive.google.com/file/d/1ifyddSc6hy82eiuxw9C8yxaeiVrsJ2u3/view?usp=sharing" TargetMode="External"/><Relationship Id="rId74" Type="http://schemas.openxmlformats.org/officeDocument/2006/relationships/image" Target="../media/image31.png"/><Relationship Id="rId33" Type="http://schemas.openxmlformats.org/officeDocument/2006/relationships/image" Target="../media/image54.png"/><Relationship Id="rId77" Type="http://schemas.openxmlformats.org/officeDocument/2006/relationships/image" Target="../media/image38.jpg"/><Relationship Id="rId32" Type="http://schemas.openxmlformats.org/officeDocument/2006/relationships/hyperlink" Target="https://drive.google.com/file/d/1JTLjJwk8hAo1zwatuIse-_aiwVoFji3D/view?usp=sharing" TargetMode="External"/><Relationship Id="rId76" Type="http://schemas.openxmlformats.org/officeDocument/2006/relationships/image" Target="../media/image37.png"/><Relationship Id="rId35" Type="http://schemas.openxmlformats.org/officeDocument/2006/relationships/image" Target="../media/image22.png"/><Relationship Id="rId79" Type="http://schemas.openxmlformats.org/officeDocument/2006/relationships/image" Target="../media/image36.png"/><Relationship Id="rId34" Type="http://schemas.openxmlformats.org/officeDocument/2006/relationships/hyperlink" Target="https://drive.google.com/file/d/1RlI7W_RdyETUHvmT5Rh9fvhSJkY89Acb/view?usp=sharing" TargetMode="External"/><Relationship Id="rId78" Type="http://schemas.openxmlformats.org/officeDocument/2006/relationships/image" Target="../media/image41.png"/><Relationship Id="rId71" Type="http://schemas.openxmlformats.org/officeDocument/2006/relationships/image" Target="../media/image28.png"/><Relationship Id="rId70" Type="http://schemas.openxmlformats.org/officeDocument/2006/relationships/hyperlink" Target="https://drive.google.com/file/d/1I5MeFT7k08tah1gbeVRe7BipYpXe2_xi/view?usp=sharing" TargetMode="External"/><Relationship Id="rId37" Type="http://schemas.openxmlformats.org/officeDocument/2006/relationships/image" Target="../media/image55.png"/><Relationship Id="rId36" Type="http://schemas.openxmlformats.org/officeDocument/2006/relationships/hyperlink" Target="https://drive.google.com/file/d/18-7Py30oo8BkFj2MA085hXDTBzfLW9wY/view?usp=sharing" TargetMode="External"/><Relationship Id="rId39" Type="http://schemas.openxmlformats.org/officeDocument/2006/relationships/image" Target="../media/image56.png"/><Relationship Id="rId38" Type="http://schemas.openxmlformats.org/officeDocument/2006/relationships/hyperlink" Target="https://drive.google.com/file/d/1M1xNsx0hd41Kw4DRAo9HVCyCHz0DQ_NO/view?usp=sharing" TargetMode="External"/><Relationship Id="rId62" Type="http://schemas.openxmlformats.org/officeDocument/2006/relationships/hyperlink" Target="https://drive.google.com/file/d/1hXyC3w39hzPjgtPaOWK0tB2HH2t1QfXz/view?usp=sharing" TargetMode="External"/><Relationship Id="rId61" Type="http://schemas.openxmlformats.org/officeDocument/2006/relationships/image" Target="../media/image24.png"/><Relationship Id="rId20" Type="http://schemas.openxmlformats.org/officeDocument/2006/relationships/hyperlink" Target="https://drive.google.com/file/d/1eBBnNaL-qO82GpCTJLlbxAc-0ml8K30K/view?usp=sharing" TargetMode="External"/><Relationship Id="rId64" Type="http://schemas.openxmlformats.org/officeDocument/2006/relationships/hyperlink" Target="https://drive.google.com/file/d/1tm9RQhzZVetPIDolXOUd_bg4CWRMKPdr/view?usp=sharing" TargetMode="External"/><Relationship Id="rId63" Type="http://schemas.openxmlformats.org/officeDocument/2006/relationships/image" Target="../media/image33.png"/><Relationship Id="rId22" Type="http://schemas.openxmlformats.org/officeDocument/2006/relationships/hyperlink" Target="https://drive.google.com/file/d/1g8Xvj5vb_IhM9Yp3Fj73S0QuKE-gS3U5/view?usp=sharing" TargetMode="External"/><Relationship Id="rId66" Type="http://schemas.openxmlformats.org/officeDocument/2006/relationships/hyperlink" Target="https://drive.google.com/file/d/1KmLNu2ZvP45PkLOA3R6fpXR6APMMe5n1/view?usp=sharing" TargetMode="External"/><Relationship Id="rId21" Type="http://schemas.openxmlformats.org/officeDocument/2006/relationships/image" Target="../media/image14.png"/><Relationship Id="rId65" Type="http://schemas.openxmlformats.org/officeDocument/2006/relationships/image" Target="../media/image42.png"/><Relationship Id="rId24" Type="http://schemas.openxmlformats.org/officeDocument/2006/relationships/hyperlink" Target="https://drive.google.com/file/d/13-T58V3yxrCJZM00nnhEiCcdohZArjaN/view?usp=sharing" TargetMode="External"/><Relationship Id="rId68" Type="http://schemas.openxmlformats.org/officeDocument/2006/relationships/hyperlink" Target="https://drive.google.com/file/d/1d53P9Tdqy9kKpZuj97FM_OelS02srwII/view?usp=sharing" TargetMode="External"/><Relationship Id="rId23" Type="http://schemas.openxmlformats.org/officeDocument/2006/relationships/image" Target="../media/image19.png"/><Relationship Id="rId67" Type="http://schemas.openxmlformats.org/officeDocument/2006/relationships/image" Target="../media/image46.png"/><Relationship Id="rId60" Type="http://schemas.openxmlformats.org/officeDocument/2006/relationships/hyperlink" Target="https://drive.google.com/file/d/182wO32vGNSuDDfleGFZf82JmyBHCvun3/view?usp=sharing" TargetMode="External"/><Relationship Id="rId26" Type="http://schemas.openxmlformats.org/officeDocument/2006/relationships/hyperlink" Target="https://drive.google.com/file/d/1d_SXx9LQjqLcWMqRwVVZ5HEwHHbNhyXP/view?usp=sharing" TargetMode="External"/><Relationship Id="rId25" Type="http://schemas.openxmlformats.org/officeDocument/2006/relationships/image" Target="../media/image58.png"/><Relationship Id="rId69" Type="http://schemas.openxmlformats.org/officeDocument/2006/relationships/image" Target="../media/image32.png"/><Relationship Id="rId28" Type="http://schemas.openxmlformats.org/officeDocument/2006/relationships/hyperlink" Target="https://drive.google.com/file/d/1HExA4kekvTCY0mJAG042jIr6XLFoYBSB/view?usp=sharing" TargetMode="External"/><Relationship Id="rId27" Type="http://schemas.openxmlformats.org/officeDocument/2006/relationships/image" Target="../media/image16.png"/><Relationship Id="rId29" Type="http://schemas.openxmlformats.org/officeDocument/2006/relationships/image" Target="../media/image18.png"/><Relationship Id="rId51" Type="http://schemas.openxmlformats.org/officeDocument/2006/relationships/image" Target="../media/image20.png"/><Relationship Id="rId50" Type="http://schemas.openxmlformats.org/officeDocument/2006/relationships/hyperlink" Target="https://drive.google.com/file/d/10RRLqhzD-jOQyFjKRm8g70JYLE6xeBaD/view?usp=sharing" TargetMode="External"/><Relationship Id="rId53" Type="http://schemas.openxmlformats.org/officeDocument/2006/relationships/image" Target="../media/image21.png"/><Relationship Id="rId52" Type="http://schemas.openxmlformats.org/officeDocument/2006/relationships/hyperlink" Target="https://drive.google.com/file/d/1Phr2Xxnw_UgFHaQosASmiaSI5dZFsQdu/view?usp=sharing" TargetMode="External"/><Relationship Id="rId11" Type="http://schemas.openxmlformats.org/officeDocument/2006/relationships/image" Target="../media/image4.png"/><Relationship Id="rId55" Type="http://schemas.openxmlformats.org/officeDocument/2006/relationships/image" Target="../media/image35.png"/><Relationship Id="rId10" Type="http://schemas.openxmlformats.org/officeDocument/2006/relationships/image" Target="../media/image9.png"/><Relationship Id="rId54" Type="http://schemas.openxmlformats.org/officeDocument/2006/relationships/hyperlink" Target="https://drive.google.com/file/d/1FqepK-dthc9HFyg22FsQ54gipJDbmljx/view?usp=sharing" TargetMode="External"/><Relationship Id="rId13" Type="http://schemas.openxmlformats.org/officeDocument/2006/relationships/image" Target="../media/image11.png"/><Relationship Id="rId57" Type="http://schemas.openxmlformats.org/officeDocument/2006/relationships/image" Target="../media/image57.png"/><Relationship Id="rId12" Type="http://schemas.openxmlformats.org/officeDocument/2006/relationships/image" Target="../media/image23.png"/><Relationship Id="rId56" Type="http://schemas.openxmlformats.org/officeDocument/2006/relationships/hyperlink" Target="https://drive.google.com/file/d/1FqepK-dthc9HFyg22FsQ54gipJDbmljx/view?usp=sharing" TargetMode="External"/><Relationship Id="rId15" Type="http://schemas.openxmlformats.org/officeDocument/2006/relationships/image" Target="../media/image10.png"/><Relationship Id="rId59" Type="http://schemas.openxmlformats.org/officeDocument/2006/relationships/image" Target="../media/image25.png"/><Relationship Id="rId14" Type="http://schemas.openxmlformats.org/officeDocument/2006/relationships/image" Target="../media/image12.png"/><Relationship Id="rId58" Type="http://schemas.openxmlformats.org/officeDocument/2006/relationships/hyperlink" Target="https://drive.google.com/file/d/1L54icLamiVlh6GUZMfsrqRgempJbuFiG/view?usp=sharing" TargetMode="External"/><Relationship Id="rId17" Type="http://schemas.openxmlformats.org/officeDocument/2006/relationships/image" Target="../media/image13.png"/><Relationship Id="rId16" Type="http://schemas.openxmlformats.org/officeDocument/2006/relationships/hyperlink" Target="https://drive.google.com/file/d/14KfNuVnLaloq-UsoRG5_PFR2Yx1M3MoA/view?usp=sharing" TargetMode="External"/><Relationship Id="rId19" Type="http://schemas.openxmlformats.org/officeDocument/2006/relationships/image" Target="../media/image17.png"/><Relationship Id="rId18" Type="http://schemas.openxmlformats.org/officeDocument/2006/relationships/hyperlink" Target="https://drive.google.com/file/d/1SJeTPVqLrlezOarcLWYhU8O5k9E8Bm9L/view?usp=shar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00" y="-112825"/>
            <a:ext cx="9144000" cy="533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3526" y="468250"/>
            <a:ext cx="2274526" cy="12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3525" y="417025"/>
            <a:ext cx="2274525" cy="1337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6">
            <a:alphaModFix/>
          </a:blip>
          <a:srcRect b="39171" l="0" r="0" t="25681"/>
          <a:stretch/>
        </p:blipFill>
        <p:spPr>
          <a:xfrm>
            <a:off x="0" y="-68200"/>
            <a:ext cx="1615350" cy="378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6">
            <a:alphaModFix/>
          </a:blip>
          <a:srcRect b="39171" l="0" r="0" t="25681"/>
          <a:stretch/>
        </p:blipFill>
        <p:spPr>
          <a:xfrm>
            <a:off x="1615350" y="-82000"/>
            <a:ext cx="1615350" cy="378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6">
            <a:alphaModFix/>
          </a:blip>
          <a:srcRect b="39171" l="0" r="0" t="25681"/>
          <a:stretch/>
        </p:blipFill>
        <p:spPr>
          <a:xfrm>
            <a:off x="3198425" y="-82000"/>
            <a:ext cx="1615350" cy="378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6">
            <a:alphaModFix/>
          </a:blip>
          <a:srcRect b="39171" l="0" r="0" t="25681"/>
          <a:stretch/>
        </p:blipFill>
        <p:spPr>
          <a:xfrm>
            <a:off x="4796550" y="-82000"/>
            <a:ext cx="1615350" cy="378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6">
            <a:alphaModFix/>
          </a:blip>
          <a:srcRect b="39171" l="0" r="0" t="25681"/>
          <a:stretch/>
        </p:blipFill>
        <p:spPr>
          <a:xfrm>
            <a:off x="6396850" y="-100850"/>
            <a:ext cx="1615350" cy="378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 rotWithShape="1">
          <a:blip r:embed="rId6">
            <a:alphaModFix/>
          </a:blip>
          <a:srcRect b="39171" l="0" r="0" t="25681"/>
          <a:stretch/>
        </p:blipFill>
        <p:spPr>
          <a:xfrm>
            <a:off x="7977750" y="-100850"/>
            <a:ext cx="1615350" cy="378467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/>
          <p:nvPr/>
        </p:nvSpPr>
        <p:spPr>
          <a:xfrm>
            <a:off x="9159800" y="-79625"/>
            <a:ext cx="445800" cy="143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63397" y="399600"/>
            <a:ext cx="7249103" cy="361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127330" y="1166267"/>
            <a:ext cx="2955887" cy="2955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 rotWithShape="1">
          <a:blip r:embed="rId9">
            <a:alphaModFix/>
          </a:blip>
          <a:srcRect b="2924" l="30309" r="33577" t="4242"/>
          <a:stretch/>
        </p:blipFill>
        <p:spPr>
          <a:xfrm rot="5400000">
            <a:off x="7681613" y="2704925"/>
            <a:ext cx="827975" cy="212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 rotWithShape="1">
          <a:blip r:embed="rId9">
            <a:alphaModFix/>
          </a:blip>
          <a:srcRect b="2924" l="30309" r="33577" t="4242"/>
          <a:stretch/>
        </p:blipFill>
        <p:spPr>
          <a:xfrm rot="5400000">
            <a:off x="7681613" y="2017425"/>
            <a:ext cx="827975" cy="212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 rotWithShape="1">
          <a:blip r:embed="rId9">
            <a:alphaModFix/>
          </a:blip>
          <a:srcRect b="2924" l="30309" r="33577" t="4242"/>
          <a:stretch/>
        </p:blipFill>
        <p:spPr>
          <a:xfrm rot="10800000">
            <a:off x="2002050" y="2017425"/>
            <a:ext cx="827975" cy="212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 rotWithShape="1">
          <a:blip r:embed="rId9">
            <a:alphaModFix/>
          </a:blip>
          <a:srcRect b="2924" l="30309" r="33577" t="4242"/>
          <a:stretch/>
        </p:blipFill>
        <p:spPr>
          <a:xfrm rot="10800000">
            <a:off x="1339150" y="2017425"/>
            <a:ext cx="827975" cy="212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 rotWithShape="1">
          <a:blip r:embed="rId10">
            <a:alphaModFix/>
          </a:blip>
          <a:srcRect b="5247" l="7234" r="7148" t="9970"/>
          <a:stretch/>
        </p:blipFill>
        <p:spPr>
          <a:xfrm>
            <a:off x="213525" y="3355139"/>
            <a:ext cx="1401825" cy="1577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 rotWithShape="1">
          <a:blip r:embed="rId9">
            <a:alphaModFix/>
          </a:blip>
          <a:srcRect b="2924" l="30309" r="33577" t="4242"/>
          <a:stretch/>
        </p:blipFill>
        <p:spPr>
          <a:xfrm rot="10800000">
            <a:off x="3372250" y="2017425"/>
            <a:ext cx="827975" cy="212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 rotWithShape="1">
          <a:blip r:embed="rId9">
            <a:alphaModFix/>
          </a:blip>
          <a:srcRect b="2924" l="30309" r="33577" t="4242"/>
          <a:stretch/>
        </p:blipFill>
        <p:spPr>
          <a:xfrm rot="10800000">
            <a:off x="2695138" y="2027113"/>
            <a:ext cx="827975" cy="212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11350" y="1861473"/>
            <a:ext cx="827974" cy="1104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078700" y="339200"/>
            <a:ext cx="2033800" cy="177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rot="-10799983">
            <a:off x="3965791" y="4069682"/>
            <a:ext cx="3112900" cy="1016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 rotWithShape="1">
          <a:blip r:embed="rId14">
            <a:alphaModFix/>
          </a:blip>
          <a:srcRect b="7261" l="4345" r="5677" t="5150"/>
          <a:stretch/>
        </p:blipFill>
        <p:spPr>
          <a:xfrm>
            <a:off x="4903300" y="2117038"/>
            <a:ext cx="1401825" cy="12608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9" name="Google Shape;79;p13"/>
          <p:cNvPicPr preferRelativeResize="0"/>
          <p:nvPr/>
        </p:nvPicPr>
        <p:blipFill rotWithShape="1">
          <a:blip r:embed="rId15">
            <a:alphaModFix/>
          </a:blip>
          <a:srcRect b="16314" l="4353" r="8218" t="19959"/>
          <a:stretch/>
        </p:blipFill>
        <p:spPr>
          <a:xfrm rot="1899806">
            <a:off x="-249665" y="2605190"/>
            <a:ext cx="2328206" cy="1697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225000" y="1288775"/>
            <a:ext cx="571547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4951888" y="1258175"/>
            <a:ext cx="612937" cy="61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690275" y="1258175"/>
            <a:ext cx="494694" cy="61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563338" y="2176285"/>
            <a:ext cx="445800" cy="558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96850" y="1322498"/>
            <a:ext cx="612925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287886" y="1985400"/>
            <a:ext cx="445775" cy="620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6444561" y="1985766"/>
            <a:ext cx="494700" cy="619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4204296" y="2729526"/>
            <a:ext cx="612925" cy="60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433162" y="2691841"/>
            <a:ext cx="494700" cy="615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4224998" y="3499444"/>
            <a:ext cx="571550" cy="462056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91" name="Google Shape;91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7208128" y="2803125"/>
            <a:ext cx="445802" cy="576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3570975" y="2814275"/>
            <a:ext cx="445775" cy="573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4972588" y="3444700"/>
            <a:ext cx="571548" cy="571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5653751" y="3458325"/>
            <a:ext cx="571525" cy="571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2847425" y="2158825"/>
            <a:ext cx="537007" cy="576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2838878" y="2833888"/>
            <a:ext cx="55410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7882201" y="2803115"/>
            <a:ext cx="429689" cy="57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6472217" y="3433737"/>
            <a:ext cx="462197" cy="62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2145975" y="2226385"/>
            <a:ext cx="554100" cy="503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>
            <a:hlinkClick r:id="rId54"/>
          </p:cNvPr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2167125" y="2832638"/>
            <a:ext cx="537000" cy="53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>
            <a:hlinkClick r:id="rId56"/>
          </p:cNvPr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7240375" y="3494000"/>
            <a:ext cx="429700" cy="550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3">
            <a:hlinkClick r:id="rId58"/>
          </p:cNvPr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1476075" y="2161038"/>
            <a:ext cx="554100" cy="571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3">
            <a:hlinkClick r:id="rId60"/>
          </p:cNvPr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>
            <a:off x="3554238" y="3481896"/>
            <a:ext cx="494725" cy="5463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3">
            <a:hlinkClick r:id="rId62"/>
          </p:cNvPr>
          <p:cNvPicPr preferRelativeResize="0"/>
          <p:nvPr/>
        </p:nvPicPr>
        <p:blipFill>
          <a:blip r:embed="rId63">
            <a:alphaModFix/>
          </a:blip>
          <a:stretch>
            <a:fillRect/>
          </a:stretch>
        </p:blipFill>
        <p:spPr>
          <a:xfrm>
            <a:off x="8506425" y="2781750"/>
            <a:ext cx="554101" cy="565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3">
            <a:hlinkClick r:id="rId64"/>
          </p:cNvPr>
          <p:cNvPicPr preferRelativeResize="0"/>
          <p:nvPr/>
        </p:nvPicPr>
        <p:blipFill>
          <a:blip r:embed="rId65">
            <a:alphaModFix/>
          </a:blip>
          <a:stretch>
            <a:fillRect/>
          </a:stretch>
        </p:blipFill>
        <p:spPr>
          <a:xfrm>
            <a:off x="7827226" y="3505438"/>
            <a:ext cx="554101" cy="499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3">
            <a:hlinkClick r:id="rId66"/>
          </p:cNvPr>
          <p:cNvPicPr preferRelativeResize="0"/>
          <p:nvPr/>
        </p:nvPicPr>
        <p:blipFill>
          <a:blip r:embed="rId67">
            <a:alphaModFix/>
          </a:blip>
          <a:stretch>
            <a:fillRect/>
          </a:stretch>
        </p:blipFill>
        <p:spPr>
          <a:xfrm>
            <a:off x="2870038" y="3505450"/>
            <a:ext cx="462199" cy="552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3">
            <a:hlinkClick r:id="rId68"/>
          </p:cNvPr>
          <p:cNvPicPr preferRelativeResize="0"/>
          <p:nvPr/>
        </p:nvPicPr>
        <p:blipFill>
          <a:blip r:embed="rId69">
            <a:alphaModFix/>
          </a:blip>
          <a:stretch>
            <a:fillRect/>
          </a:stretch>
        </p:blipFill>
        <p:spPr>
          <a:xfrm>
            <a:off x="1551775" y="2812300"/>
            <a:ext cx="445775" cy="576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>
            <a:hlinkClick r:id="rId70"/>
          </p:cNvPr>
          <p:cNvPicPr preferRelativeResize="0"/>
          <p:nvPr/>
        </p:nvPicPr>
        <p:blipFill>
          <a:blip r:embed="rId71">
            <a:alphaModFix/>
          </a:blip>
          <a:stretch>
            <a:fillRect/>
          </a:stretch>
        </p:blipFill>
        <p:spPr>
          <a:xfrm>
            <a:off x="8506423" y="3537511"/>
            <a:ext cx="554100" cy="463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3"/>
          <p:cNvPicPr preferRelativeResize="0"/>
          <p:nvPr/>
        </p:nvPicPr>
        <p:blipFill rotWithShape="1">
          <a:blip r:embed="rId72">
            <a:alphaModFix/>
          </a:blip>
          <a:srcRect b="0" l="0" r="0" t="10833"/>
          <a:stretch/>
        </p:blipFill>
        <p:spPr>
          <a:xfrm>
            <a:off x="7747362" y="3882762"/>
            <a:ext cx="1500140" cy="133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3">
            <a:hlinkClick r:id="rId73"/>
          </p:cNvPr>
          <p:cNvPicPr preferRelativeResize="0"/>
          <p:nvPr/>
        </p:nvPicPr>
        <p:blipFill>
          <a:blip r:embed="rId74">
            <a:alphaModFix/>
          </a:blip>
          <a:stretch>
            <a:fillRect/>
          </a:stretch>
        </p:blipFill>
        <p:spPr>
          <a:xfrm>
            <a:off x="2167125" y="3472775"/>
            <a:ext cx="537000" cy="53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3"/>
          <p:cNvPicPr preferRelativeResize="0"/>
          <p:nvPr/>
        </p:nvPicPr>
        <p:blipFill rotWithShape="1">
          <a:blip r:embed="rId75">
            <a:alphaModFix/>
          </a:blip>
          <a:srcRect b="21932" l="0" r="0" t="20196"/>
          <a:stretch/>
        </p:blipFill>
        <p:spPr>
          <a:xfrm flipH="1">
            <a:off x="-728376" y="3689073"/>
            <a:ext cx="3072100" cy="1777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3"/>
          <p:cNvPicPr preferRelativeResize="0"/>
          <p:nvPr/>
        </p:nvPicPr>
        <p:blipFill>
          <a:blip r:embed="rId76">
            <a:alphaModFix/>
          </a:blip>
          <a:stretch>
            <a:fillRect/>
          </a:stretch>
        </p:blipFill>
        <p:spPr>
          <a:xfrm>
            <a:off x="981608" y="4306776"/>
            <a:ext cx="663489" cy="97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3"/>
          <p:cNvPicPr preferRelativeResize="0"/>
          <p:nvPr/>
        </p:nvPicPr>
        <p:blipFill>
          <a:blip r:embed="rId76">
            <a:alphaModFix/>
          </a:blip>
          <a:stretch>
            <a:fillRect/>
          </a:stretch>
        </p:blipFill>
        <p:spPr>
          <a:xfrm>
            <a:off x="2030183" y="4064439"/>
            <a:ext cx="663489" cy="97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3"/>
          <p:cNvPicPr preferRelativeResize="0"/>
          <p:nvPr/>
        </p:nvPicPr>
        <p:blipFill>
          <a:blip r:embed="rId76">
            <a:alphaModFix/>
          </a:blip>
          <a:stretch>
            <a:fillRect/>
          </a:stretch>
        </p:blipFill>
        <p:spPr>
          <a:xfrm>
            <a:off x="125845" y="4306764"/>
            <a:ext cx="663489" cy="97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3"/>
          <p:cNvPicPr preferRelativeResize="0"/>
          <p:nvPr/>
        </p:nvPicPr>
        <p:blipFill>
          <a:blip r:embed="rId77">
            <a:alphaModFix/>
          </a:blip>
          <a:stretch>
            <a:fillRect/>
          </a:stretch>
        </p:blipFill>
        <p:spPr>
          <a:xfrm>
            <a:off x="7898613" y="812374"/>
            <a:ext cx="445800" cy="44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3"/>
          <p:cNvPicPr preferRelativeResize="0"/>
          <p:nvPr/>
        </p:nvPicPr>
        <p:blipFill>
          <a:blip r:embed="rId78">
            <a:alphaModFix/>
          </a:blip>
          <a:stretch>
            <a:fillRect/>
          </a:stretch>
        </p:blipFill>
        <p:spPr>
          <a:xfrm>
            <a:off x="7440474" y="1327950"/>
            <a:ext cx="246921" cy="462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3"/>
          <p:cNvPicPr preferRelativeResize="0"/>
          <p:nvPr/>
        </p:nvPicPr>
        <p:blipFill rotWithShape="1">
          <a:blip r:embed="rId79">
            <a:alphaModFix/>
          </a:blip>
          <a:srcRect b="12123" l="0" r="2695" t="9964"/>
          <a:stretch/>
        </p:blipFill>
        <p:spPr>
          <a:xfrm>
            <a:off x="8083438" y="1445867"/>
            <a:ext cx="827975" cy="379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3"/>
          <p:cNvPicPr preferRelativeResize="0"/>
          <p:nvPr/>
        </p:nvPicPr>
        <p:blipFill>
          <a:blip r:embed="rId80">
            <a:alphaModFix/>
          </a:blip>
          <a:stretch>
            <a:fillRect/>
          </a:stretch>
        </p:blipFill>
        <p:spPr>
          <a:xfrm>
            <a:off x="8644160" y="277626"/>
            <a:ext cx="278628" cy="44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81">
            <a:alphaModFix/>
          </a:blip>
          <a:srcRect b="8062" l="10559" r="10107" t="4394"/>
          <a:stretch/>
        </p:blipFill>
        <p:spPr>
          <a:xfrm>
            <a:off x="7249675" y="310275"/>
            <a:ext cx="404027" cy="44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3"/>
          <p:cNvPicPr preferRelativeResize="0"/>
          <p:nvPr/>
        </p:nvPicPr>
        <p:blipFill>
          <a:blip r:embed="rId82">
            <a:alphaModFix/>
          </a:blip>
          <a:stretch>
            <a:fillRect/>
          </a:stretch>
        </p:blipFill>
        <p:spPr>
          <a:xfrm>
            <a:off x="7956250" y="355758"/>
            <a:ext cx="385352" cy="37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3"/>
          <p:cNvPicPr preferRelativeResize="0"/>
          <p:nvPr/>
        </p:nvPicPr>
        <p:blipFill rotWithShape="1">
          <a:blip r:embed="rId83">
            <a:alphaModFix/>
          </a:blip>
          <a:srcRect b="0" l="24203" r="22414" t="0"/>
          <a:stretch/>
        </p:blipFill>
        <p:spPr>
          <a:xfrm>
            <a:off x="3632553" y="1349677"/>
            <a:ext cx="385350" cy="721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3"/>
          <p:cNvPicPr preferRelativeResize="0"/>
          <p:nvPr/>
        </p:nvPicPr>
        <p:blipFill>
          <a:blip r:embed="rId84">
            <a:alphaModFix/>
          </a:blip>
          <a:stretch>
            <a:fillRect/>
          </a:stretch>
        </p:blipFill>
        <p:spPr>
          <a:xfrm rot="829518">
            <a:off x="1173062" y="3771744"/>
            <a:ext cx="355450" cy="247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3"/>
          <p:cNvPicPr preferRelativeResize="0"/>
          <p:nvPr/>
        </p:nvPicPr>
        <p:blipFill rotWithShape="1">
          <a:blip r:embed="rId85">
            <a:alphaModFix/>
          </a:blip>
          <a:srcRect b="12587" l="0" r="0" t="0"/>
          <a:stretch/>
        </p:blipFill>
        <p:spPr>
          <a:xfrm>
            <a:off x="1338225" y="3537512"/>
            <a:ext cx="752736" cy="53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3"/>
          <p:cNvPicPr preferRelativeResize="0"/>
          <p:nvPr/>
        </p:nvPicPr>
        <p:blipFill>
          <a:blip r:embed="rId86">
            <a:alphaModFix/>
          </a:blip>
          <a:stretch>
            <a:fillRect/>
          </a:stretch>
        </p:blipFill>
        <p:spPr>
          <a:xfrm rot="145412">
            <a:off x="31163" y="3597295"/>
            <a:ext cx="877925" cy="744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3"/>
          <p:cNvPicPr preferRelativeResize="0"/>
          <p:nvPr/>
        </p:nvPicPr>
        <p:blipFill rotWithShape="1">
          <a:blip r:embed="rId87">
            <a:alphaModFix/>
          </a:blip>
          <a:srcRect b="0" l="19800" r="17199" t="0"/>
          <a:stretch/>
        </p:blipFill>
        <p:spPr>
          <a:xfrm>
            <a:off x="1968260" y="3789738"/>
            <a:ext cx="203775" cy="32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3"/>
          <p:cNvPicPr preferRelativeResize="0"/>
          <p:nvPr/>
        </p:nvPicPr>
        <p:blipFill rotWithShape="1">
          <a:blip r:embed="rId88">
            <a:alphaModFix/>
          </a:blip>
          <a:srcRect b="17752" l="0" r="0" t="8740"/>
          <a:stretch/>
        </p:blipFill>
        <p:spPr>
          <a:xfrm>
            <a:off x="2457700" y="417029"/>
            <a:ext cx="1316447" cy="82795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3"/>
          <p:cNvSpPr/>
          <p:nvPr/>
        </p:nvSpPr>
        <p:spPr>
          <a:xfrm>
            <a:off x="2667450" y="939175"/>
            <a:ext cx="939000" cy="263100"/>
          </a:xfrm>
          <a:prstGeom prst="rect">
            <a:avLst/>
          </a:prstGeom>
          <a:solidFill>
            <a:srgbClr val="5B0F00"/>
          </a:solidFill>
          <a:ln cap="flat" cmpd="sng" w="9525">
            <a:solidFill>
              <a:srgbClr val="5B0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3"/>
          <p:cNvSpPr txBox="1"/>
          <p:nvPr/>
        </p:nvSpPr>
        <p:spPr>
          <a:xfrm>
            <a:off x="2574725" y="855175"/>
            <a:ext cx="116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93C47D"/>
                </a:solidFill>
                <a:latin typeface="Comfortaa"/>
                <a:ea typeface="Comfortaa"/>
                <a:cs typeface="Comfortaa"/>
                <a:sym typeface="Comfortaa"/>
              </a:rPr>
              <a:t>St. Patrick’s Day Library</a:t>
            </a:r>
            <a:endParaRPr sz="800">
              <a:solidFill>
                <a:srgbClr val="93C47D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29" name="Google Shape;129;p13"/>
          <p:cNvPicPr preferRelativeResize="0"/>
          <p:nvPr/>
        </p:nvPicPr>
        <p:blipFill rotWithShape="1">
          <a:blip r:embed="rId89">
            <a:alphaModFix/>
          </a:blip>
          <a:srcRect b="16162" l="28019" r="27291" t="9730"/>
          <a:stretch/>
        </p:blipFill>
        <p:spPr>
          <a:xfrm>
            <a:off x="192200" y="3973829"/>
            <a:ext cx="404325" cy="670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