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63cab49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63cab49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drive.google.com/file/d/18Kq46kbHctNQRNyZpc20r6jF7amSAcy6/view?usp=sharing" TargetMode="External"/><Relationship Id="rId42" Type="http://schemas.openxmlformats.org/officeDocument/2006/relationships/hyperlink" Target="https://drive.google.com/file/d/17YBetXWei-HxobfU41zCzxRI6-LG0PRC/view?usp=sharing" TargetMode="External"/><Relationship Id="rId41" Type="http://schemas.openxmlformats.org/officeDocument/2006/relationships/image" Target="../media/image25.png"/><Relationship Id="rId44" Type="http://schemas.openxmlformats.org/officeDocument/2006/relationships/hyperlink" Target="https://drive.google.com/file/d/10KJ89294IinjaxJmSrxK6O81Z8hQ89Jw/view?usp=sharing" TargetMode="External"/><Relationship Id="rId43" Type="http://schemas.openxmlformats.org/officeDocument/2006/relationships/image" Target="../media/image27.png"/><Relationship Id="rId46" Type="http://schemas.openxmlformats.org/officeDocument/2006/relationships/hyperlink" Target="https://drive.google.com/file/d/1DDsGIYfZgwfZ0vFqIBdR0zvRi4iXNs3z/view?usp=sharing" TargetMode="External"/><Relationship Id="rId45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48" Type="http://schemas.openxmlformats.org/officeDocument/2006/relationships/hyperlink" Target="https://drive.google.com/file/d/1sf5wl6co68dWNJeAW4g8Gqw7oftaH2Ew/view?usp=sharing" TargetMode="External"/><Relationship Id="rId47" Type="http://schemas.openxmlformats.org/officeDocument/2006/relationships/image" Target="../media/image24.png"/><Relationship Id="rId49" Type="http://schemas.openxmlformats.org/officeDocument/2006/relationships/image" Target="../media/image29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31" Type="http://schemas.openxmlformats.org/officeDocument/2006/relationships/image" Target="../media/image18.png"/><Relationship Id="rId30" Type="http://schemas.openxmlformats.org/officeDocument/2006/relationships/hyperlink" Target="https://drive.google.com/file/d/1RIyqTb0vDLK15to6Z_X3XDzGxpPs9Za_/view?usp=sharing" TargetMode="External"/><Relationship Id="rId33" Type="http://schemas.openxmlformats.org/officeDocument/2006/relationships/image" Target="../media/image30.png"/><Relationship Id="rId32" Type="http://schemas.openxmlformats.org/officeDocument/2006/relationships/hyperlink" Target="https://drive.google.com/file/d/1ME7siTdY_xLAXR5dDLSOwaQN6bQtHrQu/view?usp=sharing" TargetMode="External"/><Relationship Id="rId35" Type="http://schemas.openxmlformats.org/officeDocument/2006/relationships/image" Target="../media/image33.png"/><Relationship Id="rId34" Type="http://schemas.openxmlformats.org/officeDocument/2006/relationships/hyperlink" Target="https://drive.google.com/file/d/1nNsCSRHlGE2XZi9ksi8vk1CX0nuGas-G/view?usp=sharing" TargetMode="External"/><Relationship Id="rId37" Type="http://schemas.openxmlformats.org/officeDocument/2006/relationships/image" Target="../media/image14.png"/><Relationship Id="rId36" Type="http://schemas.openxmlformats.org/officeDocument/2006/relationships/hyperlink" Target="https://drive.google.com/file/d/1ig7RFMIoU5SSEsDQXBdDmyZWcInoBmid/view?usp=sharing" TargetMode="External"/><Relationship Id="rId39" Type="http://schemas.openxmlformats.org/officeDocument/2006/relationships/image" Target="../media/image21.png"/><Relationship Id="rId38" Type="http://schemas.openxmlformats.org/officeDocument/2006/relationships/hyperlink" Target="https://drive.google.com/file/d/1XxrGMeanquUu4CUeWzRLWwLm6U0Q8sb2/view?usp=sharing" TargetMode="External"/><Relationship Id="rId20" Type="http://schemas.openxmlformats.org/officeDocument/2006/relationships/hyperlink" Target="https://drive.google.com/file/d/1J-x9u21jV2HffrOEM4fpW0Me8Tzlhtod/view?usp=sharing" TargetMode="External"/><Relationship Id="rId22" Type="http://schemas.openxmlformats.org/officeDocument/2006/relationships/hyperlink" Target="https://drive.google.com/file/d/1p7yX2mfm2ecLxb7LkSPhd_T0m-WhRpDE/view?usp=sharing" TargetMode="External"/><Relationship Id="rId21" Type="http://schemas.openxmlformats.org/officeDocument/2006/relationships/image" Target="../media/image10.png"/><Relationship Id="rId24" Type="http://schemas.openxmlformats.org/officeDocument/2006/relationships/hyperlink" Target="https://drive.google.com/file/d/1Z2cepT5Q2Io1MMxX5iG8Cs5LgTw5Qcnw/view?usp=sharing" TargetMode="External"/><Relationship Id="rId23" Type="http://schemas.openxmlformats.org/officeDocument/2006/relationships/image" Target="../media/image13.png"/><Relationship Id="rId26" Type="http://schemas.openxmlformats.org/officeDocument/2006/relationships/hyperlink" Target="https://drive.google.com/file/d/12spK1kw4Qw4EGCT4AFGGLgss3yK3T5KF/view?usp=sharing" TargetMode="External"/><Relationship Id="rId25" Type="http://schemas.openxmlformats.org/officeDocument/2006/relationships/image" Target="../media/image20.png"/><Relationship Id="rId28" Type="http://schemas.openxmlformats.org/officeDocument/2006/relationships/hyperlink" Target="https://drive.google.com/file/d/1rNGBpuXn-jhJkCu7aZ4T43c87Eq4HC-N/view?usp=sharing" TargetMode="External"/><Relationship Id="rId27" Type="http://schemas.openxmlformats.org/officeDocument/2006/relationships/image" Target="../media/image17.png"/><Relationship Id="rId29" Type="http://schemas.openxmlformats.org/officeDocument/2006/relationships/image" Target="../media/image19.png"/><Relationship Id="rId51" Type="http://schemas.openxmlformats.org/officeDocument/2006/relationships/image" Target="../media/image23.png"/><Relationship Id="rId50" Type="http://schemas.openxmlformats.org/officeDocument/2006/relationships/hyperlink" Target="https://drive.google.com/file/d/13Qpy18jZkw4BW8e8f6jTgZgg5uN57sa4/view?usp=sharing" TargetMode="External"/><Relationship Id="rId53" Type="http://schemas.openxmlformats.org/officeDocument/2006/relationships/image" Target="../media/image22.png"/><Relationship Id="rId52" Type="http://schemas.openxmlformats.org/officeDocument/2006/relationships/hyperlink" Target="https://drive.google.com/file/d/108ZjTh824mppIW1YppwGq-dKm7i7nScx/view?usp=sharing" TargetMode="External"/><Relationship Id="rId11" Type="http://schemas.openxmlformats.org/officeDocument/2006/relationships/image" Target="../media/image16.png"/><Relationship Id="rId55" Type="http://schemas.openxmlformats.org/officeDocument/2006/relationships/image" Target="../media/image32.png"/><Relationship Id="rId10" Type="http://schemas.openxmlformats.org/officeDocument/2006/relationships/image" Target="../media/image5.png"/><Relationship Id="rId54" Type="http://schemas.openxmlformats.org/officeDocument/2006/relationships/hyperlink" Target="https://drive.google.com/file/d/1YfX_g4Mta09ehKlxCw_ZD0aYMImQxpTL/view?usp=sharing" TargetMode="External"/><Relationship Id="rId13" Type="http://schemas.openxmlformats.org/officeDocument/2006/relationships/image" Target="../media/image15.png"/><Relationship Id="rId57" Type="http://schemas.openxmlformats.org/officeDocument/2006/relationships/image" Target="../media/image31.png"/><Relationship Id="rId12" Type="http://schemas.openxmlformats.org/officeDocument/2006/relationships/hyperlink" Target="https://drive.google.com/file/d/1MpNxfNdmOUAzntwDR0oTaNK6lSqgzH2F/view?usp=sharing" TargetMode="External"/><Relationship Id="rId56" Type="http://schemas.openxmlformats.org/officeDocument/2006/relationships/hyperlink" Target="https://drive.google.com/file/d/1bc6c9S5IvxsAYiQ3QbeVRVmVREZhyda6/view?usp=sharing" TargetMode="External"/><Relationship Id="rId15" Type="http://schemas.openxmlformats.org/officeDocument/2006/relationships/image" Target="../media/image9.png"/><Relationship Id="rId14" Type="http://schemas.openxmlformats.org/officeDocument/2006/relationships/hyperlink" Target="https://drive.google.com/file/d/1_A21yjL8wel_HKdz2SLliTChk9ONjlf4/view?usp=sharing" TargetMode="External"/><Relationship Id="rId58" Type="http://schemas.openxmlformats.org/officeDocument/2006/relationships/image" Target="../media/image26.png"/><Relationship Id="rId17" Type="http://schemas.openxmlformats.org/officeDocument/2006/relationships/image" Target="../media/image7.png"/><Relationship Id="rId16" Type="http://schemas.openxmlformats.org/officeDocument/2006/relationships/hyperlink" Target="https://drive.google.com/file/d/1lBCwjotOt3Tr09MlpAwgnPOV7HJ44gTM/view?usp=sharing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drive.google.com/file/d/1C2v6ekDWSewvxEOEQpxJ4yhDn2X44Ogl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16184" r="17620" t="0"/>
          <a:stretch/>
        </p:blipFill>
        <p:spPr>
          <a:xfrm>
            <a:off x="0" y="322200"/>
            <a:ext cx="2891000" cy="436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11501" l="0" r="1874" t="8517"/>
          <a:stretch/>
        </p:blipFill>
        <p:spPr>
          <a:xfrm>
            <a:off x="2975525" y="519170"/>
            <a:ext cx="3449176" cy="160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15340" l="12564" r="12150" t="4927"/>
          <a:stretch/>
        </p:blipFill>
        <p:spPr>
          <a:xfrm>
            <a:off x="6424700" y="172075"/>
            <a:ext cx="2593076" cy="206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7270" l="23039" r="20255" t="0"/>
          <a:stretch/>
        </p:blipFill>
        <p:spPr>
          <a:xfrm>
            <a:off x="5590050" y="1356174"/>
            <a:ext cx="691749" cy="765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" name="Google Shape;61;p13"/>
          <p:cNvPicPr preferRelativeResize="0"/>
          <p:nvPr/>
        </p:nvPicPr>
        <p:blipFill rotWithShape="1">
          <a:blip r:embed="rId8">
            <a:alphaModFix/>
          </a:blip>
          <a:srcRect b="0" l="32760" r="29078" t="12808"/>
          <a:stretch/>
        </p:blipFill>
        <p:spPr>
          <a:xfrm>
            <a:off x="4173297" y="2126950"/>
            <a:ext cx="1083125" cy="247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27351" l="0" r="0" t="40545"/>
          <a:stretch/>
        </p:blipFill>
        <p:spPr>
          <a:xfrm>
            <a:off x="0" y="-118500"/>
            <a:ext cx="4572001" cy="6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 b="27351" l="0" r="0" t="40545"/>
          <a:stretch/>
        </p:blipFill>
        <p:spPr>
          <a:xfrm>
            <a:off x="4572000" y="-118500"/>
            <a:ext cx="4572001" cy="67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wooden bookshelves Royalty Free Vector Image" id="64" name="Google Shape;64;p13"/>
          <p:cNvPicPr preferRelativeResize="0"/>
          <p:nvPr/>
        </p:nvPicPr>
        <p:blipFill rotWithShape="1">
          <a:blip r:embed="rId10">
            <a:alphaModFix/>
          </a:blip>
          <a:srcRect b="9649" l="0" r="0" t="0"/>
          <a:stretch/>
        </p:blipFill>
        <p:spPr>
          <a:xfrm>
            <a:off x="7280587" y="2469150"/>
            <a:ext cx="881300" cy="1790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wooden bookshelves Royalty Free Vector Image" id="65" name="Google Shape;65;p13"/>
          <p:cNvPicPr preferRelativeResize="0"/>
          <p:nvPr/>
        </p:nvPicPr>
        <p:blipFill rotWithShape="1">
          <a:blip r:embed="rId10">
            <a:alphaModFix/>
          </a:blip>
          <a:srcRect b="9649" l="0" r="0" t="0"/>
          <a:stretch/>
        </p:blipFill>
        <p:spPr>
          <a:xfrm>
            <a:off x="8161875" y="2469150"/>
            <a:ext cx="881300" cy="1790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wooden bookshelves Royalty Free Vector Image" id="66" name="Google Shape;66;p13"/>
          <p:cNvPicPr preferRelativeResize="0"/>
          <p:nvPr/>
        </p:nvPicPr>
        <p:blipFill rotWithShape="1">
          <a:blip r:embed="rId10">
            <a:alphaModFix/>
          </a:blip>
          <a:srcRect b="9649" l="0" r="0" t="0"/>
          <a:stretch/>
        </p:blipFill>
        <p:spPr>
          <a:xfrm>
            <a:off x="6417350" y="2469150"/>
            <a:ext cx="881300" cy="179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1">
            <a:alphaModFix/>
          </a:blip>
          <a:srcRect b="26714" l="0" r="0" t="26162"/>
          <a:stretch/>
        </p:blipFill>
        <p:spPr>
          <a:xfrm>
            <a:off x="2933263" y="3286100"/>
            <a:ext cx="3449175" cy="162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1700" y="595009"/>
            <a:ext cx="966926" cy="76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17400" y="588989"/>
            <a:ext cx="966925" cy="777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53600" y="1470025"/>
            <a:ext cx="1083125" cy="87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559300" y="1497012"/>
            <a:ext cx="1083125" cy="8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472869" y="2546600"/>
            <a:ext cx="731006" cy="4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332421" y="2546593"/>
            <a:ext cx="770288" cy="49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199352" y="2546600"/>
            <a:ext cx="731000" cy="468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492500" y="3130213"/>
            <a:ext cx="731000" cy="4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371687" y="3142795"/>
            <a:ext cx="691750" cy="44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237005" y="3130225"/>
            <a:ext cx="731034" cy="4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97346" y="2546600"/>
            <a:ext cx="1195617" cy="76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505325" y="2495052"/>
            <a:ext cx="1191100" cy="8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53600" y="3481650"/>
            <a:ext cx="1083124" cy="77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503050" y="3442725"/>
            <a:ext cx="1195624" cy="76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480375" y="3694675"/>
            <a:ext cx="755250" cy="4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333550" y="3735866"/>
            <a:ext cx="770275" cy="42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272563" y="3713850"/>
            <a:ext cx="659925" cy="4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673275" y="1491280"/>
            <a:ext cx="881300" cy="50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866475" y="1486990"/>
            <a:ext cx="881300" cy="504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673275" y="856648"/>
            <a:ext cx="881300" cy="50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834150" y="856657"/>
            <a:ext cx="881300" cy="504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599599" y="222023"/>
            <a:ext cx="881300" cy="50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748515" y="197513"/>
            <a:ext cx="966926" cy="55332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3111738" y="1486988"/>
            <a:ext cx="178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  <a:latin typeface="Comfortaa"/>
                <a:ea typeface="Comfortaa"/>
                <a:cs typeface="Comfortaa"/>
                <a:sym typeface="Comfortaa"/>
              </a:rPr>
              <a:t>St. Patrick’s Day Drawing &amp; Crafts</a:t>
            </a:r>
            <a:endParaRPr>
              <a:solidFill>
                <a:srgbClr val="38761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 rotWithShape="1">
          <a:blip r:embed="rId58">
            <a:alphaModFix/>
          </a:blip>
          <a:srcRect b="16585" l="19344" r="26210" t="8300"/>
          <a:stretch/>
        </p:blipFill>
        <p:spPr>
          <a:xfrm>
            <a:off x="2865000" y="3945000"/>
            <a:ext cx="659925" cy="91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