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cd96175b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cd96175b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cd96175b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cd96175b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cd96175b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cd96175b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cd96175b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cd96175b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cd96175b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cd96175b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cd96175b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cd96175b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cd96175b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cd96175b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cd96175b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cd96175b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cd96175b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cd96175b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cd96175b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cd96175b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cd96175b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cd96175b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cd96175b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cd96175b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cd96175b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cd96175b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cd96175b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cd96175b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cd96175b4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cd96175b4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1.jp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80125" y="1181525"/>
            <a:ext cx="1703101" cy="170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3712728" y="1453025"/>
            <a:ext cx="1213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If you like</a:t>
            </a:r>
            <a:endParaRPr sz="27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gif"/><Relationship Id="rId4" Type="http://schemas.openxmlformats.org/officeDocument/2006/relationships/image" Target="../media/image14.png"/><Relationship Id="rId5" Type="http://schemas.openxmlformats.org/officeDocument/2006/relationships/image" Target="../media/image3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Relationship Id="rId4" Type="http://schemas.openxmlformats.org/officeDocument/2006/relationships/image" Target="../media/image14.png"/><Relationship Id="rId5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gif"/><Relationship Id="rId4" Type="http://schemas.openxmlformats.org/officeDocument/2006/relationships/image" Target="../media/image14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gif"/><Relationship Id="rId4" Type="http://schemas.openxmlformats.org/officeDocument/2006/relationships/image" Target="../media/image14.pn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gif"/><Relationship Id="rId4" Type="http://schemas.openxmlformats.org/officeDocument/2006/relationships/image" Target="../media/image14.pn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gif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gif"/><Relationship Id="rId4" Type="http://schemas.openxmlformats.org/officeDocument/2006/relationships/image" Target="../media/image14.png"/><Relationship Id="rId5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gif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gif"/><Relationship Id="rId4" Type="http://schemas.openxmlformats.org/officeDocument/2006/relationships/image" Target="../media/image14.png"/><Relationship Id="rId5" Type="http://schemas.openxmlformats.org/officeDocument/2006/relationships/image" Target="../media/image3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gif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gif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gif"/><Relationship Id="rId4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gif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gif"/><Relationship Id="rId4" Type="http://schemas.openxmlformats.org/officeDocument/2006/relationships/image" Target="../media/image14.png"/><Relationship Id="rId5" Type="http://schemas.openxmlformats.org/officeDocument/2006/relationships/image" Target="../media/image2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gif"/><Relationship Id="rId4" Type="http://schemas.openxmlformats.org/officeDocument/2006/relationships/image" Target="../media/image14.png"/><Relationship Id="rId5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gif"/><Relationship Id="rId4" Type="http://schemas.openxmlformats.org/officeDocument/2006/relationships/image" Target="../media/image14.png"/><Relationship Id="rId5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475" y="782125"/>
            <a:ext cx="2987976" cy="29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8175" y="61682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4100" y="1456250"/>
            <a:ext cx="2129128" cy="250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50" y="247631"/>
            <a:ext cx="3000975" cy="440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9500" y="51877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9850" y="1379925"/>
            <a:ext cx="2276575" cy="256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8650" y="1120450"/>
            <a:ext cx="3894975" cy="38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8200" y="63207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3400" y="1366000"/>
            <a:ext cx="2610349" cy="260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825" y="1158625"/>
            <a:ext cx="3000975" cy="360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1100" y="54815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7575" y="1387550"/>
            <a:ext cx="2042626" cy="26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b="3260" l="4459" r="12641" t="0"/>
          <a:stretch/>
        </p:blipFill>
        <p:spPr>
          <a:xfrm>
            <a:off x="0" y="526563"/>
            <a:ext cx="2487800" cy="40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0550" y="62445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6988" y="1287825"/>
            <a:ext cx="2068100" cy="290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3625" y="471775"/>
            <a:ext cx="3076575" cy="436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0025" y="63207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2916" y="1463863"/>
            <a:ext cx="1775184" cy="23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4700" y="609175"/>
            <a:ext cx="3285600" cy="436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8725" y="54050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5775" y="1509650"/>
            <a:ext cx="2136002" cy="231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7125" y="665763"/>
            <a:ext cx="3044900" cy="38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1100" y="54050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025" y="1494400"/>
            <a:ext cx="2032225" cy="279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0" l="15935" r="6024" t="0"/>
          <a:stretch/>
        </p:blipFill>
        <p:spPr>
          <a:xfrm>
            <a:off x="-45775" y="582888"/>
            <a:ext cx="2541224" cy="413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8725" y="70075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850" y="1555650"/>
            <a:ext cx="2502254" cy="242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00" y="578650"/>
            <a:ext cx="2655700" cy="39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6875" y="662600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9225" y="1425700"/>
            <a:ext cx="2290600" cy="264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75800"/>
            <a:ext cx="2804600" cy="343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4250" y="50347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5">
            <a:alphaModFix/>
          </a:blip>
          <a:srcRect b="21325" l="-1500" r="1499" t="6871"/>
          <a:stretch/>
        </p:blipFill>
        <p:spPr>
          <a:xfrm>
            <a:off x="6010325" y="1190275"/>
            <a:ext cx="2388825" cy="26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50" y="998350"/>
            <a:ext cx="2736150" cy="332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0550" y="700750"/>
            <a:ext cx="3000966" cy="41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/>
        </p:nvSpPr>
        <p:spPr>
          <a:xfrm>
            <a:off x="3708800" y="1594950"/>
            <a:ext cx="1621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0" y="738900"/>
            <a:ext cx="3048000" cy="371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925" y="593925"/>
            <a:ext cx="3000966" cy="41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 txBox="1"/>
          <p:nvPr/>
        </p:nvSpPr>
        <p:spPr>
          <a:xfrm>
            <a:off x="3594350" y="1555950"/>
            <a:ext cx="1316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4112" y="1265900"/>
            <a:ext cx="2098600" cy="295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4225"/>
            <a:ext cx="2820075" cy="413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2400" y="555750"/>
            <a:ext cx="3000966" cy="41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/>
        </p:nvSpPr>
        <p:spPr>
          <a:xfrm>
            <a:off x="3583000" y="1594950"/>
            <a:ext cx="1530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 rotWithShape="1">
          <a:blip r:embed="rId5">
            <a:alphaModFix/>
          </a:blip>
          <a:srcRect b="-2226" l="11924" r="5953" t="15240"/>
          <a:stretch/>
        </p:blipFill>
        <p:spPr>
          <a:xfrm>
            <a:off x="5724425" y="1440975"/>
            <a:ext cx="2516951" cy="25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7075"/>
            <a:ext cx="36226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3700" y="464200"/>
            <a:ext cx="3000966" cy="41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/>
        </p:nvSpPr>
        <p:spPr>
          <a:xfrm>
            <a:off x="3669425" y="1555950"/>
            <a:ext cx="1194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6713" y="1175213"/>
            <a:ext cx="2174947" cy="2793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8673" l="0" r="18140" t="6623"/>
          <a:stretch/>
        </p:blipFill>
        <p:spPr>
          <a:xfrm>
            <a:off x="76175" y="782200"/>
            <a:ext cx="2789475" cy="35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6350" y="503475"/>
            <a:ext cx="3000966" cy="41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3875" y="1192000"/>
            <a:ext cx="2365926" cy="2759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