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Emilys Candy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EmilysCand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4d7af1d32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4d7af1d32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9900FF"/>
                </a:solidFill>
                <a:latin typeface="Emilys Candy"/>
                <a:ea typeface="Emilys Candy"/>
                <a:cs typeface="Emilys Candy"/>
                <a:sym typeface="Emilys Candy"/>
              </a:rPr>
              <a:t>Cli</a:t>
            </a:r>
            <a:r>
              <a:rPr b="1" lang="en" sz="2100">
                <a:solidFill>
                  <a:srgbClr val="0000FF"/>
                </a:solidFill>
                <a:latin typeface="Emilys Candy"/>
                <a:ea typeface="Emilys Candy"/>
                <a:cs typeface="Emilys Candy"/>
                <a:sym typeface="Emilys Candy"/>
              </a:rPr>
              <a:t>ck o</a:t>
            </a:r>
            <a:r>
              <a:rPr b="1" lang="en" sz="2100">
                <a:solidFill>
                  <a:srgbClr val="38761D"/>
                </a:solidFill>
                <a:latin typeface="Emilys Candy"/>
                <a:ea typeface="Emilys Candy"/>
                <a:cs typeface="Emilys Candy"/>
                <a:sym typeface="Emilys Candy"/>
              </a:rPr>
              <a:t>n th</a:t>
            </a:r>
            <a:r>
              <a:rPr b="1" lang="en" sz="2100">
                <a:solidFill>
                  <a:srgbClr val="FF9900"/>
                </a:solidFill>
                <a:latin typeface="Emilys Candy"/>
                <a:ea typeface="Emilys Candy"/>
                <a:cs typeface="Emilys Candy"/>
                <a:sym typeface="Emilys Candy"/>
              </a:rPr>
              <a:t>e bo</a:t>
            </a:r>
            <a:r>
              <a:rPr b="1" lang="en" sz="21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ok y</a:t>
            </a:r>
            <a:r>
              <a:rPr b="1" lang="en" sz="2100">
                <a:solidFill>
                  <a:srgbClr val="9900FF"/>
                </a:solidFill>
                <a:latin typeface="Emilys Candy"/>
                <a:ea typeface="Emilys Candy"/>
                <a:cs typeface="Emilys Candy"/>
                <a:sym typeface="Emilys Candy"/>
              </a:rPr>
              <a:t>ou’d</a:t>
            </a:r>
            <a:r>
              <a:rPr b="1" lang="en" sz="2100">
                <a:solidFill>
                  <a:srgbClr val="38761D"/>
                </a:solidFill>
                <a:latin typeface="Emilys Candy"/>
                <a:ea typeface="Emilys Candy"/>
                <a:cs typeface="Emilys Candy"/>
                <a:sym typeface="Emilys Candy"/>
              </a:rPr>
              <a:t> </a:t>
            </a:r>
            <a:r>
              <a:rPr b="1" lang="en" sz="2100">
                <a:solidFill>
                  <a:srgbClr val="0000FF"/>
                </a:solidFill>
                <a:latin typeface="Emilys Candy"/>
                <a:ea typeface="Emilys Candy"/>
                <a:cs typeface="Emilys Candy"/>
                <a:sym typeface="Emilys Candy"/>
              </a:rPr>
              <a:t>lik</a:t>
            </a:r>
            <a:r>
              <a:rPr b="1" lang="en" sz="2100">
                <a:solidFill>
                  <a:srgbClr val="38761D"/>
                </a:solidFill>
                <a:latin typeface="Emilys Candy"/>
                <a:ea typeface="Emilys Candy"/>
                <a:cs typeface="Emilys Candy"/>
                <a:sym typeface="Emilys Candy"/>
              </a:rPr>
              <a:t>e to </a:t>
            </a:r>
            <a:r>
              <a:rPr b="1" lang="en" sz="2100">
                <a:solidFill>
                  <a:srgbClr val="FF9900"/>
                </a:solidFill>
                <a:latin typeface="Emilys Candy"/>
                <a:ea typeface="Emilys Candy"/>
                <a:cs typeface="Emilys Candy"/>
                <a:sym typeface="Emilys Candy"/>
              </a:rPr>
              <a:t>hea</a:t>
            </a:r>
            <a:r>
              <a:rPr b="1" lang="en" sz="21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r fo</a:t>
            </a:r>
            <a:r>
              <a:rPr b="1" lang="en" sz="2100">
                <a:solidFill>
                  <a:srgbClr val="9900FF"/>
                </a:solidFill>
                <a:latin typeface="Emilys Candy"/>
                <a:ea typeface="Emilys Candy"/>
                <a:cs typeface="Emilys Candy"/>
                <a:sym typeface="Emilys Candy"/>
              </a:rPr>
              <a:t>r a r</a:t>
            </a:r>
            <a:r>
              <a:rPr b="1" lang="en" sz="2100">
                <a:solidFill>
                  <a:srgbClr val="0000FF"/>
                </a:solidFill>
                <a:latin typeface="Emilys Candy"/>
                <a:ea typeface="Emilys Candy"/>
                <a:cs typeface="Emilys Candy"/>
                <a:sym typeface="Emilys Candy"/>
              </a:rPr>
              <a:t>ead</a:t>
            </a:r>
            <a:r>
              <a:rPr b="1" lang="en" sz="2100">
                <a:solidFill>
                  <a:srgbClr val="38761D"/>
                </a:solidFill>
                <a:latin typeface="Emilys Candy"/>
                <a:ea typeface="Emilys Candy"/>
                <a:cs typeface="Emilys Candy"/>
                <a:sym typeface="Emilys Candy"/>
              </a:rPr>
              <a:t> alo</a:t>
            </a:r>
            <a:r>
              <a:rPr b="1" lang="en" sz="2100">
                <a:solidFill>
                  <a:srgbClr val="FF9900"/>
                </a:solidFill>
                <a:latin typeface="Emilys Candy"/>
                <a:ea typeface="Emilys Candy"/>
                <a:cs typeface="Emilys Candy"/>
                <a:sym typeface="Emilys Candy"/>
              </a:rPr>
              <a:t>ud.</a:t>
            </a:r>
            <a:endParaRPr sz="2100"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V6XlN9vx4BU?feature=youtu.be" TargetMode="External"/><Relationship Id="rId9" Type="http://schemas.openxmlformats.org/officeDocument/2006/relationships/hyperlink" Target="https://www.youtube.com/embed/1ZsSSca8bqE?feature=youtu.be" TargetMode="External"/><Relationship Id="rId5" Type="http://schemas.openxmlformats.org/officeDocument/2006/relationships/hyperlink" Target="https://www.youtube.com/embed/s_2WvQzUYyc?feature=youtu.be" TargetMode="External"/><Relationship Id="rId6" Type="http://schemas.openxmlformats.org/officeDocument/2006/relationships/hyperlink" Target="https://www.youtube.com/embed/z0ysVo2hqZ8?feature=youtu.be" TargetMode="External"/><Relationship Id="rId7" Type="http://schemas.openxmlformats.org/officeDocument/2006/relationships/hyperlink" Target="https://www.youtube.com/embed/S6PnpS6wUTQ?feature=youtu.be" TargetMode="External"/><Relationship Id="rId8" Type="http://schemas.openxmlformats.org/officeDocument/2006/relationships/hyperlink" Target="https://www.youtube.com/embed/j3LG7xZoR38?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2101850" y="365125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1972175" y="2571750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4002925" y="365125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3757650" y="2571750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5631625" y="2571750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7393450" y="2571750"/>
            <a:ext cx="16287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