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y="5143500" cx="9144000"/>
  <p:notesSz cx="6858000" cy="9144000"/>
  <p:embeddedFontLst>
    <p:embeddedFont>
      <p:font typeface="Chau Philomene One"/>
      <p:regular r:id="rId32"/>
      <p:italic r:id="rId33"/>
    </p:embeddedFont>
    <p:embeddedFont>
      <p:font typeface="Roboto Slab Light"/>
      <p:regular r:id="rId34"/>
      <p:bold r:id="rId35"/>
    </p:embeddedFont>
    <p:embeddedFont>
      <p:font typeface="Montserrat"/>
      <p:regular r:id="rId36"/>
      <p:bold r:id="rId37"/>
      <p:italic r:id="rId38"/>
      <p:boldItalic r:id="rId39"/>
    </p:embeddedFont>
    <p:embeddedFont>
      <p:font typeface="Fira Sans Extra Condensed Medium"/>
      <p:regular r:id="rId40"/>
      <p:bold r:id="rId41"/>
      <p:italic r:id="rId42"/>
      <p:boldItalic r:id="rId43"/>
    </p:embeddedFont>
    <p:embeddedFont>
      <p:font typeface="Roboto Condensed"/>
      <p:regular r:id="rId44"/>
      <p:bold r:id="rId45"/>
      <p:italic r:id="rId46"/>
      <p:boldItalic r:id="rId47"/>
    </p:embeddedFont>
    <p:embeddedFont>
      <p:font typeface="Roboto Condensed Light"/>
      <p:regular r:id="rId48"/>
      <p:bold r:id="rId49"/>
      <p:italic r:id="rId50"/>
      <p:boldItalic r:id="rId51"/>
    </p:embeddedFont>
    <p:embeddedFont>
      <p:font typeface="Bahiana"/>
      <p:regular r:id="rId52"/>
    </p:embeddedFont>
    <p:embeddedFont>
      <p:font typeface="Oswald SemiBold"/>
      <p:regular r:id="rId53"/>
      <p:bold r:id="rId54"/>
    </p:embeddedFont>
    <p:embeddedFont>
      <p:font typeface="Rokkitt Light"/>
      <p:regular r:id="rId55"/>
      <p:bold r:id="rId56"/>
      <p:italic r:id="rId57"/>
      <p:boldItalic r:id="rId5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FiraSansExtraCondensedMedium-regular.fntdata"/><Relationship Id="rId42" Type="http://schemas.openxmlformats.org/officeDocument/2006/relationships/font" Target="fonts/FiraSansExtraCondensedMedium-italic.fntdata"/><Relationship Id="rId41" Type="http://schemas.openxmlformats.org/officeDocument/2006/relationships/font" Target="fonts/FiraSansExtraCondensedMedium-bold.fntdata"/><Relationship Id="rId44" Type="http://schemas.openxmlformats.org/officeDocument/2006/relationships/font" Target="fonts/RobotoCondensed-regular.fntdata"/><Relationship Id="rId43" Type="http://schemas.openxmlformats.org/officeDocument/2006/relationships/font" Target="fonts/FiraSansExtraCondensedMedium-boldItalic.fntdata"/><Relationship Id="rId46" Type="http://schemas.openxmlformats.org/officeDocument/2006/relationships/font" Target="fonts/RobotoCondensed-italic.fntdata"/><Relationship Id="rId45" Type="http://schemas.openxmlformats.org/officeDocument/2006/relationships/font" Target="fonts/RobotoCondensed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RobotoCondensedLight-regular.fntdata"/><Relationship Id="rId47" Type="http://schemas.openxmlformats.org/officeDocument/2006/relationships/font" Target="fonts/RobotoCondensed-boldItalic.fntdata"/><Relationship Id="rId49" Type="http://schemas.openxmlformats.org/officeDocument/2006/relationships/font" Target="fonts/RobotoCondensedLight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font" Target="fonts/ChauPhilomeneOne-italic.fntdata"/><Relationship Id="rId32" Type="http://schemas.openxmlformats.org/officeDocument/2006/relationships/font" Target="fonts/ChauPhilomeneOne-regular.fntdata"/><Relationship Id="rId35" Type="http://schemas.openxmlformats.org/officeDocument/2006/relationships/font" Target="fonts/RobotoSlabLight-bold.fntdata"/><Relationship Id="rId34" Type="http://schemas.openxmlformats.org/officeDocument/2006/relationships/font" Target="fonts/RobotoSlabLight-regular.fntdata"/><Relationship Id="rId37" Type="http://schemas.openxmlformats.org/officeDocument/2006/relationships/font" Target="fonts/Montserrat-bold.fntdata"/><Relationship Id="rId36" Type="http://schemas.openxmlformats.org/officeDocument/2006/relationships/font" Target="fonts/Montserrat-regular.fntdata"/><Relationship Id="rId39" Type="http://schemas.openxmlformats.org/officeDocument/2006/relationships/font" Target="fonts/Montserrat-boldItalic.fntdata"/><Relationship Id="rId38" Type="http://schemas.openxmlformats.org/officeDocument/2006/relationships/font" Target="fonts/Montserrat-italic.fnt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RobotoCondensedLight-boldItalic.fntdata"/><Relationship Id="rId50" Type="http://schemas.openxmlformats.org/officeDocument/2006/relationships/font" Target="fonts/RobotoCondensedLight-italic.fntdata"/><Relationship Id="rId53" Type="http://schemas.openxmlformats.org/officeDocument/2006/relationships/font" Target="fonts/OswaldSemiBold-regular.fntdata"/><Relationship Id="rId52" Type="http://schemas.openxmlformats.org/officeDocument/2006/relationships/font" Target="fonts/Bahiana-regular.fntdata"/><Relationship Id="rId11" Type="http://schemas.openxmlformats.org/officeDocument/2006/relationships/slide" Target="slides/slide6.xml"/><Relationship Id="rId55" Type="http://schemas.openxmlformats.org/officeDocument/2006/relationships/font" Target="fonts/RokkittLight-regular.fntdata"/><Relationship Id="rId10" Type="http://schemas.openxmlformats.org/officeDocument/2006/relationships/slide" Target="slides/slide5.xml"/><Relationship Id="rId54" Type="http://schemas.openxmlformats.org/officeDocument/2006/relationships/font" Target="fonts/OswaldSemiBold-bold.fntdata"/><Relationship Id="rId13" Type="http://schemas.openxmlformats.org/officeDocument/2006/relationships/slide" Target="slides/slide8.xml"/><Relationship Id="rId57" Type="http://schemas.openxmlformats.org/officeDocument/2006/relationships/font" Target="fonts/RokkittLight-italic.fntdata"/><Relationship Id="rId12" Type="http://schemas.openxmlformats.org/officeDocument/2006/relationships/slide" Target="slides/slide7.xml"/><Relationship Id="rId56" Type="http://schemas.openxmlformats.org/officeDocument/2006/relationships/font" Target="fonts/RokkittLight-bold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58" Type="http://schemas.openxmlformats.org/officeDocument/2006/relationships/font" Target="fonts/RokkittLight-boldItalic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" name="Google Shape;5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b454eee2f9_0_5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8" name="Google Shape;588;gb454eee2f9_0_5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b454eee2f9_0_5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b454eee2f9_0_5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gb454eee3b1_25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7" name="Google Shape;607;gb454eee3b1_25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gb454eee2f9_0_5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4" name="Google Shape;614;gb454eee2f9_0_5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gb454eee2f9_0_5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0" name="Google Shape;620;gb454eee2f9_0_5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gb454eee2f9_0_6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7" name="Google Shape;627;gb454eee2f9_0_6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gb454eee2f9_0_6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3" name="Google Shape;633;gb454eee2f9_0_6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gb454eee2f9_0_6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0" name="Google Shape;640;gb454eee2f9_0_6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gb454eee2f9_0_5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6" name="Google Shape;646;gb454eee2f9_0_5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gb454eee2f9_0_6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3" name="Google Shape;653;gb454eee2f9_0_6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gb454eee2f9_0_6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9" name="Google Shape;659;gb454eee2f9_0_6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gb454eee2f9_0_6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6" name="Google Shape;666;gb454eee2f9_0_6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gb454eee2f9_0_6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2" name="Google Shape;672;gb454eee2f9_0_6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gb454eee2f9_0_6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0" name="Google Shape;680;gb454eee2f9_0_6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gb454eee2f9_0_6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6" name="Google Shape;686;gb454eee2f9_0_6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gb454eee2f9_0_6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3" name="Google Shape;693;gb454eee2f9_0_6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gb454eee2f9_0_6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9" name="Google Shape;699;gb454eee2f9_0_6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b454eee2f9_0_6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b454eee2f9_0_6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gb454eee2f9_0_6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2" name="Google Shape;712;gb454eee2f9_0_6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gb454eee2f9_0_6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9" name="Google Shape;719;gb454eee2f9_0_6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gb454eee2f9_0_6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5" name="Google Shape;725;gb454eee2f9_0_6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gb454eee2f9_0_6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2" name="Google Shape;732;gb454eee2f9_0_6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6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gb454eee2f9_0_5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8" name="Google Shape;738;gb454eee2f9_0_5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gb454eee2f9_0_6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5" name="Google Shape;745;gb454eee2f9_0_6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gb454eee2f9_0_6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1" name="Google Shape;751;gb454eee2f9_0_6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2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720050" y="860050"/>
            <a:ext cx="7704000" cy="3282900"/>
          </a:xfrm>
          <a:prstGeom prst="roundRect">
            <a:avLst>
              <a:gd fmla="val 16667" name="adj"/>
            </a:avLst>
          </a:prstGeom>
          <a:solidFill>
            <a:srgbClr val="FFF5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" name="Google Shape;10;p2"/>
          <p:cNvGrpSpPr/>
          <p:nvPr/>
        </p:nvGrpSpPr>
        <p:grpSpPr>
          <a:xfrm>
            <a:off x="0" y="0"/>
            <a:ext cx="9162100" cy="1717027"/>
            <a:chOff x="0" y="0"/>
            <a:chExt cx="9162100" cy="1143008"/>
          </a:xfrm>
        </p:grpSpPr>
        <p:sp>
          <p:nvSpPr>
            <p:cNvPr id="11" name="Google Shape;11;p2"/>
            <p:cNvSpPr/>
            <p:nvPr/>
          </p:nvSpPr>
          <p:spPr>
            <a:xfrm>
              <a:off x="0" y="0"/>
              <a:ext cx="9162000" cy="1143000"/>
            </a:xfrm>
            <a:prstGeom prst="rect">
              <a:avLst/>
            </a:prstGeom>
            <a:solidFill>
              <a:srgbClr val="169B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349800" y="4144"/>
              <a:ext cx="830505" cy="1138864"/>
            </a:xfrm>
            <a:custGeom>
              <a:rect b="b" l="l" r="r" t="t"/>
              <a:pathLst>
                <a:path extrusionOk="0" h="13749" w="10138">
                  <a:moveTo>
                    <a:pt x="0" y="0"/>
                  </a:moveTo>
                  <a:lnTo>
                    <a:pt x="0" y="13748"/>
                  </a:lnTo>
                  <a:lnTo>
                    <a:pt x="10137" y="13748"/>
                  </a:lnTo>
                  <a:lnTo>
                    <a:pt x="10137" y="0"/>
                  </a:lnTo>
                  <a:close/>
                </a:path>
              </a:pathLst>
            </a:custGeom>
            <a:solidFill>
              <a:srgbClr val="1074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7935425" y="4144"/>
              <a:ext cx="244503" cy="1138864"/>
            </a:xfrm>
            <a:custGeom>
              <a:rect b="b" l="l" r="r" t="t"/>
              <a:pathLst>
                <a:path extrusionOk="0" h="13749" w="10138">
                  <a:moveTo>
                    <a:pt x="0" y="0"/>
                  </a:moveTo>
                  <a:lnTo>
                    <a:pt x="0" y="13748"/>
                  </a:lnTo>
                  <a:lnTo>
                    <a:pt x="10137" y="13748"/>
                  </a:lnTo>
                  <a:lnTo>
                    <a:pt x="10137" y="0"/>
                  </a:lnTo>
                  <a:close/>
                </a:path>
              </a:pathLst>
            </a:custGeom>
            <a:solidFill>
              <a:srgbClr val="1074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8320162" y="4144"/>
              <a:ext cx="103788" cy="1138864"/>
            </a:xfrm>
            <a:custGeom>
              <a:rect b="b" l="l" r="r" t="t"/>
              <a:pathLst>
                <a:path extrusionOk="0" h="13749" w="10138">
                  <a:moveTo>
                    <a:pt x="0" y="0"/>
                  </a:moveTo>
                  <a:lnTo>
                    <a:pt x="0" y="13748"/>
                  </a:lnTo>
                  <a:lnTo>
                    <a:pt x="10137" y="13748"/>
                  </a:lnTo>
                  <a:lnTo>
                    <a:pt x="10137" y="0"/>
                  </a:lnTo>
                  <a:close/>
                </a:path>
              </a:pathLst>
            </a:custGeom>
            <a:solidFill>
              <a:srgbClr val="1074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1354447" y="4144"/>
              <a:ext cx="244503" cy="1138864"/>
            </a:xfrm>
            <a:custGeom>
              <a:rect b="b" l="l" r="r" t="t"/>
              <a:pathLst>
                <a:path extrusionOk="0" h="13749" w="10138">
                  <a:moveTo>
                    <a:pt x="0" y="0"/>
                  </a:moveTo>
                  <a:lnTo>
                    <a:pt x="0" y="13748"/>
                  </a:lnTo>
                  <a:lnTo>
                    <a:pt x="10137" y="13748"/>
                  </a:lnTo>
                  <a:lnTo>
                    <a:pt x="10137" y="0"/>
                  </a:lnTo>
                  <a:close/>
                </a:path>
              </a:pathLst>
            </a:custGeom>
            <a:solidFill>
              <a:srgbClr val="1074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100" y="504675"/>
              <a:ext cx="9162000" cy="304200"/>
            </a:xfrm>
            <a:prstGeom prst="rect">
              <a:avLst/>
            </a:prstGeom>
            <a:solidFill>
              <a:srgbClr val="4C113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100" y="396325"/>
              <a:ext cx="9162000" cy="304200"/>
            </a:xfrm>
            <a:prstGeom prst="rect">
              <a:avLst/>
            </a:prstGeom>
            <a:solidFill>
              <a:srgbClr val="AD8F9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100" y="449700"/>
              <a:ext cx="9162000" cy="304200"/>
            </a:xfrm>
            <a:prstGeom prst="rect">
              <a:avLst/>
            </a:prstGeom>
            <a:solidFill>
              <a:srgbClr val="6A264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" name="Google Shape;19;p2"/>
          <p:cNvGrpSpPr/>
          <p:nvPr/>
        </p:nvGrpSpPr>
        <p:grpSpPr>
          <a:xfrm>
            <a:off x="3997475" y="451325"/>
            <a:ext cx="1145998" cy="962039"/>
            <a:chOff x="4383826" y="379295"/>
            <a:chExt cx="530088" cy="444997"/>
          </a:xfrm>
        </p:grpSpPr>
        <p:sp>
          <p:nvSpPr>
            <p:cNvPr id="20" name="Google Shape;20;p2"/>
            <p:cNvSpPr/>
            <p:nvPr/>
          </p:nvSpPr>
          <p:spPr>
            <a:xfrm>
              <a:off x="4383826" y="379295"/>
              <a:ext cx="530088" cy="444997"/>
            </a:xfrm>
            <a:custGeom>
              <a:rect b="b" l="l" r="r" t="t"/>
              <a:pathLst>
                <a:path extrusionOk="0" h="16489" w="19642">
                  <a:moveTo>
                    <a:pt x="1471" y="0"/>
                  </a:moveTo>
                  <a:cubicBezTo>
                    <a:pt x="971" y="0"/>
                    <a:pt x="480" y="5"/>
                    <a:pt x="0" y="14"/>
                  </a:cubicBezTo>
                  <a:lnTo>
                    <a:pt x="583" y="15644"/>
                  </a:lnTo>
                  <a:cubicBezTo>
                    <a:pt x="583" y="15644"/>
                    <a:pt x="4201" y="16488"/>
                    <a:pt x="8443" y="16488"/>
                  </a:cubicBezTo>
                  <a:cubicBezTo>
                    <a:pt x="9858" y="16488"/>
                    <a:pt x="11343" y="16394"/>
                    <a:pt x="12786" y="16143"/>
                  </a:cubicBezTo>
                  <a:cubicBezTo>
                    <a:pt x="18552" y="15140"/>
                    <a:pt x="18804" y="14724"/>
                    <a:pt x="18804" y="14724"/>
                  </a:cubicBezTo>
                  <a:lnTo>
                    <a:pt x="19641" y="1184"/>
                  </a:lnTo>
                  <a:cubicBezTo>
                    <a:pt x="19641" y="1184"/>
                    <a:pt x="9494" y="0"/>
                    <a:pt x="14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4514191" y="477111"/>
              <a:ext cx="286005" cy="260474"/>
            </a:xfrm>
            <a:custGeom>
              <a:rect b="b" l="l" r="r" t="t"/>
              <a:pathLst>
                <a:path extrusionOk="0" h="12559" w="13790">
                  <a:moveTo>
                    <a:pt x="0" y="0"/>
                  </a:moveTo>
                  <a:lnTo>
                    <a:pt x="0" y="11867"/>
                  </a:lnTo>
                  <a:cubicBezTo>
                    <a:pt x="0" y="11867"/>
                    <a:pt x="4356" y="12559"/>
                    <a:pt x="7596" y="12559"/>
                  </a:cubicBezTo>
                  <a:cubicBezTo>
                    <a:pt x="7918" y="12559"/>
                    <a:pt x="8230" y="12552"/>
                    <a:pt x="8524" y="12537"/>
                  </a:cubicBezTo>
                  <a:cubicBezTo>
                    <a:pt x="11783" y="12370"/>
                    <a:pt x="13790" y="11950"/>
                    <a:pt x="13790" y="11950"/>
                  </a:cubicBezTo>
                  <a:lnTo>
                    <a:pt x="13456" y="500"/>
                  </a:lnTo>
                  <a:cubicBezTo>
                    <a:pt x="13456" y="500"/>
                    <a:pt x="7022" y="417"/>
                    <a:pt x="0" y="0"/>
                  </a:cubicBezTo>
                  <a:close/>
                </a:path>
              </a:pathLst>
            </a:custGeom>
            <a:solidFill>
              <a:srgbClr val="6A264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4844800" y="444513"/>
              <a:ext cx="43950" cy="226400"/>
            </a:xfrm>
            <a:custGeom>
              <a:rect b="b" l="l" r="r" t="t"/>
              <a:pathLst>
                <a:path extrusionOk="0" h="9056" w="1758">
                  <a:moveTo>
                    <a:pt x="1084" y="1"/>
                  </a:moveTo>
                  <a:cubicBezTo>
                    <a:pt x="762" y="1"/>
                    <a:pt x="415" y="325"/>
                    <a:pt x="337" y="854"/>
                  </a:cubicBezTo>
                  <a:cubicBezTo>
                    <a:pt x="337" y="854"/>
                    <a:pt x="0" y="8629"/>
                    <a:pt x="637" y="9038"/>
                  </a:cubicBezTo>
                  <a:cubicBezTo>
                    <a:pt x="654" y="9050"/>
                    <a:pt x="672" y="9055"/>
                    <a:pt x="689" y="9055"/>
                  </a:cubicBezTo>
                  <a:cubicBezTo>
                    <a:pt x="1300" y="9055"/>
                    <a:pt x="1758" y="2161"/>
                    <a:pt x="1683" y="891"/>
                  </a:cubicBezTo>
                  <a:cubicBezTo>
                    <a:pt x="1648" y="268"/>
                    <a:pt x="1376" y="1"/>
                    <a:pt x="108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4665150" y="412688"/>
              <a:ext cx="146825" cy="26050"/>
            </a:xfrm>
            <a:custGeom>
              <a:rect b="b" l="l" r="r" t="t"/>
              <a:pathLst>
                <a:path extrusionOk="0" h="1042" w="5873">
                  <a:moveTo>
                    <a:pt x="1896" y="0"/>
                  </a:moveTo>
                  <a:cubicBezTo>
                    <a:pt x="1" y="0"/>
                    <a:pt x="149" y="500"/>
                    <a:pt x="1095" y="631"/>
                  </a:cubicBezTo>
                  <a:cubicBezTo>
                    <a:pt x="1095" y="631"/>
                    <a:pt x="4610" y="1004"/>
                    <a:pt x="5244" y="1040"/>
                  </a:cubicBezTo>
                  <a:cubicBezTo>
                    <a:pt x="5258" y="1041"/>
                    <a:pt x="5272" y="1042"/>
                    <a:pt x="5286" y="1042"/>
                  </a:cubicBezTo>
                  <a:cubicBezTo>
                    <a:pt x="5872" y="1042"/>
                    <a:pt x="5665" y="216"/>
                    <a:pt x="2851" y="34"/>
                  </a:cubicBezTo>
                  <a:cubicBezTo>
                    <a:pt x="2487" y="11"/>
                    <a:pt x="2170" y="0"/>
                    <a:pt x="18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4429075" y="401913"/>
              <a:ext cx="36300" cy="17575"/>
            </a:xfrm>
            <a:custGeom>
              <a:rect b="b" l="l" r="r" t="t"/>
              <a:pathLst>
                <a:path extrusionOk="0" h="703" w="1452">
                  <a:moveTo>
                    <a:pt x="491" y="0"/>
                  </a:moveTo>
                  <a:cubicBezTo>
                    <a:pt x="434" y="0"/>
                    <a:pt x="380" y="16"/>
                    <a:pt x="334" y="52"/>
                  </a:cubicBezTo>
                  <a:cubicBezTo>
                    <a:pt x="334" y="52"/>
                    <a:pt x="1" y="539"/>
                    <a:pt x="820" y="688"/>
                  </a:cubicBezTo>
                  <a:cubicBezTo>
                    <a:pt x="874" y="698"/>
                    <a:pt x="921" y="703"/>
                    <a:pt x="960" y="703"/>
                  </a:cubicBezTo>
                  <a:cubicBezTo>
                    <a:pt x="1451" y="703"/>
                    <a:pt x="880" y="0"/>
                    <a:pt x="4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4424350" y="752263"/>
              <a:ext cx="49625" cy="23000"/>
            </a:xfrm>
            <a:custGeom>
              <a:rect b="b" l="l" r="r" t="t"/>
              <a:pathLst>
                <a:path extrusionOk="0" h="920" w="1985">
                  <a:moveTo>
                    <a:pt x="633" y="1"/>
                  </a:moveTo>
                  <a:cubicBezTo>
                    <a:pt x="520" y="1"/>
                    <a:pt x="416" y="39"/>
                    <a:pt x="337" y="130"/>
                  </a:cubicBezTo>
                  <a:cubicBezTo>
                    <a:pt x="337" y="130"/>
                    <a:pt x="0" y="801"/>
                    <a:pt x="1123" y="913"/>
                  </a:cubicBezTo>
                  <a:cubicBezTo>
                    <a:pt x="1165" y="918"/>
                    <a:pt x="1204" y="920"/>
                    <a:pt x="1239" y="920"/>
                  </a:cubicBezTo>
                  <a:cubicBezTo>
                    <a:pt x="1985" y="920"/>
                    <a:pt x="1191" y="1"/>
                    <a:pt x="6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8970" y="3325385"/>
            <a:ext cx="7823008" cy="1577215"/>
            <a:chOff x="658970" y="3325385"/>
            <a:chExt cx="7823008" cy="1577215"/>
          </a:xfrm>
        </p:grpSpPr>
        <p:sp>
          <p:nvSpPr>
            <p:cNvPr id="27" name="Google Shape;27;p2"/>
            <p:cNvSpPr/>
            <p:nvPr/>
          </p:nvSpPr>
          <p:spPr>
            <a:xfrm rot="-10290830">
              <a:off x="4864097" y="3582155"/>
              <a:ext cx="3558878" cy="1063675"/>
            </a:xfrm>
            <a:custGeom>
              <a:rect b="b" l="l" r="r" t="t"/>
              <a:pathLst>
                <a:path extrusionOk="0" h="4815" w="16110">
                  <a:moveTo>
                    <a:pt x="15069" y="1"/>
                  </a:moveTo>
                  <a:cubicBezTo>
                    <a:pt x="11502" y="1"/>
                    <a:pt x="0" y="890"/>
                    <a:pt x="364" y="1512"/>
                  </a:cubicBezTo>
                  <a:cubicBezTo>
                    <a:pt x="364" y="1512"/>
                    <a:pt x="1129" y="4814"/>
                    <a:pt x="3777" y="4814"/>
                  </a:cubicBezTo>
                  <a:cubicBezTo>
                    <a:pt x="4320" y="4814"/>
                    <a:pt x="4943" y="4675"/>
                    <a:pt x="5655" y="4341"/>
                  </a:cubicBezTo>
                  <a:cubicBezTo>
                    <a:pt x="7845" y="3310"/>
                    <a:pt x="8686" y="2634"/>
                    <a:pt x="8990" y="2224"/>
                  </a:cubicBezTo>
                  <a:lnTo>
                    <a:pt x="8990" y="2224"/>
                  </a:lnTo>
                  <a:cubicBezTo>
                    <a:pt x="8962" y="2537"/>
                    <a:pt x="9014" y="2875"/>
                    <a:pt x="9367" y="2875"/>
                  </a:cubicBezTo>
                  <a:cubicBezTo>
                    <a:pt x="9398" y="2875"/>
                    <a:pt x="9431" y="2872"/>
                    <a:pt x="9468" y="2867"/>
                  </a:cubicBezTo>
                  <a:cubicBezTo>
                    <a:pt x="10269" y="2744"/>
                    <a:pt x="10573" y="1820"/>
                    <a:pt x="10573" y="1819"/>
                  </a:cubicBezTo>
                  <a:lnTo>
                    <a:pt x="10573" y="1819"/>
                  </a:lnTo>
                  <a:cubicBezTo>
                    <a:pt x="10573" y="1820"/>
                    <a:pt x="10449" y="3842"/>
                    <a:pt x="11627" y="3842"/>
                  </a:cubicBezTo>
                  <a:cubicBezTo>
                    <a:pt x="11872" y="3842"/>
                    <a:pt x="12174" y="3754"/>
                    <a:pt x="12545" y="3542"/>
                  </a:cubicBezTo>
                  <a:cubicBezTo>
                    <a:pt x="14695" y="2313"/>
                    <a:pt x="16109" y="528"/>
                    <a:pt x="16109" y="97"/>
                  </a:cubicBezTo>
                  <a:cubicBezTo>
                    <a:pt x="16109" y="31"/>
                    <a:pt x="15722" y="1"/>
                    <a:pt x="15069" y="1"/>
                  </a:cubicBezTo>
                  <a:close/>
                </a:path>
              </a:pathLst>
            </a:custGeom>
            <a:solidFill>
              <a:srgbClr val="CF324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 flipH="1" rot="10290830">
              <a:off x="717972" y="3582155"/>
              <a:ext cx="3558878" cy="1063675"/>
            </a:xfrm>
            <a:custGeom>
              <a:rect b="b" l="l" r="r" t="t"/>
              <a:pathLst>
                <a:path extrusionOk="0" h="4815" w="16110">
                  <a:moveTo>
                    <a:pt x="15069" y="1"/>
                  </a:moveTo>
                  <a:cubicBezTo>
                    <a:pt x="11502" y="1"/>
                    <a:pt x="0" y="890"/>
                    <a:pt x="364" y="1512"/>
                  </a:cubicBezTo>
                  <a:cubicBezTo>
                    <a:pt x="364" y="1512"/>
                    <a:pt x="1129" y="4814"/>
                    <a:pt x="3777" y="4814"/>
                  </a:cubicBezTo>
                  <a:cubicBezTo>
                    <a:pt x="4320" y="4814"/>
                    <a:pt x="4943" y="4675"/>
                    <a:pt x="5655" y="4341"/>
                  </a:cubicBezTo>
                  <a:cubicBezTo>
                    <a:pt x="7845" y="3310"/>
                    <a:pt x="8686" y="2634"/>
                    <a:pt x="8990" y="2224"/>
                  </a:cubicBezTo>
                  <a:lnTo>
                    <a:pt x="8990" y="2224"/>
                  </a:lnTo>
                  <a:cubicBezTo>
                    <a:pt x="8962" y="2537"/>
                    <a:pt x="9014" y="2875"/>
                    <a:pt x="9367" y="2875"/>
                  </a:cubicBezTo>
                  <a:cubicBezTo>
                    <a:pt x="9398" y="2875"/>
                    <a:pt x="9431" y="2872"/>
                    <a:pt x="9468" y="2867"/>
                  </a:cubicBezTo>
                  <a:cubicBezTo>
                    <a:pt x="10269" y="2744"/>
                    <a:pt x="10573" y="1820"/>
                    <a:pt x="10573" y="1819"/>
                  </a:cubicBezTo>
                  <a:lnTo>
                    <a:pt x="10573" y="1819"/>
                  </a:lnTo>
                  <a:cubicBezTo>
                    <a:pt x="10573" y="1820"/>
                    <a:pt x="10449" y="3842"/>
                    <a:pt x="11627" y="3842"/>
                  </a:cubicBezTo>
                  <a:cubicBezTo>
                    <a:pt x="11872" y="3842"/>
                    <a:pt x="12174" y="3754"/>
                    <a:pt x="12545" y="3542"/>
                  </a:cubicBezTo>
                  <a:cubicBezTo>
                    <a:pt x="14695" y="2313"/>
                    <a:pt x="16109" y="528"/>
                    <a:pt x="16109" y="97"/>
                  </a:cubicBezTo>
                  <a:cubicBezTo>
                    <a:pt x="16109" y="31"/>
                    <a:pt x="15722" y="1"/>
                    <a:pt x="15069" y="1"/>
                  </a:cubicBezTo>
                  <a:close/>
                </a:path>
              </a:pathLst>
            </a:custGeom>
            <a:solidFill>
              <a:srgbClr val="CF324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9" name="Google Shape;29;p2"/>
          <p:cNvSpPr/>
          <p:nvPr/>
        </p:nvSpPr>
        <p:spPr>
          <a:xfrm>
            <a:off x="1431951" y="4473504"/>
            <a:ext cx="587966" cy="412966"/>
          </a:xfrm>
          <a:custGeom>
            <a:rect b="b" l="l" r="r" t="t"/>
            <a:pathLst>
              <a:path extrusionOk="0" h="3030" w="4314">
                <a:moveTo>
                  <a:pt x="2496" y="1190"/>
                </a:moveTo>
                <a:cubicBezTo>
                  <a:pt x="2643" y="1190"/>
                  <a:pt x="2745" y="1343"/>
                  <a:pt x="2786" y="1510"/>
                </a:cubicBezTo>
                <a:cubicBezTo>
                  <a:pt x="2899" y="1964"/>
                  <a:pt x="2568" y="2416"/>
                  <a:pt x="2195" y="2665"/>
                </a:cubicBezTo>
                <a:lnTo>
                  <a:pt x="2195" y="2665"/>
                </a:lnTo>
                <a:cubicBezTo>
                  <a:pt x="2032" y="2479"/>
                  <a:pt x="1984" y="2219"/>
                  <a:pt x="2023" y="1960"/>
                </a:cubicBezTo>
                <a:cubicBezTo>
                  <a:pt x="2054" y="1755"/>
                  <a:pt x="2139" y="1401"/>
                  <a:pt x="2306" y="1268"/>
                </a:cubicBezTo>
                <a:cubicBezTo>
                  <a:pt x="2375" y="1213"/>
                  <a:pt x="2439" y="1190"/>
                  <a:pt x="2496" y="1190"/>
                </a:cubicBezTo>
                <a:close/>
                <a:moveTo>
                  <a:pt x="910" y="1"/>
                </a:moveTo>
                <a:cubicBezTo>
                  <a:pt x="794" y="1"/>
                  <a:pt x="657" y="65"/>
                  <a:pt x="526" y="185"/>
                </a:cubicBezTo>
                <a:cubicBezTo>
                  <a:pt x="149" y="529"/>
                  <a:pt x="0" y="1040"/>
                  <a:pt x="76" y="1537"/>
                </a:cubicBezTo>
                <a:cubicBezTo>
                  <a:pt x="189" y="2293"/>
                  <a:pt x="787" y="2963"/>
                  <a:pt x="1517" y="2963"/>
                </a:cubicBezTo>
                <a:cubicBezTo>
                  <a:pt x="1686" y="2963"/>
                  <a:pt x="1861" y="2928"/>
                  <a:pt x="2040" y="2848"/>
                </a:cubicBezTo>
                <a:cubicBezTo>
                  <a:pt x="2068" y="2836"/>
                  <a:pt x="2095" y="2824"/>
                  <a:pt x="2122" y="2810"/>
                </a:cubicBezTo>
                <a:lnTo>
                  <a:pt x="2122" y="2810"/>
                </a:lnTo>
                <a:cubicBezTo>
                  <a:pt x="2177" y="2855"/>
                  <a:pt x="2241" y="2894"/>
                  <a:pt x="2312" y="2925"/>
                </a:cubicBezTo>
                <a:cubicBezTo>
                  <a:pt x="2476" y="2997"/>
                  <a:pt x="2643" y="3030"/>
                  <a:pt x="2809" y="3030"/>
                </a:cubicBezTo>
                <a:cubicBezTo>
                  <a:pt x="3405" y="3030"/>
                  <a:pt x="3973" y="2605"/>
                  <a:pt x="4211" y="2057"/>
                </a:cubicBezTo>
                <a:lnTo>
                  <a:pt x="4211" y="2057"/>
                </a:lnTo>
                <a:cubicBezTo>
                  <a:pt x="4235" y="2046"/>
                  <a:pt x="4253" y="2030"/>
                  <a:pt x="4253" y="2011"/>
                </a:cubicBezTo>
                <a:cubicBezTo>
                  <a:pt x="4252" y="1990"/>
                  <a:pt x="4252" y="1971"/>
                  <a:pt x="4252" y="1951"/>
                </a:cubicBezTo>
                <a:lnTo>
                  <a:pt x="4252" y="1951"/>
                </a:lnTo>
                <a:cubicBezTo>
                  <a:pt x="4277" y="1880"/>
                  <a:pt x="4296" y="1806"/>
                  <a:pt x="4309" y="1732"/>
                </a:cubicBezTo>
                <a:cubicBezTo>
                  <a:pt x="4314" y="1709"/>
                  <a:pt x="4296" y="1700"/>
                  <a:pt x="4270" y="1700"/>
                </a:cubicBezTo>
                <a:cubicBezTo>
                  <a:pt x="4223" y="1700"/>
                  <a:pt x="4151" y="1729"/>
                  <a:pt x="4141" y="1758"/>
                </a:cubicBezTo>
                <a:cubicBezTo>
                  <a:pt x="4141" y="1759"/>
                  <a:pt x="4141" y="1759"/>
                  <a:pt x="4141" y="1759"/>
                </a:cubicBezTo>
                <a:lnTo>
                  <a:pt x="4141" y="1759"/>
                </a:lnTo>
                <a:cubicBezTo>
                  <a:pt x="4110" y="1833"/>
                  <a:pt x="4095" y="1893"/>
                  <a:pt x="4088" y="1962"/>
                </a:cubicBezTo>
                <a:lnTo>
                  <a:pt x="4088" y="1962"/>
                </a:lnTo>
                <a:cubicBezTo>
                  <a:pt x="3909" y="2483"/>
                  <a:pt x="3412" y="2943"/>
                  <a:pt x="2867" y="2943"/>
                </a:cubicBezTo>
                <a:cubicBezTo>
                  <a:pt x="2711" y="2943"/>
                  <a:pt x="2552" y="2906"/>
                  <a:pt x="2395" y="2821"/>
                </a:cubicBezTo>
                <a:cubicBezTo>
                  <a:pt x="2346" y="2795"/>
                  <a:pt x="2302" y="2765"/>
                  <a:pt x="2263" y="2731"/>
                </a:cubicBezTo>
                <a:lnTo>
                  <a:pt x="2263" y="2731"/>
                </a:lnTo>
                <a:cubicBezTo>
                  <a:pt x="2633" y="2503"/>
                  <a:pt x="2955" y="2126"/>
                  <a:pt x="2974" y="1689"/>
                </a:cubicBezTo>
                <a:cubicBezTo>
                  <a:pt x="2987" y="1407"/>
                  <a:pt x="2844" y="1070"/>
                  <a:pt x="2543" y="1070"/>
                </a:cubicBezTo>
                <a:cubicBezTo>
                  <a:pt x="2515" y="1070"/>
                  <a:pt x="2485" y="1073"/>
                  <a:pt x="2454" y="1080"/>
                </a:cubicBezTo>
                <a:cubicBezTo>
                  <a:pt x="2060" y="1159"/>
                  <a:pt x="1884" y="1689"/>
                  <a:pt x="1845" y="2026"/>
                </a:cubicBezTo>
                <a:cubicBezTo>
                  <a:pt x="1811" y="2303"/>
                  <a:pt x="1879" y="2564"/>
                  <a:pt x="2055" y="2748"/>
                </a:cubicBezTo>
                <a:lnTo>
                  <a:pt x="2055" y="2748"/>
                </a:lnTo>
                <a:cubicBezTo>
                  <a:pt x="2050" y="2750"/>
                  <a:pt x="2045" y="2753"/>
                  <a:pt x="2040" y="2755"/>
                </a:cubicBezTo>
                <a:cubicBezTo>
                  <a:pt x="1881" y="2837"/>
                  <a:pt x="1721" y="2873"/>
                  <a:pt x="1566" y="2873"/>
                </a:cubicBezTo>
                <a:cubicBezTo>
                  <a:pt x="1197" y="2873"/>
                  <a:pt x="855" y="2664"/>
                  <a:pt x="612" y="2352"/>
                </a:cubicBezTo>
                <a:cubicBezTo>
                  <a:pt x="374" y="2046"/>
                  <a:pt x="231" y="1653"/>
                  <a:pt x="225" y="1265"/>
                </a:cubicBezTo>
                <a:cubicBezTo>
                  <a:pt x="222" y="1060"/>
                  <a:pt x="254" y="851"/>
                  <a:pt x="338" y="665"/>
                </a:cubicBezTo>
                <a:cubicBezTo>
                  <a:pt x="384" y="560"/>
                  <a:pt x="467" y="404"/>
                  <a:pt x="560" y="324"/>
                </a:cubicBezTo>
                <a:cubicBezTo>
                  <a:pt x="683" y="217"/>
                  <a:pt x="782" y="169"/>
                  <a:pt x="859" y="169"/>
                </a:cubicBezTo>
                <a:cubicBezTo>
                  <a:pt x="972" y="169"/>
                  <a:pt x="1034" y="274"/>
                  <a:pt x="1046" y="450"/>
                </a:cubicBezTo>
                <a:cubicBezTo>
                  <a:pt x="1047" y="467"/>
                  <a:pt x="1067" y="474"/>
                  <a:pt x="1093" y="474"/>
                </a:cubicBezTo>
                <a:cubicBezTo>
                  <a:pt x="1144" y="474"/>
                  <a:pt x="1218" y="445"/>
                  <a:pt x="1216" y="404"/>
                </a:cubicBezTo>
                <a:cubicBezTo>
                  <a:pt x="1198" y="127"/>
                  <a:pt x="1073" y="1"/>
                  <a:pt x="910" y="1"/>
                </a:cubicBezTo>
                <a:close/>
              </a:path>
            </a:pathLst>
          </a:custGeom>
          <a:solidFill>
            <a:srgbClr val="A828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2"/>
          <p:cNvSpPr/>
          <p:nvPr/>
        </p:nvSpPr>
        <p:spPr>
          <a:xfrm>
            <a:off x="5029804" y="4488762"/>
            <a:ext cx="465166" cy="205257"/>
          </a:xfrm>
          <a:custGeom>
            <a:rect b="b" l="l" r="r" t="t"/>
            <a:pathLst>
              <a:path extrusionOk="0" h="1506" w="3413">
                <a:moveTo>
                  <a:pt x="182" y="1"/>
                </a:moveTo>
                <a:cubicBezTo>
                  <a:pt x="135" y="1"/>
                  <a:pt x="78" y="27"/>
                  <a:pt x="71" y="70"/>
                </a:cubicBezTo>
                <a:cubicBezTo>
                  <a:pt x="1" y="467"/>
                  <a:pt x="83" y="950"/>
                  <a:pt x="568" y="997"/>
                </a:cubicBezTo>
                <a:cubicBezTo>
                  <a:pt x="591" y="1000"/>
                  <a:pt x="614" y="1001"/>
                  <a:pt x="637" y="1001"/>
                </a:cubicBezTo>
                <a:cubicBezTo>
                  <a:pt x="899" y="1001"/>
                  <a:pt x="1121" y="855"/>
                  <a:pt x="1276" y="652"/>
                </a:cubicBezTo>
                <a:lnTo>
                  <a:pt x="1276" y="652"/>
                </a:lnTo>
                <a:cubicBezTo>
                  <a:pt x="1360" y="1195"/>
                  <a:pt x="1872" y="1505"/>
                  <a:pt x="2389" y="1505"/>
                </a:cubicBezTo>
                <a:cubicBezTo>
                  <a:pt x="2784" y="1505"/>
                  <a:pt x="3181" y="1324"/>
                  <a:pt x="3390" y="927"/>
                </a:cubicBezTo>
                <a:cubicBezTo>
                  <a:pt x="3412" y="884"/>
                  <a:pt x="3376" y="864"/>
                  <a:pt x="3331" y="864"/>
                </a:cubicBezTo>
                <a:cubicBezTo>
                  <a:pt x="3290" y="864"/>
                  <a:pt x="3243" y="881"/>
                  <a:pt x="3227" y="911"/>
                </a:cubicBezTo>
                <a:cubicBezTo>
                  <a:pt x="3050" y="1246"/>
                  <a:pt x="2744" y="1391"/>
                  <a:pt x="2435" y="1391"/>
                </a:cubicBezTo>
                <a:cubicBezTo>
                  <a:pt x="1907" y="1391"/>
                  <a:pt x="1368" y="967"/>
                  <a:pt x="1445" y="341"/>
                </a:cubicBezTo>
                <a:cubicBezTo>
                  <a:pt x="1450" y="304"/>
                  <a:pt x="1419" y="289"/>
                  <a:pt x="1383" y="289"/>
                </a:cubicBezTo>
                <a:cubicBezTo>
                  <a:pt x="1341" y="289"/>
                  <a:pt x="1290" y="309"/>
                  <a:pt x="1279" y="338"/>
                </a:cubicBezTo>
                <a:cubicBezTo>
                  <a:pt x="1277" y="344"/>
                  <a:pt x="1275" y="349"/>
                  <a:pt x="1273" y="354"/>
                </a:cubicBezTo>
                <a:lnTo>
                  <a:pt x="1273" y="354"/>
                </a:lnTo>
                <a:cubicBezTo>
                  <a:pt x="1273" y="354"/>
                  <a:pt x="1273" y="355"/>
                  <a:pt x="1273" y="355"/>
                </a:cubicBezTo>
                <a:lnTo>
                  <a:pt x="1273" y="355"/>
                </a:lnTo>
                <a:cubicBezTo>
                  <a:pt x="1174" y="601"/>
                  <a:pt x="957" y="884"/>
                  <a:pt x="677" y="884"/>
                </a:cubicBezTo>
                <a:cubicBezTo>
                  <a:pt x="627" y="884"/>
                  <a:pt x="575" y="875"/>
                  <a:pt x="521" y="855"/>
                </a:cubicBezTo>
                <a:cubicBezTo>
                  <a:pt x="190" y="736"/>
                  <a:pt x="193" y="341"/>
                  <a:pt x="242" y="53"/>
                </a:cubicBezTo>
                <a:cubicBezTo>
                  <a:pt x="248" y="17"/>
                  <a:pt x="219" y="1"/>
                  <a:pt x="182" y="1"/>
                </a:cubicBezTo>
                <a:close/>
              </a:path>
            </a:pathLst>
          </a:custGeom>
          <a:solidFill>
            <a:srgbClr val="A828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2"/>
          <p:cNvSpPr/>
          <p:nvPr/>
        </p:nvSpPr>
        <p:spPr>
          <a:xfrm>
            <a:off x="5526347" y="3838175"/>
            <a:ext cx="374174" cy="247974"/>
          </a:xfrm>
          <a:custGeom>
            <a:rect b="b" l="l" r="r" t="t"/>
            <a:pathLst>
              <a:path extrusionOk="0" h="2884" w="4352">
                <a:moveTo>
                  <a:pt x="3450" y="0"/>
                </a:moveTo>
                <a:cubicBezTo>
                  <a:pt x="3393" y="0"/>
                  <a:pt x="3298" y="43"/>
                  <a:pt x="3322" y="69"/>
                </a:cubicBezTo>
                <a:cubicBezTo>
                  <a:pt x="3716" y="507"/>
                  <a:pt x="4124" y="1116"/>
                  <a:pt x="3898" y="1729"/>
                </a:cubicBezTo>
                <a:cubicBezTo>
                  <a:pt x="3703" y="2256"/>
                  <a:pt x="3139" y="2547"/>
                  <a:pt x="2633" y="2690"/>
                </a:cubicBezTo>
                <a:cubicBezTo>
                  <a:pt x="2396" y="2757"/>
                  <a:pt x="2053" y="2809"/>
                  <a:pt x="1700" y="2809"/>
                </a:cubicBezTo>
                <a:cubicBezTo>
                  <a:pt x="960" y="2809"/>
                  <a:pt x="174" y="2582"/>
                  <a:pt x="221" y="1796"/>
                </a:cubicBezTo>
                <a:cubicBezTo>
                  <a:pt x="222" y="1786"/>
                  <a:pt x="206" y="1781"/>
                  <a:pt x="183" y="1781"/>
                </a:cubicBezTo>
                <a:cubicBezTo>
                  <a:pt x="134" y="1781"/>
                  <a:pt x="54" y="1802"/>
                  <a:pt x="52" y="1838"/>
                </a:cubicBezTo>
                <a:cubicBezTo>
                  <a:pt x="1" y="2653"/>
                  <a:pt x="806" y="2884"/>
                  <a:pt x="1589" y="2884"/>
                </a:cubicBezTo>
                <a:cubicBezTo>
                  <a:pt x="2019" y="2884"/>
                  <a:pt x="2442" y="2814"/>
                  <a:pt x="2713" y="2733"/>
                </a:cubicBezTo>
                <a:cubicBezTo>
                  <a:pt x="3202" y="2587"/>
                  <a:pt x="3746" y="2319"/>
                  <a:pt x="4001" y="1845"/>
                </a:cubicBezTo>
                <a:cubicBezTo>
                  <a:pt x="4352" y="1189"/>
                  <a:pt x="3922" y="500"/>
                  <a:pt x="3484" y="10"/>
                </a:cubicBezTo>
                <a:cubicBezTo>
                  <a:pt x="3478" y="3"/>
                  <a:pt x="3465" y="0"/>
                  <a:pt x="3450" y="0"/>
                </a:cubicBezTo>
                <a:close/>
              </a:path>
            </a:pathLst>
          </a:custGeom>
          <a:solidFill>
            <a:srgbClr val="A828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" name="Google Shape;32;p2"/>
          <p:cNvSpPr/>
          <p:nvPr/>
        </p:nvSpPr>
        <p:spPr>
          <a:xfrm>
            <a:off x="8200298" y="4086140"/>
            <a:ext cx="618359" cy="464212"/>
          </a:xfrm>
          <a:custGeom>
            <a:rect b="b" l="l" r="r" t="t"/>
            <a:pathLst>
              <a:path extrusionOk="0" h="3406" w="4537">
                <a:moveTo>
                  <a:pt x="2533" y="1507"/>
                </a:moveTo>
                <a:cubicBezTo>
                  <a:pt x="2507" y="1661"/>
                  <a:pt x="2455" y="1816"/>
                  <a:pt x="2380" y="1964"/>
                </a:cubicBezTo>
                <a:lnTo>
                  <a:pt x="2380" y="1964"/>
                </a:lnTo>
                <a:cubicBezTo>
                  <a:pt x="2372" y="1780"/>
                  <a:pt x="2432" y="1627"/>
                  <a:pt x="2533" y="1507"/>
                </a:cubicBezTo>
                <a:close/>
                <a:moveTo>
                  <a:pt x="1351" y="1"/>
                </a:moveTo>
                <a:cubicBezTo>
                  <a:pt x="720" y="1"/>
                  <a:pt x="192" y="446"/>
                  <a:pt x="8" y="1108"/>
                </a:cubicBezTo>
                <a:cubicBezTo>
                  <a:pt x="1" y="1134"/>
                  <a:pt x="27" y="1145"/>
                  <a:pt x="60" y="1145"/>
                </a:cubicBezTo>
                <a:cubicBezTo>
                  <a:pt x="107" y="1145"/>
                  <a:pt x="171" y="1123"/>
                  <a:pt x="180" y="1088"/>
                </a:cubicBezTo>
                <a:cubicBezTo>
                  <a:pt x="343" y="493"/>
                  <a:pt x="799" y="106"/>
                  <a:pt x="1329" y="106"/>
                </a:cubicBezTo>
                <a:cubicBezTo>
                  <a:pt x="1541" y="106"/>
                  <a:pt x="1764" y="167"/>
                  <a:pt x="1985" y="302"/>
                </a:cubicBezTo>
                <a:cubicBezTo>
                  <a:pt x="2398" y="557"/>
                  <a:pt x="2568" y="938"/>
                  <a:pt x="2551" y="1338"/>
                </a:cubicBezTo>
                <a:lnTo>
                  <a:pt x="2551" y="1338"/>
                </a:lnTo>
                <a:cubicBezTo>
                  <a:pt x="2294" y="1539"/>
                  <a:pt x="2141" y="1846"/>
                  <a:pt x="2243" y="2210"/>
                </a:cubicBezTo>
                <a:cubicBezTo>
                  <a:pt x="2249" y="2233"/>
                  <a:pt x="2269" y="2241"/>
                  <a:pt x="2292" y="2241"/>
                </a:cubicBezTo>
                <a:cubicBezTo>
                  <a:pt x="2336" y="2241"/>
                  <a:pt x="2395" y="2212"/>
                  <a:pt x="2410" y="2190"/>
                </a:cubicBezTo>
                <a:cubicBezTo>
                  <a:pt x="2591" y="1926"/>
                  <a:pt x="2693" y="1636"/>
                  <a:pt x="2711" y="1355"/>
                </a:cubicBezTo>
                <a:lnTo>
                  <a:pt x="2711" y="1355"/>
                </a:lnTo>
                <a:cubicBezTo>
                  <a:pt x="2858" y="1263"/>
                  <a:pt x="3037" y="1215"/>
                  <a:pt x="3214" y="1215"/>
                </a:cubicBezTo>
                <a:cubicBezTo>
                  <a:pt x="3627" y="1215"/>
                  <a:pt x="4027" y="1476"/>
                  <a:pt x="3980" y="2062"/>
                </a:cubicBezTo>
                <a:cubicBezTo>
                  <a:pt x="3937" y="2598"/>
                  <a:pt x="3423" y="2936"/>
                  <a:pt x="2966" y="3115"/>
                </a:cubicBezTo>
                <a:cubicBezTo>
                  <a:pt x="2711" y="3214"/>
                  <a:pt x="2439" y="3277"/>
                  <a:pt x="2168" y="3300"/>
                </a:cubicBezTo>
                <a:cubicBezTo>
                  <a:pt x="2117" y="3306"/>
                  <a:pt x="1969" y="3325"/>
                  <a:pt x="1865" y="3325"/>
                </a:cubicBezTo>
                <a:cubicBezTo>
                  <a:pt x="1766" y="3325"/>
                  <a:pt x="1706" y="3307"/>
                  <a:pt x="1810" y="3244"/>
                </a:cubicBezTo>
                <a:cubicBezTo>
                  <a:pt x="1879" y="3202"/>
                  <a:pt x="1828" y="3175"/>
                  <a:pt x="1771" y="3175"/>
                </a:cubicBezTo>
                <a:cubicBezTo>
                  <a:pt x="1746" y="3175"/>
                  <a:pt x="1721" y="3180"/>
                  <a:pt x="1704" y="3191"/>
                </a:cubicBezTo>
                <a:cubicBezTo>
                  <a:pt x="1618" y="3241"/>
                  <a:pt x="1561" y="3254"/>
                  <a:pt x="1505" y="3330"/>
                </a:cubicBezTo>
                <a:cubicBezTo>
                  <a:pt x="1485" y="3354"/>
                  <a:pt x="1508" y="3377"/>
                  <a:pt x="1532" y="3380"/>
                </a:cubicBezTo>
                <a:cubicBezTo>
                  <a:pt x="1632" y="3397"/>
                  <a:pt x="1744" y="3405"/>
                  <a:pt x="1866" y="3405"/>
                </a:cubicBezTo>
                <a:cubicBezTo>
                  <a:pt x="2895" y="3405"/>
                  <a:pt x="4536" y="2792"/>
                  <a:pt x="4092" y="1594"/>
                </a:cubicBezTo>
                <a:cubicBezTo>
                  <a:pt x="3958" y="1234"/>
                  <a:pt x="3639" y="1080"/>
                  <a:pt x="3300" y="1080"/>
                </a:cubicBezTo>
                <a:cubicBezTo>
                  <a:pt x="3100" y="1080"/>
                  <a:pt x="2893" y="1134"/>
                  <a:pt x="2713" y="1231"/>
                </a:cubicBezTo>
                <a:lnTo>
                  <a:pt x="2713" y="1231"/>
                </a:lnTo>
                <a:cubicBezTo>
                  <a:pt x="2701" y="744"/>
                  <a:pt x="2425" y="302"/>
                  <a:pt x="1856" y="94"/>
                </a:cubicBezTo>
                <a:cubicBezTo>
                  <a:pt x="1684" y="31"/>
                  <a:pt x="1514" y="1"/>
                  <a:pt x="1351" y="1"/>
                </a:cubicBezTo>
                <a:close/>
              </a:path>
            </a:pathLst>
          </a:custGeom>
          <a:solidFill>
            <a:srgbClr val="A828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2"/>
          <p:cNvSpPr/>
          <p:nvPr/>
        </p:nvSpPr>
        <p:spPr>
          <a:xfrm>
            <a:off x="8764427" y="2529808"/>
            <a:ext cx="239466" cy="192718"/>
          </a:xfrm>
          <a:custGeom>
            <a:rect b="b" l="l" r="r" t="t"/>
            <a:pathLst>
              <a:path extrusionOk="0" h="1414" w="1757">
                <a:moveTo>
                  <a:pt x="791" y="0"/>
                </a:moveTo>
                <a:cubicBezTo>
                  <a:pt x="392" y="0"/>
                  <a:pt x="0" y="172"/>
                  <a:pt x="116" y="610"/>
                </a:cubicBezTo>
                <a:cubicBezTo>
                  <a:pt x="122" y="635"/>
                  <a:pt x="147" y="645"/>
                  <a:pt x="176" y="645"/>
                </a:cubicBezTo>
                <a:cubicBezTo>
                  <a:pt x="230" y="645"/>
                  <a:pt x="299" y="610"/>
                  <a:pt x="286" y="564"/>
                </a:cubicBezTo>
                <a:cubicBezTo>
                  <a:pt x="196" y="228"/>
                  <a:pt x="464" y="105"/>
                  <a:pt x="751" y="105"/>
                </a:cubicBezTo>
                <a:cubicBezTo>
                  <a:pt x="923" y="105"/>
                  <a:pt x="1101" y="148"/>
                  <a:pt x="1217" y="217"/>
                </a:cubicBezTo>
                <a:cubicBezTo>
                  <a:pt x="1419" y="336"/>
                  <a:pt x="1518" y="544"/>
                  <a:pt x="1488" y="776"/>
                </a:cubicBezTo>
                <a:cubicBezTo>
                  <a:pt x="1439" y="1142"/>
                  <a:pt x="1086" y="1305"/>
                  <a:pt x="749" y="1305"/>
                </a:cubicBezTo>
                <a:cubicBezTo>
                  <a:pt x="676" y="1305"/>
                  <a:pt x="605" y="1297"/>
                  <a:pt x="537" y="1283"/>
                </a:cubicBezTo>
                <a:cubicBezTo>
                  <a:pt x="533" y="1282"/>
                  <a:pt x="529" y="1282"/>
                  <a:pt x="525" y="1282"/>
                </a:cubicBezTo>
                <a:cubicBezTo>
                  <a:pt x="460" y="1282"/>
                  <a:pt x="342" y="1364"/>
                  <a:pt x="438" y="1385"/>
                </a:cubicBezTo>
                <a:cubicBezTo>
                  <a:pt x="526" y="1404"/>
                  <a:pt x="620" y="1414"/>
                  <a:pt x="715" y="1414"/>
                </a:cubicBezTo>
                <a:cubicBezTo>
                  <a:pt x="1028" y="1414"/>
                  <a:pt x="1356" y="1307"/>
                  <a:pt x="1541" y="1051"/>
                </a:cubicBezTo>
                <a:cubicBezTo>
                  <a:pt x="1756" y="760"/>
                  <a:pt x="1683" y="349"/>
                  <a:pt x="1385" y="150"/>
                </a:cubicBezTo>
                <a:cubicBezTo>
                  <a:pt x="1247" y="56"/>
                  <a:pt x="1018" y="0"/>
                  <a:pt x="791" y="0"/>
                </a:cubicBezTo>
                <a:close/>
              </a:path>
            </a:pathLst>
          </a:custGeom>
          <a:solidFill>
            <a:srgbClr val="A828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2"/>
          <p:cNvSpPr/>
          <p:nvPr/>
        </p:nvSpPr>
        <p:spPr>
          <a:xfrm>
            <a:off x="3322355" y="3999740"/>
            <a:ext cx="462032" cy="637031"/>
          </a:xfrm>
          <a:custGeom>
            <a:rect b="b" l="l" r="r" t="t"/>
            <a:pathLst>
              <a:path extrusionOk="0" h="4674" w="3390">
                <a:moveTo>
                  <a:pt x="2038" y="2267"/>
                </a:moveTo>
                <a:lnTo>
                  <a:pt x="2038" y="2267"/>
                </a:lnTo>
                <a:cubicBezTo>
                  <a:pt x="1991" y="2322"/>
                  <a:pt x="1938" y="2371"/>
                  <a:pt x="1879" y="2414"/>
                </a:cubicBezTo>
                <a:lnTo>
                  <a:pt x="1879" y="2414"/>
                </a:lnTo>
                <a:cubicBezTo>
                  <a:pt x="1919" y="2348"/>
                  <a:pt x="1971" y="2297"/>
                  <a:pt x="2038" y="2267"/>
                </a:cubicBezTo>
                <a:close/>
                <a:moveTo>
                  <a:pt x="858" y="0"/>
                </a:moveTo>
                <a:cubicBezTo>
                  <a:pt x="252" y="0"/>
                  <a:pt x="0" y="1034"/>
                  <a:pt x="54" y="1560"/>
                </a:cubicBezTo>
                <a:cubicBezTo>
                  <a:pt x="100" y="2040"/>
                  <a:pt x="332" y="2504"/>
                  <a:pt x="809" y="2669"/>
                </a:cubicBezTo>
                <a:cubicBezTo>
                  <a:pt x="943" y="2716"/>
                  <a:pt x="1084" y="2739"/>
                  <a:pt x="1226" y="2739"/>
                </a:cubicBezTo>
                <a:cubicBezTo>
                  <a:pt x="1366" y="2739"/>
                  <a:pt x="1507" y="2717"/>
                  <a:pt x="1640" y="2673"/>
                </a:cubicBezTo>
                <a:lnTo>
                  <a:pt x="1640" y="2673"/>
                </a:lnTo>
                <a:cubicBezTo>
                  <a:pt x="1629" y="2725"/>
                  <a:pt x="1620" y="2776"/>
                  <a:pt x="1614" y="2828"/>
                </a:cubicBezTo>
                <a:cubicBezTo>
                  <a:pt x="1557" y="3273"/>
                  <a:pt x="1677" y="3756"/>
                  <a:pt x="1909" y="4137"/>
                </a:cubicBezTo>
                <a:cubicBezTo>
                  <a:pt x="2068" y="4402"/>
                  <a:pt x="2326" y="4670"/>
                  <a:pt x="2658" y="4674"/>
                </a:cubicBezTo>
                <a:cubicBezTo>
                  <a:pt x="2846" y="4674"/>
                  <a:pt x="3389" y="4458"/>
                  <a:pt x="3280" y="4204"/>
                </a:cubicBezTo>
                <a:cubicBezTo>
                  <a:pt x="3268" y="4171"/>
                  <a:pt x="3241" y="4161"/>
                  <a:pt x="3211" y="4161"/>
                </a:cubicBezTo>
                <a:cubicBezTo>
                  <a:pt x="3201" y="4161"/>
                  <a:pt x="3191" y="4162"/>
                  <a:pt x="3181" y="4164"/>
                </a:cubicBezTo>
                <a:cubicBezTo>
                  <a:pt x="3155" y="4170"/>
                  <a:pt x="3131" y="4174"/>
                  <a:pt x="3105" y="4174"/>
                </a:cubicBezTo>
                <a:cubicBezTo>
                  <a:pt x="3099" y="4172"/>
                  <a:pt x="3092" y="4171"/>
                  <a:pt x="3085" y="4171"/>
                </a:cubicBezTo>
                <a:cubicBezTo>
                  <a:pt x="3010" y="4171"/>
                  <a:pt x="2911" y="4269"/>
                  <a:pt x="3005" y="4293"/>
                </a:cubicBezTo>
                <a:cubicBezTo>
                  <a:pt x="3036" y="4300"/>
                  <a:pt x="3060" y="4303"/>
                  <a:pt x="3083" y="4303"/>
                </a:cubicBezTo>
                <a:cubicBezTo>
                  <a:pt x="3094" y="4303"/>
                  <a:pt x="3105" y="4302"/>
                  <a:pt x="3117" y="4301"/>
                </a:cubicBezTo>
                <a:lnTo>
                  <a:pt x="3117" y="4301"/>
                </a:lnTo>
                <a:cubicBezTo>
                  <a:pt x="3089" y="4440"/>
                  <a:pt x="2750" y="4542"/>
                  <a:pt x="2645" y="4542"/>
                </a:cubicBezTo>
                <a:cubicBezTo>
                  <a:pt x="2641" y="4542"/>
                  <a:pt x="2637" y="4542"/>
                  <a:pt x="2634" y="4542"/>
                </a:cubicBezTo>
                <a:cubicBezTo>
                  <a:pt x="2515" y="4528"/>
                  <a:pt x="2406" y="4452"/>
                  <a:pt x="2320" y="4379"/>
                </a:cubicBezTo>
                <a:cubicBezTo>
                  <a:pt x="2111" y="4207"/>
                  <a:pt x="1975" y="3935"/>
                  <a:pt x="1889" y="3683"/>
                </a:cubicBezTo>
                <a:cubicBezTo>
                  <a:pt x="1813" y="3463"/>
                  <a:pt x="1723" y="2957"/>
                  <a:pt x="1805" y="2606"/>
                </a:cubicBezTo>
                <a:lnTo>
                  <a:pt x="1805" y="2606"/>
                </a:lnTo>
                <a:cubicBezTo>
                  <a:pt x="1998" y="2512"/>
                  <a:pt x="2165" y="2369"/>
                  <a:pt x="2276" y="2183"/>
                </a:cubicBezTo>
                <a:cubicBezTo>
                  <a:pt x="2310" y="2129"/>
                  <a:pt x="2236" y="2106"/>
                  <a:pt x="2204" y="2106"/>
                </a:cubicBezTo>
                <a:cubicBezTo>
                  <a:pt x="2161" y="2106"/>
                  <a:pt x="2124" y="2106"/>
                  <a:pt x="2091" y="2106"/>
                </a:cubicBezTo>
                <a:cubicBezTo>
                  <a:pt x="1949" y="2106"/>
                  <a:pt x="1895" y="2121"/>
                  <a:pt x="1793" y="2285"/>
                </a:cubicBezTo>
                <a:cubicBezTo>
                  <a:pt x="1746" y="2360"/>
                  <a:pt x="1709" y="2440"/>
                  <a:pt x="1681" y="2524"/>
                </a:cubicBezTo>
                <a:lnTo>
                  <a:pt x="1681" y="2524"/>
                </a:lnTo>
                <a:cubicBezTo>
                  <a:pt x="1549" y="2579"/>
                  <a:pt x="1404" y="2607"/>
                  <a:pt x="1260" y="2607"/>
                </a:cubicBezTo>
                <a:cubicBezTo>
                  <a:pt x="991" y="2607"/>
                  <a:pt x="723" y="2510"/>
                  <a:pt x="537" y="2312"/>
                </a:cubicBezTo>
                <a:cubicBezTo>
                  <a:pt x="328" y="2090"/>
                  <a:pt x="243" y="1779"/>
                  <a:pt x="223" y="1484"/>
                </a:cubicBezTo>
                <a:cubicBezTo>
                  <a:pt x="194" y="1101"/>
                  <a:pt x="350" y="133"/>
                  <a:pt x="838" y="133"/>
                </a:cubicBezTo>
                <a:cubicBezTo>
                  <a:pt x="917" y="133"/>
                  <a:pt x="1004" y="158"/>
                  <a:pt x="1100" y="215"/>
                </a:cubicBezTo>
                <a:cubicBezTo>
                  <a:pt x="1112" y="222"/>
                  <a:pt x="1125" y="225"/>
                  <a:pt x="1139" y="225"/>
                </a:cubicBezTo>
                <a:cubicBezTo>
                  <a:pt x="1210" y="225"/>
                  <a:pt x="1299" y="154"/>
                  <a:pt x="1230" y="116"/>
                </a:cubicBezTo>
                <a:cubicBezTo>
                  <a:pt x="1094" y="36"/>
                  <a:pt x="970" y="0"/>
                  <a:pt x="858" y="0"/>
                </a:cubicBezTo>
                <a:close/>
              </a:path>
            </a:pathLst>
          </a:custGeom>
          <a:solidFill>
            <a:srgbClr val="A828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2"/>
          <p:cNvSpPr/>
          <p:nvPr/>
        </p:nvSpPr>
        <p:spPr>
          <a:xfrm>
            <a:off x="3981105" y="4316556"/>
            <a:ext cx="522273" cy="549668"/>
          </a:xfrm>
          <a:custGeom>
            <a:rect b="b" l="l" r="r" t="t"/>
            <a:pathLst>
              <a:path extrusionOk="0" h="4033" w="3832">
                <a:moveTo>
                  <a:pt x="2127" y="1"/>
                </a:moveTo>
                <a:cubicBezTo>
                  <a:pt x="2122" y="1"/>
                  <a:pt x="2114" y="1"/>
                  <a:pt x="2104" y="3"/>
                </a:cubicBezTo>
                <a:cubicBezTo>
                  <a:pt x="829" y="142"/>
                  <a:pt x="1" y="2027"/>
                  <a:pt x="571" y="3134"/>
                </a:cubicBezTo>
                <a:cubicBezTo>
                  <a:pt x="915" y="3798"/>
                  <a:pt x="1630" y="4033"/>
                  <a:pt x="2362" y="4033"/>
                </a:cubicBezTo>
                <a:cubicBezTo>
                  <a:pt x="2856" y="4033"/>
                  <a:pt x="3357" y="3926"/>
                  <a:pt x="3757" y="3773"/>
                </a:cubicBezTo>
                <a:cubicBezTo>
                  <a:pt x="3831" y="3745"/>
                  <a:pt x="3810" y="3731"/>
                  <a:pt x="3770" y="3731"/>
                </a:cubicBezTo>
                <a:cubicBezTo>
                  <a:pt x="3748" y="3731"/>
                  <a:pt x="3722" y="3735"/>
                  <a:pt x="3701" y="3743"/>
                </a:cubicBezTo>
                <a:cubicBezTo>
                  <a:pt x="3346" y="3877"/>
                  <a:pt x="2913" y="3965"/>
                  <a:pt x="2481" y="3965"/>
                </a:cubicBezTo>
                <a:cubicBezTo>
                  <a:pt x="1789" y="3965"/>
                  <a:pt x="1103" y="3739"/>
                  <a:pt x="762" y="3123"/>
                </a:cubicBezTo>
                <a:cubicBezTo>
                  <a:pt x="246" y="2192"/>
                  <a:pt x="855" y="195"/>
                  <a:pt x="2028" y="62"/>
                </a:cubicBezTo>
                <a:cubicBezTo>
                  <a:pt x="2064" y="59"/>
                  <a:pt x="2189" y="1"/>
                  <a:pt x="2127" y="1"/>
                </a:cubicBezTo>
                <a:close/>
              </a:path>
            </a:pathLst>
          </a:custGeom>
          <a:solidFill>
            <a:srgbClr val="A828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2"/>
          <p:cNvSpPr/>
          <p:nvPr/>
        </p:nvSpPr>
        <p:spPr>
          <a:xfrm>
            <a:off x="119075" y="3942995"/>
            <a:ext cx="517366" cy="480158"/>
          </a:xfrm>
          <a:custGeom>
            <a:rect b="b" l="l" r="r" t="t"/>
            <a:pathLst>
              <a:path extrusionOk="0" h="3523" w="3796">
                <a:moveTo>
                  <a:pt x="1706" y="0"/>
                </a:moveTo>
                <a:cubicBezTo>
                  <a:pt x="1691" y="0"/>
                  <a:pt x="1675" y="4"/>
                  <a:pt x="1659" y="11"/>
                </a:cubicBezTo>
                <a:cubicBezTo>
                  <a:pt x="583" y="534"/>
                  <a:pt x="0" y="2039"/>
                  <a:pt x="818" y="3046"/>
                </a:cubicBezTo>
                <a:cubicBezTo>
                  <a:pt x="1087" y="3377"/>
                  <a:pt x="1493" y="3522"/>
                  <a:pt x="1916" y="3522"/>
                </a:cubicBezTo>
                <a:cubicBezTo>
                  <a:pt x="2818" y="3522"/>
                  <a:pt x="3795" y="2861"/>
                  <a:pt x="3673" y="1926"/>
                </a:cubicBezTo>
                <a:cubicBezTo>
                  <a:pt x="3670" y="1900"/>
                  <a:pt x="3645" y="1890"/>
                  <a:pt x="3615" y="1890"/>
                </a:cubicBezTo>
                <a:cubicBezTo>
                  <a:pt x="3562" y="1890"/>
                  <a:pt x="3495" y="1923"/>
                  <a:pt x="3502" y="1969"/>
                </a:cubicBezTo>
                <a:cubicBezTo>
                  <a:pt x="3610" y="2806"/>
                  <a:pt x="2692" y="3422"/>
                  <a:pt x="1919" y="3422"/>
                </a:cubicBezTo>
                <a:cubicBezTo>
                  <a:pt x="1891" y="3422"/>
                  <a:pt x="1863" y="3421"/>
                  <a:pt x="1835" y="3420"/>
                </a:cubicBezTo>
                <a:cubicBezTo>
                  <a:pt x="1345" y="3390"/>
                  <a:pt x="961" y="3069"/>
                  <a:pt x="768" y="2628"/>
                </a:cubicBezTo>
                <a:cubicBezTo>
                  <a:pt x="354" y="1674"/>
                  <a:pt x="811" y="545"/>
                  <a:pt x="1733" y="100"/>
                </a:cubicBezTo>
                <a:cubicBezTo>
                  <a:pt x="1818" y="60"/>
                  <a:pt x="1771" y="0"/>
                  <a:pt x="1706" y="0"/>
                </a:cubicBezTo>
                <a:close/>
              </a:path>
            </a:pathLst>
          </a:custGeom>
          <a:solidFill>
            <a:srgbClr val="A828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2"/>
          <p:cNvSpPr/>
          <p:nvPr/>
        </p:nvSpPr>
        <p:spPr>
          <a:xfrm rot="-1942241">
            <a:off x="6291321" y="4232126"/>
            <a:ext cx="528949" cy="718531"/>
          </a:xfrm>
          <a:custGeom>
            <a:rect b="b" l="l" r="r" t="t"/>
            <a:pathLst>
              <a:path extrusionOk="0" h="5272" w="3881">
                <a:moveTo>
                  <a:pt x="2668" y="3568"/>
                </a:moveTo>
                <a:cubicBezTo>
                  <a:pt x="2598" y="3715"/>
                  <a:pt x="2485" y="3819"/>
                  <a:pt x="2309" y="3819"/>
                </a:cubicBezTo>
                <a:cubicBezTo>
                  <a:pt x="2307" y="3819"/>
                  <a:pt x="2305" y="3819"/>
                  <a:pt x="2303" y="3819"/>
                </a:cubicBezTo>
                <a:cubicBezTo>
                  <a:pt x="1968" y="3815"/>
                  <a:pt x="2535" y="3596"/>
                  <a:pt x="2644" y="3573"/>
                </a:cubicBezTo>
                <a:cubicBezTo>
                  <a:pt x="2652" y="3571"/>
                  <a:pt x="2660" y="3570"/>
                  <a:pt x="2668" y="3568"/>
                </a:cubicBezTo>
                <a:close/>
                <a:moveTo>
                  <a:pt x="828" y="1"/>
                </a:moveTo>
                <a:cubicBezTo>
                  <a:pt x="817" y="1"/>
                  <a:pt x="805" y="2"/>
                  <a:pt x="792" y="6"/>
                </a:cubicBezTo>
                <a:cubicBezTo>
                  <a:pt x="442" y="118"/>
                  <a:pt x="77" y="327"/>
                  <a:pt x="70" y="741"/>
                </a:cubicBezTo>
                <a:cubicBezTo>
                  <a:pt x="67" y="1145"/>
                  <a:pt x="378" y="1516"/>
                  <a:pt x="670" y="1761"/>
                </a:cubicBezTo>
                <a:cubicBezTo>
                  <a:pt x="931" y="1985"/>
                  <a:pt x="1295" y="2155"/>
                  <a:pt x="1605" y="2155"/>
                </a:cubicBezTo>
                <a:cubicBezTo>
                  <a:pt x="1819" y="2155"/>
                  <a:pt x="2007" y="2073"/>
                  <a:pt x="2115" y="1872"/>
                </a:cubicBezTo>
                <a:lnTo>
                  <a:pt x="2115" y="1872"/>
                </a:lnTo>
                <a:cubicBezTo>
                  <a:pt x="2437" y="2037"/>
                  <a:pt x="2649" y="2350"/>
                  <a:pt x="2734" y="2719"/>
                </a:cubicBezTo>
                <a:cubicBezTo>
                  <a:pt x="2771" y="2884"/>
                  <a:pt x="2786" y="3194"/>
                  <a:pt x="2715" y="3443"/>
                </a:cubicBezTo>
                <a:lnTo>
                  <a:pt x="2715" y="3443"/>
                </a:lnTo>
                <a:cubicBezTo>
                  <a:pt x="2421" y="3496"/>
                  <a:pt x="2137" y="3640"/>
                  <a:pt x="1942" y="3822"/>
                </a:cubicBezTo>
                <a:cubicBezTo>
                  <a:pt x="1912" y="3845"/>
                  <a:pt x="1925" y="3888"/>
                  <a:pt x="1962" y="3894"/>
                </a:cubicBezTo>
                <a:cubicBezTo>
                  <a:pt x="2043" y="3915"/>
                  <a:pt x="2121" y="3925"/>
                  <a:pt x="2195" y="3925"/>
                </a:cubicBezTo>
                <a:cubicBezTo>
                  <a:pt x="2478" y="3925"/>
                  <a:pt x="2695" y="3778"/>
                  <a:pt x="2821" y="3546"/>
                </a:cubicBezTo>
                <a:lnTo>
                  <a:pt x="2821" y="3546"/>
                </a:lnTo>
                <a:cubicBezTo>
                  <a:pt x="2853" y="3544"/>
                  <a:pt x="2885" y="3542"/>
                  <a:pt x="2917" y="3542"/>
                </a:cubicBezTo>
                <a:cubicBezTo>
                  <a:pt x="3126" y="3542"/>
                  <a:pt x="3335" y="3600"/>
                  <a:pt x="3479" y="3755"/>
                </a:cubicBezTo>
                <a:cubicBezTo>
                  <a:pt x="3671" y="3961"/>
                  <a:pt x="3708" y="4325"/>
                  <a:pt x="3588" y="4574"/>
                </a:cubicBezTo>
                <a:cubicBezTo>
                  <a:pt x="3449" y="4872"/>
                  <a:pt x="3065" y="4995"/>
                  <a:pt x="2816" y="5183"/>
                </a:cubicBezTo>
                <a:cubicBezTo>
                  <a:pt x="2749" y="5234"/>
                  <a:pt x="2803" y="5272"/>
                  <a:pt x="2862" y="5272"/>
                </a:cubicBezTo>
                <a:cubicBezTo>
                  <a:pt x="2885" y="5272"/>
                  <a:pt x="2908" y="5266"/>
                  <a:pt x="2926" y="5253"/>
                </a:cubicBezTo>
                <a:cubicBezTo>
                  <a:pt x="3237" y="5015"/>
                  <a:pt x="3677" y="4885"/>
                  <a:pt x="3793" y="4471"/>
                </a:cubicBezTo>
                <a:cubicBezTo>
                  <a:pt x="3880" y="4166"/>
                  <a:pt x="3804" y="3795"/>
                  <a:pt x="3545" y="3600"/>
                </a:cubicBezTo>
                <a:cubicBezTo>
                  <a:pt x="3377" y="3473"/>
                  <a:pt x="3172" y="3420"/>
                  <a:pt x="2961" y="3420"/>
                </a:cubicBezTo>
                <a:cubicBezTo>
                  <a:pt x="2933" y="3420"/>
                  <a:pt x="2905" y="3420"/>
                  <a:pt x="2876" y="3422"/>
                </a:cubicBezTo>
                <a:lnTo>
                  <a:pt x="2876" y="3422"/>
                </a:lnTo>
                <a:cubicBezTo>
                  <a:pt x="2916" y="3314"/>
                  <a:pt x="2938" y="3193"/>
                  <a:pt x="2942" y="3064"/>
                </a:cubicBezTo>
                <a:cubicBezTo>
                  <a:pt x="2952" y="2749"/>
                  <a:pt x="2862" y="2424"/>
                  <a:pt x="2684" y="2162"/>
                </a:cubicBezTo>
                <a:cubicBezTo>
                  <a:pt x="2595" y="2030"/>
                  <a:pt x="2478" y="1911"/>
                  <a:pt x="2342" y="1824"/>
                </a:cubicBezTo>
                <a:cubicBezTo>
                  <a:pt x="2299" y="1795"/>
                  <a:pt x="2225" y="1774"/>
                  <a:pt x="2167" y="1746"/>
                </a:cubicBezTo>
                <a:lnTo>
                  <a:pt x="2167" y="1746"/>
                </a:lnTo>
                <a:cubicBezTo>
                  <a:pt x="2190" y="1671"/>
                  <a:pt x="2205" y="1585"/>
                  <a:pt x="2211" y="1486"/>
                </a:cubicBezTo>
                <a:cubicBezTo>
                  <a:pt x="2213" y="1448"/>
                  <a:pt x="2188" y="1436"/>
                  <a:pt x="2156" y="1436"/>
                </a:cubicBezTo>
                <a:cubicBezTo>
                  <a:pt x="2119" y="1436"/>
                  <a:pt x="2072" y="1454"/>
                  <a:pt x="2055" y="1470"/>
                </a:cubicBezTo>
                <a:cubicBezTo>
                  <a:pt x="1978" y="1549"/>
                  <a:pt x="1902" y="1625"/>
                  <a:pt x="1826" y="1702"/>
                </a:cubicBezTo>
                <a:cubicBezTo>
                  <a:pt x="1799" y="1725"/>
                  <a:pt x="1809" y="1768"/>
                  <a:pt x="1846" y="1775"/>
                </a:cubicBezTo>
                <a:cubicBezTo>
                  <a:pt x="1889" y="1784"/>
                  <a:pt x="1930" y="1796"/>
                  <a:pt x="1971" y="1810"/>
                </a:cubicBezTo>
                <a:lnTo>
                  <a:pt x="1971" y="1810"/>
                </a:lnTo>
                <a:cubicBezTo>
                  <a:pt x="1894" y="1975"/>
                  <a:pt x="1762" y="2040"/>
                  <a:pt x="1606" y="2040"/>
                </a:cubicBezTo>
                <a:cubicBezTo>
                  <a:pt x="1312" y="2040"/>
                  <a:pt x="934" y="1806"/>
                  <a:pt x="700" y="1576"/>
                </a:cubicBezTo>
                <a:cubicBezTo>
                  <a:pt x="209" y="1096"/>
                  <a:pt x="0" y="367"/>
                  <a:pt x="822" y="112"/>
                </a:cubicBezTo>
                <a:cubicBezTo>
                  <a:pt x="912" y="86"/>
                  <a:pt x="903" y="1"/>
                  <a:pt x="828" y="1"/>
                </a:cubicBezTo>
                <a:close/>
              </a:path>
            </a:pathLst>
          </a:custGeom>
          <a:solidFill>
            <a:srgbClr val="A828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2"/>
          <p:cNvSpPr/>
          <p:nvPr/>
        </p:nvSpPr>
        <p:spPr>
          <a:xfrm>
            <a:off x="7294200" y="4142957"/>
            <a:ext cx="262090" cy="193535"/>
          </a:xfrm>
          <a:custGeom>
            <a:rect b="b" l="l" r="r" t="t"/>
            <a:pathLst>
              <a:path extrusionOk="0" h="1420" w="1923">
                <a:moveTo>
                  <a:pt x="410" y="0"/>
                </a:moveTo>
                <a:cubicBezTo>
                  <a:pt x="368" y="0"/>
                  <a:pt x="315" y="16"/>
                  <a:pt x="299" y="39"/>
                </a:cubicBezTo>
                <a:cubicBezTo>
                  <a:pt x="0" y="477"/>
                  <a:pt x="136" y="987"/>
                  <a:pt x="583" y="1259"/>
                </a:cubicBezTo>
                <a:cubicBezTo>
                  <a:pt x="762" y="1367"/>
                  <a:pt x="959" y="1419"/>
                  <a:pt x="1154" y="1419"/>
                </a:cubicBezTo>
                <a:cubicBezTo>
                  <a:pt x="1414" y="1419"/>
                  <a:pt x="1670" y="1326"/>
                  <a:pt x="1878" y="1146"/>
                </a:cubicBezTo>
                <a:cubicBezTo>
                  <a:pt x="1923" y="1109"/>
                  <a:pt x="1884" y="1093"/>
                  <a:pt x="1835" y="1093"/>
                </a:cubicBezTo>
                <a:cubicBezTo>
                  <a:pt x="1800" y="1093"/>
                  <a:pt x="1760" y="1101"/>
                  <a:pt x="1742" y="1117"/>
                </a:cubicBezTo>
                <a:cubicBezTo>
                  <a:pt x="1580" y="1256"/>
                  <a:pt x="1395" y="1316"/>
                  <a:pt x="1213" y="1316"/>
                </a:cubicBezTo>
                <a:cubicBezTo>
                  <a:pt x="609" y="1316"/>
                  <a:pt x="40" y="659"/>
                  <a:pt x="458" y="46"/>
                </a:cubicBezTo>
                <a:cubicBezTo>
                  <a:pt x="478" y="14"/>
                  <a:pt x="449" y="0"/>
                  <a:pt x="410" y="0"/>
                </a:cubicBezTo>
                <a:close/>
              </a:path>
            </a:pathLst>
          </a:custGeom>
          <a:solidFill>
            <a:srgbClr val="A828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2"/>
          <p:cNvSpPr/>
          <p:nvPr/>
        </p:nvSpPr>
        <p:spPr>
          <a:xfrm>
            <a:off x="2449190" y="4380695"/>
            <a:ext cx="520774" cy="288940"/>
          </a:xfrm>
          <a:custGeom>
            <a:rect b="b" l="l" r="r" t="t"/>
            <a:pathLst>
              <a:path extrusionOk="0" h="2120" w="3821">
                <a:moveTo>
                  <a:pt x="3421" y="1"/>
                </a:moveTo>
                <a:cubicBezTo>
                  <a:pt x="3366" y="1"/>
                  <a:pt x="3269" y="46"/>
                  <a:pt x="3293" y="70"/>
                </a:cubicBezTo>
                <a:cubicBezTo>
                  <a:pt x="3614" y="408"/>
                  <a:pt x="3326" y="1149"/>
                  <a:pt x="3108" y="1478"/>
                </a:cubicBezTo>
                <a:cubicBezTo>
                  <a:pt x="2837" y="1886"/>
                  <a:pt x="2382" y="2050"/>
                  <a:pt x="1910" y="2050"/>
                </a:cubicBezTo>
                <a:cubicBezTo>
                  <a:pt x="1873" y="2050"/>
                  <a:pt x="1836" y="2049"/>
                  <a:pt x="1799" y="2047"/>
                </a:cubicBezTo>
                <a:cubicBezTo>
                  <a:pt x="994" y="2004"/>
                  <a:pt x="219" y="1474"/>
                  <a:pt x="590" y="596"/>
                </a:cubicBezTo>
                <a:cubicBezTo>
                  <a:pt x="594" y="586"/>
                  <a:pt x="578" y="581"/>
                  <a:pt x="554" y="581"/>
                </a:cubicBezTo>
                <a:cubicBezTo>
                  <a:pt x="509" y="581"/>
                  <a:pt x="435" y="598"/>
                  <a:pt x="424" y="626"/>
                </a:cubicBezTo>
                <a:cubicBezTo>
                  <a:pt x="0" y="1622"/>
                  <a:pt x="988" y="2120"/>
                  <a:pt x="1846" y="2120"/>
                </a:cubicBezTo>
                <a:cubicBezTo>
                  <a:pt x="1927" y="2120"/>
                  <a:pt x="2006" y="2116"/>
                  <a:pt x="2084" y="2107"/>
                </a:cubicBezTo>
                <a:cubicBezTo>
                  <a:pt x="2492" y="2057"/>
                  <a:pt x="2909" y="1905"/>
                  <a:pt x="3177" y="1580"/>
                </a:cubicBezTo>
                <a:cubicBezTo>
                  <a:pt x="3458" y="1246"/>
                  <a:pt x="3820" y="394"/>
                  <a:pt x="3452" y="10"/>
                </a:cubicBezTo>
                <a:cubicBezTo>
                  <a:pt x="3446" y="3"/>
                  <a:pt x="3435" y="1"/>
                  <a:pt x="3421" y="1"/>
                </a:cubicBezTo>
                <a:close/>
              </a:path>
            </a:pathLst>
          </a:custGeom>
          <a:solidFill>
            <a:srgbClr val="A828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p2"/>
          <p:cNvSpPr/>
          <p:nvPr/>
        </p:nvSpPr>
        <p:spPr>
          <a:xfrm rot="770205">
            <a:off x="5488153" y="1456404"/>
            <a:ext cx="1335093" cy="471776"/>
          </a:xfrm>
          <a:custGeom>
            <a:rect b="b" l="l" r="r" t="t"/>
            <a:pathLst>
              <a:path extrusionOk="0" h="2976" w="8422">
                <a:moveTo>
                  <a:pt x="4587" y="1"/>
                </a:moveTo>
                <a:cubicBezTo>
                  <a:pt x="2220" y="1"/>
                  <a:pt x="727" y="1684"/>
                  <a:pt x="727" y="1684"/>
                </a:cubicBezTo>
                <a:cubicBezTo>
                  <a:pt x="0" y="2270"/>
                  <a:pt x="262" y="2676"/>
                  <a:pt x="651" y="2676"/>
                </a:cubicBezTo>
                <a:cubicBezTo>
                  <a:pt x="693" y="2676"/>
                  <a:pt x="736" y="2671"/>
                  <a:pt x="780" y="2661"/>
                </a:cubicBezTo>
                <a:cubicBezTo>
                  <a:pt x="1042" y="2605"/>
                  <a:pt x="1634" y="2408"/>
                  <a:pt x="2649" y="2408"/>
                </a:cubicBezTo>
                <a:cubicBezTo>
                  <a:pt x="3379" y="2408"/>
                  <a:pt x="4328" y="2510"/>
                  <a:pt x="5530" y="2840"/>
                </a:cubicBezTo>
                <a:cubicBezTo>
                  <a:pt x="5872" y="2934"/>
                  <a:pt x="6177" y="2975"/>
                  <a:pt x="6443" y="2975"/>
                </a:cubicBezTo>
                <a:cubicBezTo>
                  <a:pt x="8421" y="2975"/>
                  <a:pt x="8297" y="681"/>
                  <a:pt x="5669" y="117"/>
                </a:cubicBezTo>
                <a:cubicBezTo>
                  <a:pt x="5291" y="36"/>
                  <a:pt x="4930" y="1"/>
                  <a:pt x="4587" y="1"/>
                </a:cubicBezTo>
                <a:close/>
              </a:path>
            </a:pathLst>
          </a:custGeom>
          <a:solidFill>
            <a:srgbClr val="CF324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2"/>
          <p:cNvSpPr/>
          <p:nvPr/>
        </p:nvSpPr>
        <p:spPr>
          <a:xfrm rot="966762">
            <a:off x="2353586" y="1412770"/>
            <a:ext cx="1155962" cy="656936"/>
          </a:xfrm>
          <a:custGeom>
            <a:rect b="b" l="l" r="r" t="t"/>
            <a:pathLst>
              <a:path extrusionOk="0" h="4144" w="7292">
                <a:moveTo>
                  <a:pt x="3831" y="0"/>
                </a:moveTo>
                <a:cubicBezTo>
                  <a:pt x="1936" y="0"/>
                  <a:pt x="1100" y="1577"/>
                  <a:pt x="1100" y="1577"/>
                </a:cubicBezTo>
                <a:cubicBezTo>
                  <a:pt x="1" y="3254"/>
                  <a:pt x="638" y="4143"/>
                  <a:pt x="1409" y="4143"/>
                </a:cubicBezTo>
                <a:cubicBezTo>
                  <a:pt x="1712" y="4143"/>
                  <a:pt x="2036" y="4007"/>
                  <a:pt x="2283" y="3726"/>
                </a:cubicBezTo>
                <a:cubicBezTo>
                  <a:pt x="3157" y="2736"/>
                  <a:pt x="7292" y="735"/>
                  <a:pt x="4748" y="115"/>
                </a:cubicBezTo>
                <a:cubicBezTo>
                  <a:pt x="4418" y="35"/>
                  <a:pt x="4112" y="0"/>
                  <a:pt x="3831" y="0"/>
                </a:cubicBezTo>
                <a:close/>
              </a:path>
            </a:pathLst>
          </a:custGeom>
          <a:solidFill>
            <a:srgbClr val="CF324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2"/>
          <p:cNvSpPr txBox="1"/>
          <p:nvPr>
            <p:ph idx="1" type="subTitle"/>
          </p:nvPr>
        </p:nvSpPr>
        <p:spPr>
          <a:xfrm>
            <a:off x="1916653" y="3210146"/>
            <a:ext cx="5310600" cy="34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43" name="Google Shape;43;p2"/>
          <p:cNvSpPr txBox="1"/>
          <p:nvPr>
            <p:ph type="ctrTitle"/>
          </p:nvPr>
        </p:nvSpPr>
        <p:spPr>
          <a:xfrm>
            <a:off x="912525" y="2271075"/>
            <a:ext cx="7337100" cy="11142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6000"/>
              <a:buNone/>
              <a:defRPr sz="7200"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6000"/>
              <a:buFont typeface="Bahiana"/>
              <a:buNone/>
              <a:defRPr sz="6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6000"/>
              <a:buFont typeface="Bahiana"/>
              <a:buNone/>
              <a:defRPr sz="6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6000"/>
              <a:buFont typeface="Bahiana"/>
              <a:buNone/>
              <a:defRPr sz="6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6000"/>
              <a:buFont typeface="Bahiana"/>
              <a:buNone/>
              <a:defRPr sz="6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6000"/>
              <a:buFont typeface="Bahiana"/>
              <a:buNone/>
              <a:defRPr sz="6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6000"/>
              <a:buFont typeface="Bahiana"/>
              <a:buNone/>
              <a:defRPr sz="6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6000"/>
              <a:buFont typeface="Bahiana"/>
              <a:buNone/>
              <a:defRPr sz="6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6000"/>
              <a:buFont typeface="Bahiana"/>
              <a:buNone/>
              <a:defRPr sz="6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5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"/>
          <p:cNvSpPr txBox="1"/>
          <p:nvPr>
            <p:ph hasCustomPrompt="1" type="title"/>
          </p:nvPr>
        </p:nvSpPr>
        <p:spPr>
          <a:xfrm>
            <a:off x="2708925" y="606925"/>
            <a:ext cx="5715000" cy="25329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600"/>
              <a:buNone/>
              <a:defRPr b="0" sz="25000">
                <a:solidFill>
                  <a:srgbClr val="FFF5E2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46" name="Google Shape;46;p3"/>
          <p:cNvSpPr txBox="1"/>
          <p:nvPr>
            <p:ph idx="2" type="title"/>
          </p:nvPr>
        </p:nvSpPr>
        <p:spPr>
          <a:xfrm>
            <a:off x="2708950" y="2867025"/>
            <a:ext cx="5715000" cy="10539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7200">
                <a:solidFill>
                  <a:schemeClr val="accent6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9pPr>
          </a:lstStyle>
          <a:p/>
        </p:txBody>
      </p:sp>
      <p:sp>
        <p:nvSpPr>
          <p:cNvPr id="47" name="Google Shape;47;p3"/>
          <p:cNvSpPr txBox="1"/>
          <p:nvPr>
            <p:ph idx="1" type="subTitle"/>
          </p:nvPr>
        </p:nvSpPr>
        <p:spPr>
          <a:xfrm>
            <a:off x="2708950" y="3878700"/>
            <a:ext cx="5715000" cy="70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1600">
                <a:solidFill>
                  <a:schemeClr val="accent6"/>
                </a:solidFill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9pPr>
          </a:lstStyle>
          <a:p/>
        </p:txBody>
      </p:sp>
      <p:grpSp>
        <p:nvGrpSpPr>
          <p:cNvPr id="48" name="Google Shape;48;p3"/>
          <p:cNvGrpSpPr/>
          <p:nvPr/>
        </p:nvGrpSpPr>
        <p:grpSpPr>
          <a:xfrm>
            <a:off x="198100" y="322050"/>
            <a:ext cx="8739525" cy="4418650"/>
            <a:chOff x="198100" y="322050"/>
            <a:chExt cx="8739525" cy="4418650"/>
          </a:xfrm>
        </p:grpSpPr>
        <p:sp>
          <p:nvSpPr>
            <p:cNvPr id="49" name="Google Shape;49;p3"/>
            <p:cNvSpPr/>
            <p:nvPr/>
          </p:nvSpPr>
          <p:spPr>
            <a:xfrm>
              <a:off x="2992700" y="14008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3"/>
            <p:cNvSpPr/>
            <p:nvPr/>
          </p:nvSpPr>
          <p:spPr>
            <a:xfrm>
              <a:off x="4110550" y="4245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3"/>
            <p:cNvSpPr/>
            <p:nvPr/>
          </p:nvSpPr>
          <p:spPr>
            <a:xfrm>
              <a:off x="3693125" y="43369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3"/>
            <p:cNvSpPr/>
            <p:nvPr/>
          </p:nvSpPr>
          <p:spPr>
            <a:xfrm>
              <a:off x="6685850" y="34596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3"/>
            <p:cNvSpPr/>
            <p:nvPr/>
          </p:nvSpPr>
          <p:spPr>
            <a:xfrm>
              <a:off x="6891025" y="12608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3"/>
            <p:cNvSpPr/>
            <p:nvPr/>
          </p:nvSpPr>
          <p:spPr>
            <a:xfrm>
              <a:off x="2992700" y="11993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3"/>
            <p:cNvSpPr/>
            <p:nvPr/>
          </p:nvSpPr>
          <p:spPr>
            <a:xfrm>
              <a:off x="2055275" y="17582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3"/>
            <p:cNvSpPr/>
            <p:nvPr/>
          </p:nvSpPr>
          <p:spPr>
            <a:xfrm>
              <a:off x="2738000" y="12437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3"/>
            <p:cNvSpPr/>
            <p:nvPr/>
          </p:nvSpPr>
          <p:spPr>
            <a:xfrm>
              <a:off x="4248525" y="3220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3"/>
            <p:cNvSpPr/>
            <p:nvPr/>
          </p:nvSpPr>
          <p:spPr>
            <a:xfrm>
              <a:off x="6777950" y="18628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3"/>
            <p:cNvSpPr/>
            <p:nvPr/>
          </p:nvSpPr>
          <p:spPr>
            <a:xfrm>
              <a:off x="7174025" y="19492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3"/>
            <p:cNvSpPr/>
            <p:nvPr/>
          </p:nvSpPr>
          <p:spPr>
            <a:xfrm>
              <a:off x="4134400" y="39463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3"/>
            <p:cNvSpPr/>
            <p:nvPr/>
          </p:nvSpPr>
          <p:spPr>
            <a:xfrm>
              <a:off x="1669700" y="3664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3"/>
            <p:cNvSpPr/>
            <p:nvPr/>
          </p:nvSpPr>
          <p:spPr>
            <a:xfrm>
              <a:off x="7297850" y="33360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3"/>
            <p:cNvSpPr/>
            <p:nvPr/>
          </p:nvSpPr>
          <p:spPr>
            <a:xfrm>
              <a:off x="5539700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3"/>
            <p:cNvSpPr/>
            <p:nvPr/>
          </p:nvSpPr>
          <p:spPr>
            <a:xfrm>
              <a:off x="325450" y="41798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3"/>
            <p:cNvSpPr/>
            <p:nvPr/>
          </p:nvSpPr>
          <p:spPr>
            <a:xfrm>
              <a:off x="8893225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3"/>
            <p:cNvSpPr/>
            <p:nvPr/>
          </p:nvSpPr>
          <p:spPr>
            <a:xfrm>
              <a:off x="8316625" y="6545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3"/>
            <p:cNvSpPr/>
            <p:nvPr/>
          </p:nvSpPr>
          <p:spPr>
            <a:xfrm>
              <a:off x="7216463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3"/>
            <p:cNvSpPr/>
            <p:nvPr/>
          </p:nvSpPr>
          <p:spPr>
            <a:xfrm>
              <a:off x="198100" y="5166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rgbClr val="FFF5E3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"/>
          <p:cNvSpPr/>
          <p:nvPr/>
        </p:nvSpPr>
        <p:spPr>
          <a:xfrm rot="-5400000">
            <a:off x="-84484" y="84568"/>
            <a:ext cx="5142690" cy="4973724"/>
          </a:xfrm>
          <a:prstGeom prst="flowChartDocumen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1" name="Google Shape;71;p4"/>
          <p:cNvGrpSpPr/>
          <p:nvPr/>
        </p:nvGrpSpPr>
        <p:grpSpPr>
          <a:xfrm>
            <a:off x="198100" y="322050"/>
            <a:ext cx="8739525" cy="4418650"/>
            <a:chOff x="198100" y="322050"/>
            <a:chExt cx="8739525" cy="4418650"/>
          </a:xfrm>
        </p:grpSpPr>
        <p:sp>
          <p:nvSpPr>
            <p:cNvPr id="72" name="Google Shape;72;p4"/>
            <p:cNvSpPr/>
            <p:nvPr/>
          </p:nvSpPr>
          <p:spPr>
            <a:xfrm>
              <a:off x="2992700" y="14008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4"/>
            <p:cNvSpPr/>
            <p:nvPr/>
          </p:nvSpPr>
          <p:spPr>
            <a:xfrm>
              <a:off x="4110550" y="4245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4"/>
            <p:cNvSpPr/>
            <p:nvPr/>
          </p:nvSpPr>
          <p:spPr>
            <a:xfrm>
              <a:off x="3693125" y="43369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4"/>
            <p:cNvSpPr/>
            <p:nvPr/>
          </p:nvSpPr>
          <p:spPr>
            <a:xfrm>
              <a:off x="6685850" y="34596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4"/>
            <p:cNvSpPr/>
            <p:nvPr/>
          </p:nvSpPr>
          <p:spPr>
            <a:xfrm>
              <a:off x="6891025" y="12608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4"/>
            <p:cNvSpPr/>
            <p:nvPr/>
          </p:nvSpPr>
          <p:spPr>
            <a:xfrm>
              <a:off x="2992700" y="11993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4"/>
            <p:cNvSpPr/>
            <p:nvPr/>
          </p:nvSpPr>
          <p:spPr>
            <a:xfrm>
              <a:off x="2055275" y="17582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4"/>
            <p:cNvSpPr/>
            <p:nvPr/>
          </p:nvSpPr>
          <p:spPr>
            <a:xfrm>
              <a:off x="2738000" y="12437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4"/>
            <p:cNvSpPr/>
            <p:nvPr/>
          </p:nvSpPr>
          <p:spPr>
            <a:xfrm>
              <a:off x="4248525" y="3220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4"/>
            <p:cNvSpPr/>
            <p:nvPr/>
          </p:nvSpPr>
          <p:spPr>
            <a:xfrm>
              <a:off x="6777950" y="18628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4"/>
            <p:cNvSpPr/>
            <p:nvPr/>
          </p:nvSpPr>
          <p:spPr>
            <a:xfrm>
              <a:off x="7174025" y="19492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4"/>
            <p:cNvSpPr/>
            <p:nvPr/>
          </p:nvSpPr>
          <p:spPr>
            <a:xfrm>
              <a:off x="4134400" y="39463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4"/>
            <p:cNvSpPr/>
            <p:nvPr/>
          </p:nvSpPr>
          <p:spPr>
            <a:xfrm>
              <a:off x="1669700" y="3664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4"/>
            <p:cNvSpPr/>
            <p:nvPr/>
          </p:nvSpPr>
          <p:spPr>
            <a:xfrm>
              <a:off x="7297850" y="33360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4"/>
            <p:cNvSpPr/>
            <p:nvPr/>
          </p:nvSpPr>
          <p:spPr>
            <a:xfrm>
              <a:off x="5539700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4"/>
            <p:cNvSpPr/>
            <p:nvPr/>
          </p:nvSpPr>
          <p:spPr>
            <a:xfrm>
              <a:off x="325450" y="41798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4"/>
            <p:cNvSpPr/>
            <p:nvPr/>
          </p:nvSpPr>
          <p:spPr>
            <a:xfrm>
              <a:off x="8893225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4"/>
            <p:cNvSpPr/>
            <p:nvPr/>
          </p:nvSpPr>
          <p:spPr>
            <a:xfrm>
              <a:off x="8316625" y="6545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4"/>
            <p:cNvSpPr/>
            <p:nvPr/>
          </p:nvSpPr>
          <p:spPr>
            <a:xfrm>
              <a:off x="7216463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4"/>
            <p:cNvSpPr/>
            <p:nvPr/>
          </p:nvSpPr>
          <p:spPr>
            <a:xfrm>
              <a:off x="198100" y="5166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2" name="Google Shape;92;p4"/>
          <p:cNvSpPr txBox="1"/>
          <p:nvPr>
            <p:ph idx="1" type="subTitle"/>
          </p:nvPr>
        </p:nvSpPr>
        <p:spPr>
          <a:xfrm flipH="1">
            <a:off x="719975" y="2358800"/>
            <a:ext cx="6174300" cy="208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52B1B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52B1B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52B1B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52B1B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52B1B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52B1B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52B1B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52B1B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52B1B"/>
                </a:solidFill>
              </a:defRPr>
            </a:lvl9pPr>
          </a:lstStyle>
          <a:p/>
        </p:txBody>
      </p:sp>
      <p:sp>
        <p:nvSpPr>
          <p:cNvPr id="93" name="Google Shape;93;p4"/>
          <p:cNvSpPr txBox="1"/>
          <p:nvPr>
            <p:ph type="title"/>
          </p:nvPr>
        </p:nvSpPr>
        <p:spPr>
          <a:xfrm>
            <a:off x="4075325" y="540000"/>
            <a:ext cx="4348800" cy="167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None/>
              <a:defRPr b="0" sz="4800">
                <a:solidFill>
                  <a:srgbClr val="052B1B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None/>
              <a:defRPr b="0" sz="4800">
                <a:solidFill>
                  <a:srgbClr val="052B1B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None/>
              <a:defRPr b="0" sz="4800">
                <a:solidFill>
                  <a:srgbClr val="052B1B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None/>
              <a:defRPr b="0" sz="4800">
                <a:solidFill>
                  <a:srgbClr val="052B1B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None/>
              <a:defRPr b="0" sz="4800">
                <a:solidFill>
                  <a:srgbClr val="052B1B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None/>
              <a:defRPr b="0" sz="4800">
                <a:solidFill>
                  <a:srgbClr val="052B1B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None/>
              <a:defRPr b="0" sz="4800">
                <a:solidFill>
                  <a:srgbClr val="052B1B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None/>
              <a:defRPr b="0" sz="4800">
                <a:solidFill>
                  <a:srgbClr val="052B1B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None/>
              <a:defRPr b="0" sz="4800">
                <a:solidFill>
                  <a:srgbClr val="052B1B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chemeClr val="accent5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5"/>
          <p:cNvSpPr txBox="1"/>
          <p:nvPr>
            <p:ph idx="1" type="subTitle"/>
          </p:nvPr>
        </p:nvSpPr>
        <p:spPr>
          <a:xfrm>
            <a:off x="729800" y="3207375"/>
            <a:ext cx="3363300" cy="13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96" name="Google Shape;96;p5"/>
          <p:cNvSpPr txBox="1"/>
          <p:nvPr>
            <p:ph type="ctrTitle"/>
          </p:nvPr>
        </p:nvSpPr>
        <p:spPr>
          <a:xfrm>
            <a:off x="2101161" y="359450"/>
            <a:ext cx="6322800" cy="57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b="0" sz="3000"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97" name="Google Shape;97;p5"/>
          <p:cNvSpPr txBox="1"/>
          <p:nvPr>
            <p:ph idx="2" type="subTitle"/>
          </p:nvPr>
        </p:nvSpPr>
        <p:spPr>
          <a:xfrm>
            <a:off x="5041049" y="3235642"/>
            <a:ext cx="3382800" cy="99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/>
            </a:lvl9pPr>
          </a:lstStyle>
          <a:p/>
        </p:txBody>
      </p:sp>
      <p:sp>
        <p:nvSpPr>
          <p:cNvPr id="98" name="Google Shape;98;p5"/>
          <p:cNvSpPr txBox="1"/>
          <p:nvPr>
            <p:ph idx="3" type="subTitle"/>
          </p:nvPr>
        </p:nvSpPr>
        <p:spPr>
          <a:xfrm>
            <a:off x="729800" y="2688475"/>
            <a:ext cx="3363300" cy="5778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9pPr>
          </a:lstStyle>
          <a:p/>
        </p:txBody>
      </p:sp>
      <p:sp>
        <p:nvSpPr>
          <p:cNvPr id="99" name="Google Shape;99;p5"/>
          <p:cNvSpPr txBox="1"/>
          <p:nvPr>
            <p:ph idx="4" type="subTitle"/>
          </p:nvPr>
        </p:nvSpPr>
        <p:spPr>
          <a:xfrm>
            <a:off x="5041049" y="2839675"/>
            <a:ext cx="3382800" cy="4410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Chau Philomene One"/>
                <a:ea typeface="Chau Philomene One"/>
                <a:cs typeface="Chau Philomene One"/>
                <a:sym typeface="Chau Philomene One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latin typeface="Chau Philomene One"/>
                <a:ea typeface="Chau Philomene One"/>
                <a:cs typeface="Chau Philomene One"/>
                <a:sym typeface="Chau Philomene One"/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latin typeface="Chau Philomene One"/>
                <a:ea typeface="Chau Philomene One"/>
                <a:cs typeface="Chau Philomene One"/>
                <a:sym typeface="Chau Philomene One"/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latin typeface="Chau Philomene One"/>
                <a:ea typeface="Chau Philomene One"/>
                <a:cs typeface="Chau Philomene One"/>
                <a:sym typeface="Chau Philomene One"/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latin typeface="Chau Philomene One"/>
                <a:ea typeface="Chau Philomene One"/>
                <a:cs typeface="Chau Philomene One"/>
                <a:sym typeface="Chau Philomene One"/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latin typeface="Chau Philomene One"/>
                <a:ea typeface="Chau Philomene One"/>
                <a:cs typeface="Chau Philomene One"/>
                <a:sym typeface="Chau Philomene One"/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latin typeface="Chau Philomene One"/>
                <a:ea typeface="Chau Philomene One"/>
                <a:cs typeface="Chau Philomene One"/>
                <a:sym typeface="Chau Philomene One"/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latin typeface="Chau Philomene One"/>
                <a:ea typeface="Chau Philomene One"/>
                <a:cs typeface="Chau Philomene One"/>
                <a:sym typeface="Chau Philomene One"/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2400">
                <a:latin typeface="Chau Philomene One"/>
                <a:ea typeface="Chau Philomene One"/>
                <a:cs typeface="Chau Philomene One"/>
                <a:sym typeface="Chau Philomene One"/>
              </a:defRPr>
            </a:lvl9pPr>
          </a:lstStyle>
          <a:p/>
        </p:txBody>
      </p:sp>
      <p:grpSp>
        <p:nvGrpSpPr>
          <p:cNvPr id="100" name="Google Shape;100;p5"/>
          <p:cNvGrpSpPr/>
          <p:nvPr/>
        </p:nvGrpSpPr>
        <p:grpSpPr>
          <a:xfrm>
            <a:off x="198100" y="322050"/>
            <a:ext cx="8739525" cy="4418650"/>
            <a:chOff x="198100" y="322050"/>
            <a:chExt cx="8739525" cy="4418650"/>
          </a:xfrm>
        </p:grpSpPr>
        <p:sp>
          <p:nvSpPr>
            <p:cNvPr id="101" name="Google Shape;101;p5"/>
            <p:cNvSpPr/>
            <p:nvPr/>
          </p:nvSpPr>
          <p:spPr>
            <a:xfrm>
              <a:off x="2992700" y="14008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5"/>
            <p:cNvSpPr/>
            <p:nvPr/>
          </p:nvSpPr>
          <p:spPr>
            <a:xfrm>
              <a:off x="4110550" y="4245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5"/>
            <p:cNvSpPr/>
            <p:nvPr/>
          </p:nvSpPr>
          <p:spPr>
            <a:xfrm>
              <a:off x="3693125" y="43369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5"/>
            <p:cNvSpPr/>
            <p:nvPr/>
          </p:nvSpPr>
          <p:spPr>
            <a:xfrm>
              <a:off x="6685850" y="34596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5"/>
            <p:cNvSpPr/>
            <p:nvPr/>
          </p:nvSpPr>
          <p:spPr>
            <a:xfrm>
              <a:off x="6891025" y="12608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5"/>
            <p:cNvSpPr/>
            <p:nvPr/>
          </p:nvSpPr>
          <p:spPr>
            <a:xfrm>
              <a:off x="2992700" y="11993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5"/>
            <p:cNvSpPr/>
            <p:nvPr/>
          </p:nvSpPr>
          <p:spPr>
            <a:xfrm>
              <a:off x="2055275" y="17582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5"/>
            <p:cNvSpPr/>
            <p:nvPr/>
          </p:nvSpPr>
          <p:spPr>
            <a:xfrm>
              <a:off x="2738000" y="12437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5"/>
            <p:cNvSpPr/>
            <p:nvPr/>
          </p:nvSpPr>
          <p:spPr>
            <a:xfrm>
              <a:off x="4248525" y="3220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5"/>
            <p:cNvSpPr/>
            <p:nvPr/>
          </p:nvSpPr>
          <p:spPr>
            <a:xfrm>
              <a:off x="6777950" y="18628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5"/>
            <p:cNvSpPr/>
            <p:nvPr/>
          </p:nvSpPr>
          <p:spPr>
            <a:xfrm>
              <a:off x="7174025" y="19492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5"/>
            <p:cNvSpPr/>
            <p:nvPr/>
          </p:nvSpPr>
          <p:spPr>
            <a:xfrm>
              <a:off x="4134400" y="39463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5"/>
            <p:cNvSpPr/>
            <p:nvPr/>
          </p:nvSpPr>
          <p:spPr>
            <a:xfrm>
              <a:off x="1669700" y="3664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5"/>
            <p:cNvSpPr/>
            <p:nvPr/>
          </p:nvSpPr>
          <p:spPr>
            <a:xfrm>
              <a:off x="7297850" y="33360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5"/>
            <p:cNvSpPr/>
            <p:nvPr/>
          </p:nvSpPr>
          <p:spPr>
            <a:xfrm>
              <a:off x="5539700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5"/>
            <p:cNvSpPr/>
            <p:nvPr/>
          </p:nvSpPr>
          <p:spPr>
            <a:xfrm>
              <a:off x="325450" y="41798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5"/>
            <p:cNvSpPr/>
            <p:nvPr/>
          </p:nvSpPr>
          <p:spPr>
            <a:xfrm>
              <a:off x="8893225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5"/>
            <p:cNvSpPr/>
            <p:nvPr/>
          </p:nvSpPr>
          <p:spPr>
            <a:xfrm>
              <a:off x="8316625" y="6545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5"/>
            <p:cNvSpPr/>
            <p:nvPr/>
          </p:nvSpPr>
          <p:spPr>
            <a:xfrm>
              <a:off x="7216463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5"/>
            <p:cNvSpPr/>
            <p:nvPr/>
          </p:nvSpPr>
          <p:spPr>
            <a:xfrm>
              <a:off x="198100" y="5166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chemeClr val="accent5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 txBox="1"/>
          <p:nvPr>
            <p:ph type="ctrTitle"/>
          </p:nvPr>
        </p:nvSpPr>
        <p:spPr>
          <a:xfrm>
            <a:off x="741725" y="359450"/>
            <a:ext cx="7682100" cy="57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b="0" sz="2400"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grpSp>
        <p:nvGrpSpPr>
          <p:cNvPr id="123" name="Google Shape;123;p6"/>
          <p:cNvGrpSpPr/>
          <p:nvPr/>
        </p:nvGrpSpPr>
        <p:grpSpPr>
          <a:xfrm>
            <a:off x="198100" y="322050"/>
            <a:ext cx="8739525" cy="4418650"/>
            <a:chOff x="198100" y="322050"/>
            <a:chExt cx="8739525" cy="4418650"/>
          </a:xfrm>
        </p:grpSpPr>
        <p:sp>
          <p:nvSpPr>
            <p:cNvPr id="124" name="Google Shape;124;p6"/>
            <p:cNvSpPr/>
            <p:nvPr/>
          </p:nvSpPr>
          <p:spPr>
            <a:xfrm>
              <a:off x="2992700" y="14008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6"/>
            <p:cNvSpPr/>
            <p:nvPr/>
          </p:nvSpPr>
          <p:spPr>
            <a:xfrm>
              <a:off x="4110550" y="4245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6"/>
            <p:cNvSpPr/>
            <p:nvPr/>
          </p:nvSpPr>
          <p:spPr>
            <a:xfrm>
              <a:off x="3693125" y="43369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6"/>
            <p:cNvSpPr/>
            <p:nvPr/>
          </p:nvSpPr>
          <p:spPr>
            <a:xfrm>
              <a:off x="6685850" y="34596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6"/>
            <p:cNvSpPr/>
            <p:nvPr/>
          </p:nvSpPr>
          <p:spPr>
            <a:xfrm>
              <a:off x="6891025" y="12608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6"/>
            <p:cNvSpPr/>
            <p:nvPr/>
          </p:nvSpPr>
          <p:spPr>
            <a:xfrm>
              <a:off x="2992700" y="11993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6"/>
            <p:cNvSpPr/>
            <p:nvPr/>
          </p:nvSpPr>
          <p:spPr>
            <a:xfrm>
              <a:off x="2055275" y="17582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6"/>
            <p:cNvSpPr/>
            <p:nvPr/>
          </p:nvSpPr>
          <p:spPr>
            <a:xfrm>
              <a:off x="2738000" y="12437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6"/>
            <p:cNvSpPr/>
            <p:nvPr/>
          </p:nvSpPr>
          <p:spPr>
            <a:xfrm>
              <a:off x="4248525" y="3220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6"/>
            <p:cNvSpPr/>
            <p:nvPr/>
          </p:nvSpPr>
          <p:spPr>
            <a:xfrm>
              <a:off x="6777950" y="18628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6"/>
            <p:cNvSpPr/>
            <p:nvPr/>
          </p:nvSpPr>
          <p:spPr>
            <a:xfrm>
              <a:off x="7174025" y="19492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6"/>
            <p:cNvSpPr/>
            <p:nvPr/>
          </p:nvSpPr>
          <p:spPr>
            <a:xfrm>
              <a:off x="4134400" y="39463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6"/>
            <p:cNvSpPr/>
            <p:nvPr/>
          </p:nvSpPr>
          <p:spPr>
            <a:xfrm>
              <a:off x="1669700" y="3664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6"/>
            <p:cNvSpPr/>
            <p:nvPr/>
          </p:nvSpPr>
          <p:spPr>
            <a:xfrm>
              <a:off x="7297850" y="33360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6"/>
            <p:cNvSpPr/>
            <p:nvPr/>
          </p:nvSpPr>
          <p:spPr>
            <a:xfrm>
              <a:off x="5539700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6"/>
            <p:cNvSpPr/>
            <p:nvPr/>
          </p:nvSpPr>
          <p:spPr>
            <a:xfrm>
              <a:off x="325450" y="41798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6"/>
            <p:cNvSpPr/>
            <p:nvPr/>
          </p:nvSpPr>
          <p:spPr>
            <a:xfrm>
              <a:off x="8893225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6"/>
            <p:cNvSpPr/>
            <p:nvPr/>
          </p:nvSpPr>
          <p:spPr>
            <a:xfrm>
              <a:off x="8316625" y="6545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6"/>
            <p:cNvSpPr/>
            <p:nvPr/>
          </p:nvSpPr>
          <p:spPr>
            <a:xfrm>
              <a:off x="7216463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6"/>
            <p:cNvSpPr/>
            <p:nvPr/>
          </p:nvSpPr>
          <p:spPr>
            <a:xfrm>
              <a:off x="198100" y="5166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solidFill>
          <a:srgbClr val="FFF5E3"/>
        </a:soli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"/>
          <p:cNvSpPr/>
          <p:nvPr/>
        </p:nvSpPr>
        <p:spPr>
          <a:xfrm rot="5400000">
            <a:off x="4229281" y="228036"/>
            <a:ext cx="5142690" cy="4686768"/>
          </a:xfrm>
          <a:prstGeom prst="flowChartDocumen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6" name="Google Shape;146;p7"/>
          <p:cNvGrpSpPr/>
          <p:nvPr/>
        </p:nvGrpSpPr>
        <p:grpSpPr>
          <a:xfrm>
            <a:off x="198100" y="322050"/>
            <a:ext cx="8739525" cy="4418650"/>
            <a:chOff x="198100" y="322050"/>
            <a:chExt cx="8739525" cy="4418650"/>
          </a:xfrm>
        </p:grpSpPr>
        <p:sp>
          <p:nvSpPr>
            <p:cNvPr id="147" name="Google Shape;147;p7"/>
            <p:cNvSpPr/>
            <p:nvPr/>
          </p:nvSpPr>
          <p:spPr>
            <a:xfrm>
              <a:off x="2992700" y="14008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7"/>
            <p:cNvSpPr/>
            <p:nvPr/>
          </p:nvSpPr>
          <p:spPr>
            <a:xfrm>
              <a:off x="4110550" y="4245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7"/>
            <p:cNvSpPr/>
            <p:nvPr/>
          </p:nvSpPr>
          <p:spPr>
            <a:xfrm>
              <a:off x="3693125" y="43369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7"/>
            <p:cNvSpPr/>
            <p:nvPr/>
          </p:nvSpPr>
          <p:spPr>
            <a:xfrm>
              <a:off x="6685850" y="34596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7"/>
            <p:cNvSpPr/>
            <p:nvPr/>
          </p:nvSpPr>
          <p:spPr>
            <a:xfrm>
              <a:off x="6891025" y="12608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7"/>
            <p:cNvSpPr/>
            <p:nvPr/>
          </p:nvSpPr>
          <p:spPr>
            <a:xfrm>
              <a:off x="2992700" y="11993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7"/>
            <p:cNvSpPr/>
            <p:nvPr/>
          </p:nvSpPr>
          <p:spPr>
            <a:xfrm>
              <a:off x="2055275" y="17582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7"/>
            <p:cNvSpPr/>
            <p:nvPr/>
          </p:nvSpPr>
          <p:spPr>
            <a:xfrm>
              <a:off x="2738000" y="12437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7"/>
            <p:cNvSpPr/>
            <p:nvPr/>
          </p:nvSpPr>
          <p:spPr>
            <a:xfrm>
              <a:off x="4248525" y="3220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7"/>
            <p:cNvSpPr/>
            <p:nvPr/>
          </p:nvSpPr>
          <p:spPr>
            <a:xfrm>
              <a:off x="6777950" y="18628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7"/>
            <p:cNvSpPr/>
            <p:nvPr/>
          </p:nvSpPr>
          <p:spPr>
            <a:xfrm>
              <a:off x="7174025" y="19492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7"/>
            <p:cNvSpPr/>
            <p:nvPr/>
          </p:nvSpPr>
          <p:spPr>
            <a:xfrm>
              <a:off x="4134400" y="39463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7"/>
            <p:cNvSpPr/>
            <p:nvPr/>
          </p:nvSpPr>
          <p:spPr>
            <a:xfrm>
              <a:off x="1669700" y="3664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7"/>
            <p:cNvSpPr/>
            <p:nvPr/>
          </p:nvSpPr>
          <p:spPr>
            <a:xfrm>
              <a:off x="7297850" y="33360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7"/>
            <p:cNvSpPr/>
            <p:nvPr/>
          </p:nvSpPr>
          <p:spPr>
            <a:xfrm>
              <a:off x="5539700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7"/>
            <p:cNvSpPr/>
            <p:nvPr/>
          </p:nvSpPr>
          <p:spPr>
            <a:xfrm>
              <a:off x="325450" y="41798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7"/>
            <p:cNvSpPr/>
            <p:nvPr/>
          </p:nvSpPr>
          <p:spPr>
            <a:xfrm>
              <a:off x="8893225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7"/>
            <p:cNvSpPr/>
            <p:nvPr/>
          </p:nvSpPr>
          <p:spPr>
            <a:xfrm>
              <a:off x="8316625" y="6545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7"/>
            <p:cNvSpPr/>
            <p:nvPr/>
          </p:nvSpPr>
          <p:spPr>
            <a:xfrm>
              <a:off x="7216463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7"/>
            <p:cNvSpPr/>
            <p:nvPr/>
          </p:nvSpPr>
          <p:spPr>
            <a:xfrm>
              <a:off x="198100" y="5166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7" name="Google Shape;167;p7"/>
          <p:cNvSpPr txBox="1"/>
          <p:nvPr>
            <p:ph type="ctrTitle"/>
          </p:nvPr>
        </p:nvSpPr>
        <p:spPr>
          <a:xfrm flipH="1">
            <a:off x="5268250" y="2868975"/>
            <a:ext cx="3155700" cy="83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 b="0" sz="6000">
                <a:solidFill>
                  <a:schemeClr val="accent6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68" name="Google Shape;168;p7"/>
          <p:cNvSpPr txBox="1"/>
          <p:nvPr>
            <p:ph idx="1" type="subTitle"/>
          </p:nvPr>
        </p:nvSpPr>
        <p:spPr>
          <a:xfrm>
            <a:off x="5465650" y="1438413"/>
            <a:ext cx="2958300" cy="117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5E2"/>
                </a:solidFill>
              </a:defRPr>
            </a:lvl1pPr>
            <a:lvl2pPr lvl="1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rgbClr val="FFF5E2"/>
                </a:solidFill>
              </a:defRPr>
            </a:lvl2pPr>
            <a:lvl3pPr lvl="2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rgbClr val="FFF5E2"/>
                </a:solidFill>
              </a:defRPr>
            </a:lvl3pPr>
            <a:lvl4pPr lvl="3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rgbClr val="FFF5E2"/>
                </a:solidFill>
              </a:defRPr>
            </a:lvl4pPr>
            <a:lvl5pPr lvl="4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rgbClr val="FFF5E2"/>
                </a:solidFill>
              </a:defRPr>
            </a:lvl5pPr>
            <a:lvl6pPr lvl="5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rgbClr val="FFF5E2"/>
                </a:solidFill>
              </a:defRPr>
            </a:lvl6pPr>
            <a:lvl7pPr lvl="6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rgbClr val="FFF5E2"/>
                </a:solidFill>
              </a:defRPr>
            </a:lvl7pPr>
            <a:lvl8pPr lvl="7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rgbClr val="FFF5E2"/>
                </a:solidFill>
              </a:defRPr>
            </a:lvl8pPr>
            <a:lvl9pPr lvl="8" rtl="0" algn="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>
                <a:solidFill>
                  <a:srgbClr val="FFF5E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dk1"/>
        </a:solid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8"/>
          <p:cNvSpPr txBox="1"/>
          <p:nvPr>
            <p:ph type="title"/>
          </p:nvPr>
        </p:nvSpPr>
        <p:spPr>
          <a:xfrm>
            <a:off x="742950" y="900025"/>
            <a:ext cx="7658100" cy="2517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b="0" sz="72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9pPr>
          </a:lstStyle>
          <a:p/>
        </p:txBody>
      </p:sp>
      <p:grpSp>
        <p:nvGrpSpPr>
          <p:cNvPr id="171" name="Google Shape;171;p8"/>
          <p:cNvGrpSpPr/>
          <p:nvPr/>
        </p:nvGrpSpPr>
        <p:grpSpPr>
          <a:xfrm>
            <a:off x="198100" y="322050"/>
            <a:ext cx="8739525" cy="4418650"/>
            <a:chOff x="198100" y="322050"/>
            <a:chExt cx="8739525" cy="4418650"/>
          </a:xfrm>
        </p:grpSpPr>
        <p:sp>
          <p:nvSpPr>
            <p:cNvPr id="172" name="Google Shape;172;p8"/>
            <p:cNvSpPr/>
            <p:nvPr/>
          </p:nvSpPr>
          <p:spPr>
            <a:xfrm>
              <a:off x="2992700" y="14008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8"/>
            <p:cNvSpPr/>
            <p:nvPr/>
          </p:nvSpPr>
          <p:spPr>
            <a:xfrm>
              <a:off x="4110550" y="4245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8"/>
            <p:cNvSpPr/>
            <p:nvPr/>
          </p:nvSpPr>
          <p:spPr>
            <a:xfrm>
              <a:off x="3693125" y="43369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8"/>
            <p:cNvSpPr/>
            <p:nvPr/>
          </p:nvSpPr>
          <p:spPr>
            <a:xfrm>
              <a:off x="6685850" y="34596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8"/>
            <p:cNvSpPr/>
            <p:nvPr/>
          </p:nvSpPr>
          <p:spPr>
            <a:xfrm>
              <a:off x="6891025" y="12608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8"/>
            <p:cNvSpPr/>
            <p:nvPr/>
          </p:nvSpPr>
          <p:spPr>
            <a:xfrm>
              <a:off x="2992700" y="11993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8"/>
            <p:cNvSpPr/>
            <p:nvPr/>
          </p:nvSpPr>
          <p:spPr>
            <a:xfrm>
              <a:off x="2055275" y="17582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8"/>
            <p:cNvSpPr/>
            <p:nvPr/>
          </p:nvSpPr>
          <p:spPr>
            <a:xfrm>
              <a:off x="2738000" y="12437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8"/>
            <p:cNvSpPr/>
            <p:nvPr/>
          </p:nvSpPr>
          <p:spPr>
            <a:xfrm>
              <a:off x="4248525" y="3220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8"/>
            <p:cNvSpPr/>
            <p:nvPr/>
          </p:nvSpPr>
          <p:spPr>
            <a:xfrm>
              <a:off x="6777950" y="18628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8"/>
            <p:cNvSpPr/>
            <p:nvPr/>
          </p:nvSpPr>
          <p:spPr>
            <a:xfrm>
              <a:off x="7174025" y="19492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8"/>
            <p:cNvSpPr/>
            <p:nvPr/>
          </p:nvSpPr>
          <p:spPr>
            <a:xfrm>
              <a:off x="4134400" y="39463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8"/>
            <p:cNvSpPr/>
            <p:nvPr/>
          </p:nvSpPr>
          <p:spPr>
            <a:xfrm>
              <a:off x="1669700" y="3664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8"/>
            <p:cNvSpPr/>
            <p:nvPr/>
          </p:nvSpPr>
          <p:spPr>
            <a:xfrm>
              <a:off x="7297850" y="33360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8"/>
            <p:cNvSpPr/>
            <p:nvPr/>
          </p:nvSpPr>
          <p:spPr>
            <a:xfrm>
              <a:off x="5539700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8"/>
            <p:cNvSpPr/>
            <p:nvPr/>
          </p:nvSpPr>
          <p:spPr>
            <a:xfrm>
              <a:off x="325450" y="41798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8"/>
            <p:cNvSpPr/>
            <p:nvPr/>
          </p:nvSpPr>
          <p:spPr>
            <a:xfrm>
              <a:off x="8893225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8"/>
            <p:cNvSpPr/>
            <p:nvPr/>
          </p:nvSpPr>
          <p:spPr>
            <a:xfrm>
              <a:off x="8316625" y="6545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8"/>
            <p:cNvSpPr/>
            <p:nvPr/>
          </p:nvSpPr>
          <p:spPr>
            <a:xfrm>
              <a:off x="7216463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8"/>
            <p:cNvSpPr/>
            <p:nvPr/>
          </p:nvSpPr>
          <p:spPr>
            <a:xfrm>
              <a:off x="198100" y="5166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accent5"/>
        </a:solid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3" name="Google Shape;193;p9"/>
          <p:cNvGrpSpPr/>
          <p:nvPr/>
        </p:nvGrpSpPr>
        <p:grpSpPr>
          <a:xfrm>
            <a:off x="198100" y="322050"/>
            <a:ext cx="8739525" cy="4418650"/>
            <a:chOff x="198100" y="322050"/>
            <a:chExt cx="8739525" cy="4418650"/>
          </a:xfrm>
        </p:grpSpPr>
        <p:sp>
          <p:nvSpPr>
            <p:cNvPr id="194" name="Google Shape;194;p9"/>
            <p:cNvSpPr/>
            <p:nvPr/>
          </p:nvSpPr>
          <p:spPr>
            <a:xfrm>
              <a:off x="2992700" y="14008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9"/>
            <p:cNvSpPr/>
            <p:nvPr/>
          </p:nvSpPr>
          <p:spPr>
            <a:xfrm>
              <a:off x="4110550" y="4245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9"/>
            <p:cNvSpPr/>
            <p:nvPr/>
          </p:nvSpPr>
          <p:spPr>
            <a:xfrm>
              <a:off x="3693125" y="43369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9"/>
            <p:cNvSpPr/>
            <p:nvPr/>
          </p:nvSpPr>
          <p:spPr>
            <a:xfrm>
              <a:off x="6685850" y="34596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9"/>
            <p:cNvSpPr/>
            <p:nvPr/>
          </p:nvSpPr>
          <p:spPr>
            <a:xfrm>
              <a:off x="6891025" y="12608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9"/>
            <p:cNvSpPr/>
            <p:nvPr/>
          </p:nvSpPr>
          <p:spPr>
            <a:xfrm>
              <a:off x="2992700" y="11993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9"/>
            <p:cNvSpPr/>
            <p:nvPr/>
          </p:nvSpPr>
          <p:spPr>
            <a:xfrm>
              <a:off x="2055275" y="17582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9"/>
            <p:cNvSpPr/>
            <p:nvPr/>
          </p:nvSpPr>
          <p:spPr>
            <a:xfrm>
              <a:off x="2738000" y="12437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9"/>
            <p:cNvSpPr/>
            <p:nvPr/>
          </p:nvSpPr>
          <p:spPr>
            <a:xfrm>
              <a:off x="4248525" y="3220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9"/>
            <p:cNvSpPr/>
            <p:nvPr/>
          </p:nvSpPr>
          <p:spPr>
            <a:xfrm>
              <a:off x="6777950" y="18628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9"/>
            <p:cNvSpPr/>
            <p:nvPr/>
          </p:nvSpPr>
          <p:spPr>
            <a:xfrm>
              <a:off x="7174025" y="19492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9"/>
            <p:cNvSpPr/>
            <p:nvPr/>
          </p:nvSpPr>
          <p:spPr>
            <a:xfrm>
              <a:off x="4134400" y="39463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9"/>
            <p:cNvSpPr/>
            <p:nvPr/>
          </p:nvSpPr>
          <p:spPr>
            <a:xfrm>
              <a:off x="1669700" y="3664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9"/>
            <p:cNvSpPr/>
            <p:nvPr/>
          </p:nvSpPr>
          <p:spPr>
            <a:xfrm>
              <a:off x="7297850" y="33360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9"/>
            <p:cNvSpPr/>
            <p:nvPr/>
          </p:nvSpPr>
          <p:spPr>
            <a:xfrm>
              <a:off x="5539700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9"/>
            <p:cNvSpPr/>
            <p:nvPr/>
          </p:nvSpPr>
          <p:spPr>
            <a:xfrm>
              <a:off x="325450" y="41798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9"/>
            <p:cNvSpPr/>
            <p:nvPr/>
          </p:nvSpPr>
          <p:spPr>
            <a:xfrm>
              <a:off x="8893225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9"/>
            <p:cNvSpPr/>
            <p:nvPr/>
          </p:nvSpPr>
          <p:spPr>
            <a:xfrm>
              <a:off x="8316625" y="6545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9"/>
            <p:cNvSpPr/>
            <p:nvPr/>
          </p:nvSpPr>
          <p:spPr>
            <a:xfrm>
              <a:off x="7216463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9"/>
            <p:cNvSpPr/>
            <p:nvPr/>
          </p:nvSpPr>
          <p:spPr>
            <a:xfrm>
              <a:off x="198100" y="5166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4" name="Google Shape;214;p9"/>
          <p:cNvSpPr txBox="1"/>
          <p:nvPr>
            <p:ph hasCustomPrompt="1" type="title"/>
          </p:nvPr>
        </p:nvSpPr>
        <p:spPr>
          <a:xfrm>
            <a:off x="1590600" y="683125"/>
            <a:ext cx="5962800" cy="25329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b="0" sz="250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15" name="Google Shape;215;p9"/>
          <p:cNvSpPr txBox="1"/>
          <p:nvPr>
            <p:ph idx="2" type="title"/>
          </p:nvPr>
        </p:nvSpPr>
        <p:spPr>
          <a:xfrm>
            <a:off x="1590600" y="2867025"/>
            <a:ext cx="5962800" cy="10539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5E3"/>
              </a:buClr>
              <a:buSzPts val="4200"/>
              <a:buNone/>
              <a:defRPr sz="7200">
                <a:solidFill>
                  <a:srgbClr val="FFF5E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F5E3"/>
              </a:buClr>
              <a:buSzPts val="4200"/>
              <a:buNone/>
              <a:defRPr sz="4200">
                <a:solidFill>
                  <a:srgbClr val="FFF5E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F5E3"/>
              </a:buClr>
              <a:buSzPts val="4200"/>
              <a:buNone/>
              <a:defRPr sz="4200">
                <a:solidFill>
                  <a:srgbClr val="FFF5E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F5E3"/>
              </a:buClr>
              <a:buSzPts val="4200"/>
              <a:buNone/>
              <a:defRPr sz="4200">
                <a:solidFill>
                  <a:srgbClr val="FFF5E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F5E3"/>
              </a:buClr>
              <a:buSzPts val="4200"/>
              <a:buNone/>
              <a:defRPr sz="4200">
                <a:solidFill>
                  <a:srgbClr val="FFF5E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F5E3"/>
              </a:buClr>
              <a:buSzPts val="4200"/>
              <a:buNone/>
              <a:defRPr sz="4200">
                <a:solidFill>
                  <a:srgbClr val="FFF5E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F5E3"/>
              </a:buClr>
              <a:buSzPts val="4200"/>
              <a:buNone/>
              <a:defRPr sz="4200">
                <a:solidFill>
                  <a:srgbClr val="FFF5E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F5E3"/>
              </a:buClr>
              <a:buSzPts val="4200"/>
              <a:buNone/>
              <a:defRPr sz="4200">
                <a:solidFill>
                  <a:srgbClr val="FFF5E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F5E3"/>
              </a:buClr>
              <a:buSzPts val="4200"/>
              <a:buNone/>
              <a:defRPr sz="4200">
                <a:solidFill>
                  <a:srgbClr val="FFF5E3"/>
                </a:solidFill>
              </a:defRPr>
            </a:lvl9pPr>
          </a:lstStyle>
          <a:p/>
        </p:txBody>
      </p:sp>
      <p:sp>
        <p:nvSpPr>
          <p:cNvPr id="216" name="Google Shape;216;p9"/>
          <p:cNvSpPr txBox="1"/>
          <p:nvPr>
            <p:ph idx="1" type="subTitle"/>
          </p:nvPr>
        </p:nvSpPr>
        <p:spPr>
          <a:xfrm>
            <a:off x="720150" y="3878700"/>
            <a:ext cx="7703700" cy="70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5E3"/>
              </a:buClr>
              <a:buSzPts val="2100"/>
              <a:buNone/>
              <a:defRPr sz="1600">
                <a:solidFill>
                  <a:srgbClr val="FFF5E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5E3"/>
              </a:buClr>
              <a:buSzPts val="2100"/>
              <a:buNone/>
              <a:defRPr sz="2100">
                <a:solidFill>
                  <a:srgbClr val="FFF5E3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5E3"/>
              </a:buClr>
              <a:buSzPts val="2100"/>
              <a:buNone/>
              <a:defRPr sz="2100">
                <a:solidFill>
                  <a:srgbClr val="FFF5E3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5E3"/>
              </a:buClr>
              <a:buSzPts val="2100"/>
              <a:buNone/>
              <a:defRPr sz="2100">
                <a:solidFill>
                  <a:srgbClr val="FFF5E3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5E3"/>
              </a:buClr>
              <a:buSzPts val="2100"/>
              <a:buNone/>
              <a:defRPr sz="2100">
                <a:solidFill>
                  <a:srgbClr val="FFF5E3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5E3"/>
              </a:buClr>
              <a:buSzPts val="2100"/>
              <a:buNone/>
              <a:defRPr sz="2100">
                <a:solidFill>
                  <a:srgbClr val="FFF5E3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5E3"/>
              </a:buClr>
              <a:buSzPts val="2100"/>
              <a:buNone/>
              <a:defRPr sz="2100">
                <a:solidFill>
                  <a:srgbClr val="FFF5E3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5E3"/>
              </a:buClr>
              <a:buSzPts val="2100"/>
              <a:buNone/>
              <a:defRPr sz="2100">
                <a:solidFill>
                  <a:srgbClr val="FFF5E3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5E3"/>
              </a:buClr>
              <a:buSzPts val="2100"/>
              <a:buNone/>
              <a:defRPr sz="2100">
                <a:solidFill>
                  <a:srgbClr val="FFF5E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solidFill>
          <a:schemeClr val="accent5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" name="Google Shape;218;p10"/>
          <p:cNvGrpSpPr/>
          <p:nvPr/>
        </p:nvGrpSpPr>
        <p:grpSpPr>
          <a:xfrm>
            <a:off x="2049075" y="235825"/>
            <a:ext cx="4908180" cy="4616295"/>
            <a:chOff x="2049075" y="235825"/>
            <a:chExt cx="4908180" cy="4616295"/>
          </a:xfrm>
        </p:grpSpPr>
        <p:sp>
          <p:nvSpPr>
            <p:cNvPr id="219" name="Google Shape;219;p10"/>
            <p:cNvSpPr/>
            <p:nvPr/>
          </p:nvSpPr>
          <p:spPr>
            <a:xfrm>
              <a:off x="2049075" y="235825"/>
              <a:ext cx="4841929" cy="4056780"/>
            </a:xfrm>
            <a:custGeom>
              <a:rect b="b" l="l" r="r" t="t"/>
              <a:pathLst>
                <a:path extrusionOk="0" h="43132" w="48313">
                  <a:moveTo>
                    <a:pt x="48313" y="1"/>
                  </a:moveTo>
                  <a:lnTo>
                    <a:pt x="0" y="4118"/>
                  </a:lnTo>
                  <a:lnTo>
                    <a:pt x="8385" y="43132"/>
                  </a:lnTo>
                  <a:lnTo>
                    <a:pt x="42522" y="42066"/>
                  </a:lnTo>
                  <a:lnTo>
                    <a:pt x="4831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10"/>
            <p:cNvSpPr/>
            <p:nvPr/>
          </p:nvSpPr>
          <p:spPr>
            <a:xfrm>
              <a:off x="2689171" y="3418368"/>
              <a:ext cx="3734999" cy="788275"/>
            </a:xfrm>
            <a:custGeom>
              <a:rect b="b" l="l" r="r" t="t"/>
              <a:pathLst>
                <a:path extrusionOk="0" h="8381" w="37268">
                  <a:moveTo>
                    <a:pt x="0" y="0"/>
                  </a:moveTo>
                  <a:lnTo>
                    <a:pt x="1799" y="8381"/>
                  </a:lnTo>
                  <a:lnTo>
                    <a:pt x="31259" y="8381"/>
                  </a:lnTo>
                  <a:lnTo>
                    <a:pt x="36135" y="8229"/>
                  </a:lnTo>
                  <a:lnTo>
                    <a:pt x="372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10"/>
            <p:cNvSpPr/>
            <p:nvPr/>
          </p:nvSpPr>
          <p:spPr>
            <a:xfrm>
              <a:off x="4008057" y="3355834"/>
              <a:ext cx="1158350" cy="689700"/>
            </a:xfrm>
            <a:custGeom>
              <a:rect b="b" l="l" r="r" t="t"/>
              <a:pathLst>
                <a:path extrusionOk="0" h="8078" w="13567">
                  <a:moveTo>
                    <a:pt x="1" y="0"/>
                  </a:moveTo>
                  <a:lnTo>
                    <a:pt x="1" y="8077"/>
                  </a:lnTo>
                  <a:lnTo>
                    <a:pt x="13414" y="8077"/>
                  </a:lnTo>
                  <a:lnTo>
                    <a:pt x="13566" y="61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10"/>
            <p:cNvSpPr/>
            <p:nvPr/>
          </p:nvSpPr>
          <p:spPr>
            <a:xfrm>
              <a:off x="2316425" y="3824230"/>
              <a:ext cx="4640830" cy="1027890"/>
            </a:xfrm>
            <a:custGeom>
              <a:rect b="b" l="l" r="r" t="t"/>
              <a:pathLst>
                <a:path extrusionOk="0" h="12039" w="54355">
                  <a:moveTo>
                    <a:pt x="1" y="0"/>
                  </a:moveTo>
                  <a:lnTo>
                    <a:pt x="1372" y="9753"/>
                  </a:lnTo>
                  <a:lnTo>
                    <a:pt x="51208" y="12039"/>
                  </a:lnTo>
                  <a:lnTo>
                    <a:pt x="54355" y="186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3" name="Google Shape;223;p10"/>
          <p:cNvGrpSpPr/>
          <p:nvPr/>
        </p:nvGrpSpPr>
        <p:grpSpPr>
          <a:xfrm>
            <a:off x="198100" y="322050"/>
            <a:ext cx="8739525" cy="4418650"/>
            <a:chOff x="198100" y="322050"/>
            <a:chExt cx="8739525" cy="4418650"/>
          </a:xfrm>
        </p:grpSpPr>
        <p:sp>
          <p:nvSpPr>
            <p:cNvPr id="224" name="Google Shape;224;p10"/>
            <p:cNvSpPr/>
            <p:nvPr/>
          </p:nvSpPr>
          <p:spPr>
            <a:xfrm>
              <a:off x="2992700" y="14008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10"/>
            <p:cNvSpPr/>
            <p:nvPr/>
          </p:nvSpPr>
          <p:spPr>
            <a:xfrm>
              <a:off x="4110550" y="4245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10"/>
            <p:cNvSpPr/>
            <p:nvPr/>
          </p:nvSpPr>
          <p:spPr>
            <a:xfrm>
              <a:off x="3693125" y="43369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10"/>
            <p:cNvSpPr/>
            <p:nvPr/>
          </p:nvSpPr>
          <p:spPr>
            <a:xfrm>
              <a:off x="6685850" y="34596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10"/>
            <p:cNvSpPr/>
            <p:nvPr/>
          </p:nvSpPr>
          <p:spPr>
            <a:xfrm>
              <a:off x="6891025" y="12608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10"/>
            <p:cNvSpPr/>
            <p:nvPr/>
          </p:nvSpPr>
          <p:spPr>
            <a:xfrm>
              <a:off x="2992700" y="11993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10"/>
            <p:cNvSpPr/>
            <p:nvPr/>
          </p:nvSpPr>
          <p:spPr>
            <a:xfrm>
              <a:off x="2055275" y="17582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10"/>
            <p:cNvSpPr/>
            <p:nvPr/>
          </p:nvSpPr>
          <p:spPr>
            <a:xfrm>
              <a:off x="2738000" y="12437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10"/>
            <p:cNvSpPr/>
            <p:nvPr/>
          </p:nvSpPr>
          <p:spPr>
            <a:xfrm>
              <a:off x="4248525" y="3220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10"/>
            <p:cNvSpPr/>
            <p:nvPr/>
          </p:nvSpPr>
          <p:spPr>
            <a:xfrm>
              <a:off x="6777950" y="18628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10"/>
            <p:cNvSpPr/>
            <p:nvPr/>
          </p:nvSpPr>
          <p:spPr>
            <a:xfrm>
              <a:off x="7174025" y="19492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10"/>
            <p:cNvSpPr/>
            <p:nvPr/>
          </p:nvSpPr>
          <p:spPr>
            <a:xfrm>
              <a:off x="4134400" y="39463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10"/>
            <p:cNvSpPr/>
            <p:nvPr/>
          </p:nvSpPr>
          <p:spPr>
            <a:xfrm>
              <a:off x="1669700" y="3664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10"/>
            <p:cNvSpPr/>
            <p:nvPr/>
          </p:nvSpPr>
          <p:spPr>
            <a:xfrm>
              <a:off x="7297850" y="33360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10"/>
            <p:cNvSpPr/>
            <p:nvPr/>
          </p:nvSpPr>
          <p:spPr>
            <a:xfrm>
              <a:off x="5539700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10"/>
            <p:cNvSpPr/>
            <p:nvPr/>
          </p:nvSpPr>
          <p:spPr>
            <a:xfrm>
              <a:off x="325450" y="41798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10"/>
            <p:cNvSpPr/>
            <p:nvPr/>
          </p:nvSpPr>
          <p:spPr>
            <a:xfrm>
              <a:off x="8893225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10"/>
            <p:cNvSpPr/>
            <p:nvPr/>
          </p:nvSpPr>
          <p:spPr>
            <a:xfrm>
              <a:off x="8316625" y="6545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10"/>
            <p:cNvSpPr/>
            <p:nvPr/>
          </p:nvSpPr>
          <p:spPr>
            <a:xfrm>
              <a:off x="7216463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10"/>
            <p:cNvSpPr/>
            <p:nvPr/>
          </p:nvSpPr>
          <p:spPr>
            <a:xfrm>
              <a:off x="198100" y="5166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4" name="Google Shape;244;p10"/>
          <p:cNvSpPr txBox="1"/>
          <p:nvPr>
            <p:ph type="ctrTitle"/>
          </p:nvPr>
        </p:nvSpPr>
        <p:spPr>
          <a:xfrm>
            <a:off x="2974775" y="3997475"/>
            <a:ext cx="3194700" cy="577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None/>
              <a:defRPr b="0" sz="2400">
                <a:solidFill>
                  <a:srgbClr val="F3F3F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None/>
              <a:defRPr sz="1400">
                <a:solidFill>
                  <a:srgbClr val="F3F3F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None/>
              <a:defRPr sz="1400">
                <a:solidFill>
                  <a:srgbClr val="F3F3F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None/>
              <a:defRPr sz="1400">
                <a:solidFill>
                  <a:srgbClr val="F3F3F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None/>
              <a:defRPr sz="1400">
                <a:solidFill>
                  <a:srgbClr val="F3F3F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None/>
              <a:defRPr sz="1400">
                <a:solidFill>
                  <a:srgbClr val="F3F3F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None/>
              <a:defRPr sz="1400">
                <a:solidFill>
                  <a:srgbClr val="F3F3F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None/>
              <a:defRPr sz="1400">
                <a:solidFill>
                  <a:srgbClr val="F3F3F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None/>
              <a:defRPr sz="1400">
                <a:solidFill>
                  <a:srgbClr val="F3F3F3"/>
                </a:solidFill>
              </a:defRPr>
            </a:lvl9pPr>
          </a:lstStyle>
          <a:p/>
        </p:txBody>
      </p:sp>
      <p:sp>
        <p:nvSpPr>
          <p:cNvPr id="245" name="Google Shape;245;p10"/>
          <p:cNvSpPr txBox="1"/>
          <p:nvPr>
            <p:ph idx="1" type="subTitle"/>
          </p:nvPr>
        </p:nvSpPr>
        <p:spPr>
          <a:xfrm>
            <a:off x="2826000" y="1539250"/>
            <a:ext cx="3492000" cy="12177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rgbClr val="F3F3F3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rgbClr val="F3F3F3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rgbClr val="F3F3F3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rgbClr val="F3F3F3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rgbClr val="F3F3F3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rgbClr val="F3F3F3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rgbClr val="F3F3F3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rgbClr val="F3F3F3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rgbClr val="F3F3F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5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1"/>
          <p:cNvSpPr/>
          <p:nvPr/>
        </p:nvSpPr>
        <p:spPr>
          <a:xfrm rot="-5400000">
            <a:off x="-84484" y="84568"/>
            <a:ext cx="5142690" cy="4973724"/>
          </a:xfrm>
          <a:prstGeom prst="flowChartDocument">
            <a:avLst/>
          </a:prstGeom>
          <a:solidFill>
            <a:srgbClr val="FFF5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11"/>
          <p:cNvSpPr txBox="1"/>
          <p:nvPr>
            <p:ph idx="1" type="subTitle"/>
          </p:nvPr>
        </p:nvSpPr>
        <p:spPr>
          <a:xfrm>
            <a:off x="1190775" y="3204600"/>
            <a:ext cx="6762600" cy="5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8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49" name="Google Shape;249;p11"/>
          <p:cNvSpPr txBox="1"/>
          <p:nvPr>
            <p:ph hasCustomPrompt="1" type="title"/>
          </p:nvPr>
        </p:nvSpPr>
        <p:spPr>
          <a:xfrm>
            <a:off x="720000" y="1321725"/>
            <a:ext cx="77040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Char char="+"/>
              <a:defRPr sz="120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Char char="+"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Char char="+"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Char char="+"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Char char="+"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Char char="+"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Char char="+"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Char char="+"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Char char="+"/>
              <a:defRPr sz="12000"/>
            </a:lvl9pPr>
          </a:lstStyle>
          <a:p>
            <a:r>
              <a:t>xx%</a:t>
            </a:r>
          </a:p>
        </p:txBody>
      </p:sp>
      <p:grpSp>
        <p:nvGrpSpPr>
          <p:cNvPr id="250" name="Google Shape;250;p11"/>
          <p:cNvGrpSpPr/>
          <p:nvPr/>
        </p:nvGrpSpPr>
        <p:grpSpPr>
          <a:xfrm>
            <a:off x="198100" y="322050"/>
            <a:ext cx="8739525" cy="4418650"/>
            <a:chOff x="198100" y="322050"/>
            <a:chExt cx="8739525" cy="4418650"/>
          </a:xfrm>
        </p:grpSpPr>
        <p:sp>
          <p:nvSpPr>
            <p:cNvPr id="251" name="Google Shape;251;p11"/>
            <p:cNvSpPr/>
            <p:nvPr/>
          </p:nvSpPr>
          <p:spPr>
            <a:xfrm>
              <a:off x="2992700" y="14008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11"/>
            <p:cNvSpPr/>
            <p:nvPr/>
          </p:nvSpPr>
          <p:spPr>
            <a:xfrm>
              <a:off x="4110550" y="4245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11"/>
            <p:cNvSpPr/>
            <p:nvPr/>
          </p:nvSpPr>
          <p:spPr>
            <a:xfrm>
              <a:off x="3693125" y="43369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11"/>
            <p:cNvSpPr/>
            <p:nvPr/>
          </p:nvSpPr>
          <p:spPr>
            <a:xfrm>
              <a:off x="6685850" y="34596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11"/>
            <p:cNvSpPr/>
            <p:nvPr/>
          </p:nvSpPr>
          <p:spPr>
            <a:xfrm>
              <a:off x="6891025" y="12608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11"/>
            <p:cNvSpPr/>
            <p:nvPr/>
          </p:nvSpPr>
          <p:spPr>
            <a:xfrm>
              <a:off x="2992700" y="11993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11"/>
            <p:cNvSpPr/>
            <p:nvPr/>
          </p:nvSpPr>
          <p:spPr>
            <a:xfrm>
              <a:off x="2055275" y="17582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11"/>
            <p:cNvSpPr/>
            <p:nvPr/>
          </p:nvSpPr>
          <p:spPr>
            <a:xfrm>
              <a:off x="2738000" y="12437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11"/>
            <p:cNvSpPr/>
            <p:nvPr/>
          </p:nvSpPr>
          <p:spPr>
            <a:xfrm>
              <a:off x="4248525" y="3220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11"/>
            <p:cNvSpPr/>
            <p:nvPr/>
          </p:nvSpPr>
          <p:spPr>
            <a:xfrm>
              <a:off x="6777950" y="18628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11"/>
            <p:cNvSpPr/>
            <p:nvPr/>
          </p:nvSpPr>
          <p:spPr>
            <a:xfrm>
              <a:off x="7174025" y="19492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11"/>
            <p:cNvSpPr/>
            <p:nvPr/>
          </p:nvSpPr>
          <p:spPr>
            <a:xfrm>
              <a:off x="4134400" y="39463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11"/>
            <p:cNvSpPr/>
            <p:nvPr/>
          </p:nvSpPr>
          <p:spPr>
            <a:xfrm>
              <a:off x="1669700" y="3664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11"/>
            <p:cNvSpPr/>
            <p:nvPr/>
          </p:nvSpPr>
          <p:spPr>
            <a:xfrm>
              <a:off x="7297850" y="33360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11"/>
            <p:cNvSpPr/>
            <p:nvPr/>
          </p:nvSpPr>
          <p:spPr>
            <a:xfrm>
              <a:off x="5539700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11"/>
            <p:cNvSpPr/>
            <p:nvPr/>
          </p:nvSpPr>
          <p:spPr>
            <a:xfrm>
              <a:off x="325450" y="41798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11"/>
            <p:cNvSpPr/>
            <p:nvPr/>
          </p:nvSpPr>
          <p:spPr>
            <a:xfrm>
              <a:off x="8893225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11"/>
            <p:cNvSpPr/>
            <p:nvPr/>
          </p:nvSpPr>
          <p:spPr>
            <a:xfrm>
              <a:off x="8316625" y="6545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11"/>
            <p:cNvSpPr/>
            <p:nvPr/>
          </p:nvSpPr>
          <p:spPr>
            <a:xfrm>
              <a:off x="7216463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11"/>
            <p:cNvSpPr/>
            <p:nvPr/>
          </p:nvSpPr>
          <p:spPr>
            <a:xfrm>
              <a:off x="198100" y="5166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">
    <p:bg>
      <p:bgPr>
        <a:solidFill>
          <a:srgbClr val="FFF5E3"/>
        </a:soli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2"/>
          <p:cNvSpPr/>
          <p:nvPr/>
        </p:nvSpPr>
        <p:spPr>
          <a:xfrm rot="5400000">
            <a:off x="3980114" y="-21120"/>
            <a:ext cx="5142690" cy="5185080"/>
          </a:xfrm>
          <a:prstGeom prst="flowChartDocumen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73" name="Google Shape;273;p12"/>
          <p:cNvGrpSpPr/>
          <p:nvPr/>
        </p:nvGrpSpPr>
        <p:grpSpPr>
          <a:xfrm>
            <a:off x="198100" y="322050"/>
            <a:ext cx="8739525" cy="4418650"/>
            <a:chOff x="198100" y="322050"/>
            <a:chExt cx="8739525" cy="4418650"/>
          </a:xfrm>
        </p:grpSpPr>
        <p:sp>
          <p:nvSpPr>
            <p:cNvPr id="274" name="Google Shape;274;p12"/>
            <p:cNvSpPr/>
            <p:nvPr/>
          </p:nvSpPr>
          <p:spPr>
            <a:xfrm>
              <a:off x="2992700" y="14008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12"/>
            <p:cNvSpPr/>
            <p:nvPr/>
          </p:nvSpPr>
          <p:spPr>
            <a:xfrm>
              <a:off x="4110550" y="4245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12"/>
            <p:cNvSpPr/>
            <p:nvPr/>
          </p:nvSpPr>
          <p:spPr>
            <a:xfrm>
              <a:off x="3693125" y="43369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12"/>
            <p:cNvSpPr/>
            <p:nvPr/>
          </p:nvSpPr>
          <p:spPr>
            <a:xfrm>
              <a:off x="6685850" y="34596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12"/>
            <p:cNvSpPr/>
            <p:nvPr/>
          </p:nvSpPr>
          <p:spPr>
            <a:xfrm>
              <a:off x="6891025" y="12608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12"/>
            <p:cNvSpPr/>
            <p:nvPr/>
          </p:nvSpPr>
          <p:spPr>
            <a:xfrm>
              <a:off x="2992700" y="11993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12"/>
            <p:cNvSpPr/>
            <p:nvPr/>
          </p:nvSpPr>
          <p:spPr>
            <a:xfrm>
              <a:off x="2055275" y="17582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12"/>
            <p:cNvSpPr/>
            <p:nvPr/>
          </p:nvSpPr>
          <p:spPr>
            <a:xfrm>
              <a:off x="2738000" y="12437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12"/>
            <p:cNvSpPr/>
            <p:nvPr/>
          </p:nvSpPr>
          <p:spPr>
            <a:xfrm>
              <a:off x="4248525" y="3220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12"/>
            <p:cNvSpPr/>
            <p:nvPr/>
          </p:nvSpPr>
          <p:spPr>
            <a:xfrm>
              <a:off x="6777950" y="18628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12"/>
            <p:cNvSpPr/>
            <p:nvPr/>
          </p:nvSpPr>
          <p:spPr>
            <a:xfrm>
              <a:off x="7174025" y="19492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12"/>
            <p:cNvSpPr/>
            <p:nvPr/>
          </p:nvSpPr>
          <p:spPr>
            <a:xfrm>
              <a:off x="4134400" y="39463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12"/>
            <p:cNvSpPr/>
            <p:nvPr/>
          </p:nvSpPr>
          <p:spPr>
            <a:xfrm>
              <a:off x="1669700" y="3664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12"/>
            <p:cNvSpPr/>
            <p:nvPr/>
          </p:nvSpPr>
          <p:spPr>
            <a:xfrm>
              <a:off x="7297850" y="33360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12"/>
            <p:cNvSpPr/>
            <p:nvPr/>
          </p:nvSpPr>
          <p:spPr>
            <a:xfrm>
              <a:off x="5539700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12"/>
            <p:cNvSpPr/>
            <p:nvPr/>
          </p:nvSpPr>
          <p:spPr>
            <a:xfrm>
              <a:off x="325450" y="41798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12"/>
            <p:cNvSpPr/>
            <p:nvPr/>
          </p:nvSpPr>
          <p:spPr>
            <a:xfrm>
              <a:off x="8893225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12"/>
            <p:cNvSpPr/>
            <p:nvPr/>
          </p:nvSpPr>
          <p:spPr>
            <a:xfrm>
              <a:off x="8316625" y="6545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12"/>
            <p:cNvSpPr/>
            <p:nvPr/>
          </p:nvSpPr>
          <p:spPr>
            <a:xfrm>
              <a:off x="7216463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12"/>
            <p:cNvSpPr/>
            <p:nvPr/>
          </p:nvSpPr>
          <p:spPr>
            <a:xfrm>
              <a:off x="198100" y="5166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4" name="Google Shape;294;p12"/>
          <p:cNvGrpSpPr/>
          <p:nvPr/>
        </p:nvGrpSpPr>
        <p:grpSpPr>
          <a:xfrm>
            <a:off x="-713884" y="-453225"/>
            <a:ext cx="2613215" cy="6437556"/>
            <a:chOff x="-713884" y="-453225"/>
            <a:chExt cx="2613215" cy="6437556"/>
          </a:xfrm>
        </p:grpSpPr>
        <p:sp>
          <p:nvSpPr>
            <p:cNvPr id="295" name="Google Shape;295;p12"/>
            <p:cNvSpPr/>
            <p:nvPr/>
          </p:nvSpPr>
          <p:spPr>
            <a:xfrm flipH="1" rot="-5816786">
              <a:off x="-2535928" y="1830465"/>
              <a:ext cx="6257302" cy="1870175"/>
            </a:xfrm>
            <a:custGeom>
              <a:rect b="b" l="l" r="r" t="t"/>
              <a:pathLst>
                <a:path extrusionOk="0" h="4815" w="16110">
                  <a:moveTo>
                    <a:pt x="15069" y="1"/>
                  </a:moveTo>
                  <a:cubicBezTo>
                    <a:pt x="11502" y="1"/>
                    <a:pt x="0" y="890"/>
                    <a:pt x="364" y="1512"/>
                  </a:cubicBezTo>
                  <a:cubicBezTo>
                    <a:pt x="364" y="1512"/>
                    <a:pt x="1129" y="4814"/>
                    <a:pt x="3777" y="4814"/>
                  </a:cubicBezTo>
                  <a:cubicBezTo>
                    <a:pt x="4320" y="4814"/>
                    <a:pt x="4943" y="4675"/>
                    <a:pt x="5655" y="4341"/>
                  </a:cubicBezTo>
                  <a:cubicBezTo>
                    <a:pt x="7845" y="3310"/>
                    <a:pt x="8686" y="2634"/>
                    <a:pt x="8990" y="2224"/>
                  </a:cubicBezTo>
                  <a:lnTo>
                    <a:pt x="8990" y="2224"/>
                  </a:lnTo>
                  <a:cubicBezTo>
                    <a:pt x="8962" y="2537"/>
                    <a:pt x="9014" y="2875"/>
                    <a:pt x="9367" y="2875"/>
                  </a:cubicBezTo>
                  <a:cubicBezTo>
                    <a:pt x="9398" y="2875"/>
                    <a:pt x="9431" y="2872"/>
                    <a:pt x="9468" y="2867"/>
                  </a:cubicBezTo>
                  <a:cubicBezTo>
                    <a:pt x="10269" y="2744"/>
                    <a:pt x="10573" y="1820"/>
                    <a:pt x="10573" y="1819"/>
                  </a:cubicBezTo>
                  <a:lnTo>
                    <a:pt x="10573" y="1819"/>
                  </a:lnTo>
                  <a:cubicBezTo>
                    <a:pt x="10573" y="1820"/>
                    <a:pt x="10449" y="3842"/>
                    <a:pt x="11627" y="3842"/>
                  </a:cubicBezTo>
                  <a:cubicBezTo>
                    <a:pt x="11872" y="3842"/>
                    <a:pt x="12174" y="3754"/>
                    <a:pt x="12545" y="3542"/>
                  </a:cubicBezTo>
                  <a:cubicBezTo>
                    <a:pt x="14695" y="2313"/>
                    <a:pt x="16109" y="528"/>
                    <a:pt x="16109" y="97"/>
                  </a:cubicBezTo>
                  <a:cubicBezTo>
                    <a:pt x="16109" y="31"/>
                    <a:pt x="15722" y="1"/>
                    <a:pt x="15069" y="1"/>
                  </a:cubicBezTo>
                  <a:close/>
                </a:path>
              </a:pathLst>
            </a:custGeom>
            <a:solidFill>
              <a:srgbClr val="CF324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96" name="Google Shape;296;p12"/>
            <p:cNvGrpSpPr/>
            <p:nvPr/>
          </p:nvGrpSpPr>
          <p:grpSpPr>
            <a:xfrm>
              <a:off x="-12" y="397442"/>
              <a:ext cx="929956" cy="4538087"/>
              <a:chOff x="-98149" y="-631183"/>
              <a:chExt cx="1133816" cy="5532903"/>
            </a:xfrm>
          </p:grpSpPr>
          <p:sp>
            <p:nvSpPr>
              <p:cNvPr id="297" name="Google Shape;297;p12"/>
              <p:cNvSpPr/>
              <p:nvPr/>
            </p:nvSpPr>
            <p:spPr>
              <a:xfrm>
                <a:off x="447701" y="4488754"/>
                <a:ext cx="587966" cy="412966"/>
              </a:xfrm>
              <a:custGeom>
                <a:rect b="b" l="l" r="r" t="t"/>
                <a:pathLst>
                  <a:path extrusionOk="0" h="3030" w="4314">
                    <a:moveTo>
                      <a:pt x="2496" y="1190"/>
                    </a:moveTo>
                    <a:cubicBezTo>
                      <a:pt x="2643" y="1190"/>
                      <a:pt x="2745" y="1343"/>
                      <a:pt x="2786" y="1510"/>
                    </a:cubicBezTo>
                    <a:cubicBezTo>
                      <a:pt x="2899" y="1964"/>
                      <a:pt x="2568" y="2416"/>
                      <a:pt x="2195" y="2665"/>
                    </a:cubicBezTo>
                    <a:lnTo>
                      <a:pt x="2195" y="2665"/>
                    </a:lnTo>
                    <a:cubicBezTo>
                      <a:pt x="2032" y="2479"/>
                      <a:pt x="1984" y="2219"/>
                      <a:pt x="2023" y="1960"/>
                    </a:cubicBezTo>
                    <a:cubicBezTo>
                      <a:pt x="2054" y="1755"/>
                      <a:pt x="2139" y="1401"/>
                      <a:pt x="2306" y="1268"/>
                    </a:cubicBezTo>
                    <a:cubicBezTo>
                      <a:pt x="2375" y="1213"/>
                      <a:pt x="2439" y="1190"/>
                      <a:pt x="2496" y="1190"/>
                    </a:cubicBezTo>
                    <a:close/>
                    <a:moveTo>
                      <a:pt x="910" y="1"/>
                    </a:moveTo>
                    <a:cubicBezTo>
                      <a:pt x="794" y="1"/>
                      <a:pt x="657" y="65"/>
                      <a:pt x="526" y="185"/>
                    </a:cubicBezTo>
                    <a:cubicBezTo>
                      <a:pt x="149" y="529"/>
                      <a:pt x="0" y="1040"/>
                      <a:pt x="76" y="1537"/>
                    </a:cubicBezTo>
                    <a:cubicBezTo>
                      <a:pt x="189" y="2293"/>
                      <a:pt x="787" y="2963"/>
                      <a:pt x="1517" y="2963"/>
                    </a:cubicBezTo>
                    <a:cubicBezTo>
                      <a:pt x="1686" y="2963"/>
                      <a:pt x="1861" y="2928"/>
                      <a:pt x="2040" y="2848"/>
                    </a:cubicBezTo>
                    <a:cubicBezTo>
                      <a:pt x="2068" y="2836"/>
                      <a:pt x="2095" y="2824"/>
                      <a:pt x="2122" y="2810"/>
                    </a:cubicBezTo>
                    <a:lnTo>
                      <a:pt x="2122" y="2810"/>
                    </a:lnTo>
                    <a:cubicBezTo>
                      <a:pt x="2177" y="2855"/>
                      <a:pt x="2241" y="2894"/>
                      <a:pt x="2312" y="2925"/>
                    </a:cubicBezTo>
                    <a:cubicBezTo>
                      <a:pt x="2476" y="2997"/>
                      <a:pt x="2643" y="3030"/>
                      <a:pt x="2809" y="3030"/>
                    </a:cubicBezTo>
                    <a:cubicBezTo>
                      <a:pt x="3405" y="3030"/>
                      <a:pt x="3973" y="2605"/>
                      <a:pt x="4211" y="2057"/>
                    </a:cubicBezTo>
                    <a:lnTo>
                      <a:pt x="4211" y="2057"/>
                    </a:lnTo>
                    <a:cubicBezTo>
                      <a:pt x="4235" y="2046"/>
                      <a:pt x="4253" y="2030"/>
                      <a:pt x="4253" y="2011"/>
                    </a:cubicBezTo>
                    <a:cubicBezTo>
                      <a:pt x="4252" y="1990"/>
                      <a:pt x="4252" y="1971"/>
                      <a:pt x="4252" y="1951"/>
                    </a:cubicBezTo>
                    <a:lnTo>
                      <a:pt x="4252" y="1951"/>
                    </a:lnTo>
                    <a:cubicBezTo>
                      <a:pt x="4277" y="1880"/>
                      <a:pt x="4296" y="1806"/>
                      <a:pt x="4309" y="1732"/>
                    </a:cubicBezTo>
                    <a:cubicBezTo>
                      <a:pt x="4314" y="1709"/>
                      <a:pt x="4296" y="1700"/>
                      <a:pt x="4270" y="1700"/>
                    </a:cubicBezTo>
                    <a:cubicBezTo>
                      <a:pt x="4223" y="1700"/>
                      <a:pt x="4151" y="1729"/>
                      <a:pt x="4141" y="1758"/>
                    </a:cubicBezTo>
                    <a:cubicBezTo>
                      <a:pt x="4141" y="1759"/>
                      <a:pt x="4141" y="1759"/>
                      <a:pt x="4141" y="1759"/>
                    </a:cubicBezTo>
                    <a:lnTo>
                      <a:pt x="4141" y="1759"/>
                    </a:lnTo>
                    <a:cubicBezTo>
                      <a:pt x="4110" y="1833"/>
                      <a:pt x="4095" y="1893"/>
                      <a:pt x="4088" y="1962"/>
                    </a:cubicBezTo>
                    <a:lnTo>
                      <a:pt x="4088" y="1962"/>
                    </a:lnTo>
                    <a:cubicBezTo>
                      <a:pt x="3909" y="2483"/>
                      <a:pt x="3412" y="2943"/>
                      <a:pt x="2867" y="2943"/>
                    </a:cubicBezTo>
                    <a:cubicBezTo>
                      <a:pt x="2711" y="2943"/>
                      <a:pt x="2552" y="2906"/>
                      <a:pt x="2395" y="2821"/>
                    </a:cubicBezTo>
                    <a:cubicBezTo>
                      <a:pt x="2346" y="2795"/>
                      <a:pt x="2302" y="2765"/>
                      <a:pt x="2263" y="2731"/>
                    </a:cubicBezTo>
                    <a:lnTo>
                      <a:pt x="2263" y="2731"/>
                    </a:lnTo>
                    <a:cubicBezTo>
                      <a:pt x="2633" y="2503"/>
                      <a:pt x="2955" y="2126"/>
                      <a:pt x="2974" y="1689"/>
                    </a:cubicBezTo>
                    <a:cubicBezTo>
                      <a:pt x="2987" y="1407"/>
                      <a:pt x="2844" y="1070"/>
                      <a:pt x="2543" y="1070"/>
                    </a:cubicBezTo>
                    <a:cubicBezTo>
                      <a:pt x="2515" y="1070"/>
                      <a:pt x="2485" y="1073"/>
                      <a:pt x="2454" y="1080"/>
                    </a:cubicBezTo>
                    <a:cubicBezTo>
                      <a:pt x="2060" y="1159"/>
                      <a:pt x="1884" y="1689"/>
                      <a:pt x="1845" y="2026"/>
                    </a:cubicBezTo>
                    <a:cubicBezTo>
                      <a:pt x="1811" y="2303"/>
                      <a:pt x="1879" y="2564"/>
                      <a:pt x="2055" y="2748"/>
                    </a:cubicBezTo>
                    <a:lnTo>
                      <a:pt x="2055" y="2748"/>
                    </a:lnTo>
                    <a:cubicBezTo>
                      <a:pt x="2050" y="2750"/>
                      <a:pt x="2045" y="2753"/>
                      <a:pt x="2040" y="2755"/>
                    </a:cubicBezTo>
                    <a:cubicBezTo>
                      <a:pt x="1881" y="2837"/>
                      <a:pt x="1721" y="2873"/>
                      <a:pt x="1566" y="2873"/>
                    </a:cubicBezTo>
                    <a:cubicBezTo>
                      <a:pt x="1197" y="2873"/>
                      <a:pt x="855" y="2664"/>
                      <a:pt x="612" y="2352"/>
                    </a:cubicBezTo>
                    <a:cubicBezTo>
                      <a:pt x="374" y="2046"/>
                      <a:pt x="231" y="1653"/>
                      <a:pt x="225" y="1265"/>
                    </a:cubicBezTo>
                    <a:cubicBezTo>
                      <a:pt x="222" y="1060"/>
                      <a:pt x="254" y="851"/>
                      <a:pt x="338" y="665"/>
                    </a:cubicBezTo>
                    <a:cubicBezTo>
                      <a:pt x="384" y="560"/>
                      <a:pt x="467" y="404"/>
                      <a:pt x="560" y="324"/>
                    </a:cubicBezTo>
                    <a:cubicBezTo>
                      <a:pt x="683" y="217"/>
                      <a:pt x="782" y="169"/>
                      <a:pt x="859" y="169"/>
                    </a:cubicBezTo>
                    <a:cubicBezTo>
                      <a:pt x="972" y="169"/>
                      <a:pt x="1034" y="274"/>
                      <a:pt x="1046" y="450"/>
                    </a:cubicBezTo>
                    <a:cubicBezTo>
                      <a:pt x="1047" y="467"/>
                      <a:pt x="1067" y="474"/>
                      <a:pt x="1093" y="474"/>
                    </a:cubicBezTo>
                    <a:cubicBezTo>
                      <a:pt x="1144" y="474"/>
                      <a:pt x="1218" y="445"/>
                      <a:pt x="1216" y="404"/>
                    </a:cubicBezTo>
                    <a:cubicBezTo>
                      <a:pt x="1198" y="127"/>
                      <a:pt x="1073" y="1"/>
                      <a:pt x="910" y="1"/>
                    </a:cubicBezTo>
                    <a:close/>
                  </a:path>
                </a:pathLst>
              </a:custGeom>
              <a:solidFill>
                <a:srgbClr val="A8284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8" name="Google Shape;298;p12"/>
              <p:cNvSpPr/>
              <p:nvPr/>
            </p:nvSpPr>
            <p:spPr>
              <a:xfrm>
                <a:off x="547094" y="474687"/>
                <a:ext cx="465166" cy="205257"/>
              </a:xfrm>
              <a:custGeom>
                <a:rect b="b" l="l" r="r" t="t"/>
                <a:pathLst>
                  <a:path extrusionOk="0" h="1506" w="3413">
                    <a:moveTo>
                      <a:pt x="182" y="1"/>
                    </a:moveTo>
                    <a:cubicBezTo>
                      <a:pt x="135" y="1"/>
                      <a:pt x="78" y="27"/>
                      <a:pt x="71" y="70"/>
                    </a:cubicBezTo>
                    <a:cubicBezTo>
                      <a:pt x="1" y="467"/>
                      <a:pt x="83" y="950"/>
                      <a:pt x="568" y="997"/>
                    </a:cubicBezTo>
                    <a:cubicBezTo>
                      <a:pt x="591" y="1000"/>
                      <a:pt x="614" y="1001"/>
                      <a:pt x="637" y="1001"/>
                    </a:cubicBezTo>
                    <a:cubicBezTo>
                      <a:pt x="899" y="1001"/>
                      <a:pt x="1121" y="855"/>
                      <a:pt x="1276" y="652"/>
                    </a:cubicBezTo>
                    <a:lnTo>
                      <a:pt x="1276" y="652"/>
                    </a:lnTo>
                    <a:cubicBezTo>
                      <a:pt x="1360" y="1195"/>
                      <a:pt x="1872" y="1505"/>
                      <a:pt x="2389" y="1505"/>
                    </a:cubicBezTo>
                    <a:cubicBezTo>
                      <a:pt x="2784" y="1505"/>
                      <a:pt x="3181" y="1324"/>
                      <a:pt x="3390" y="927"/>
                    </a:cubicBezTo>
                    <a:cubicBezTo>
                      <a:pt x="3412" y="884"/>
                      <a:pt x="3376" y="864"/>
                      <a:pt x="3331" y="864"/>
                    </a:cubicBezTo>
                    <a:cubicBezTo>
                      <a:pt x="3290" y="864"/>
                      <a:pt x="3243" y="881"/>
                      <a:pt x="3227" y="911"/>
                    </a:cubicBezTo>
                    <a:cubicBezTo>
                      <a:pt x="3050" y="1246"/>
                      <a:pt x="2744" y="1391"/>
                      <a:pt x="2435" y="1391"/>
                    </a:cubicBezTo>
                    <a:cubicBezTo>
                      <a:pt x="1907" y="1391"/>
                      <a:pt x="1368" y="967"/>
                      <a:pt x="1445" y="341"/>
                    </a:cubicBezTo>
                    <a:cubicBezTo>
                      <a:pt x="1450" y="304"/>
                      <a:pt x="1419" y="289"/>
                      <a:pt x="1383" y="289"/>
                    </a:cubicBezTo>
                    <a:cubicBezTo>
                      <a:pt x="1341" y="289"/>
                      <a:pt x="1290" y="309"/>
                      <a:pt x="1279" y="338"/>
                    </a:cubicBezTo>
                    <a:cubicBezTo>
                      <a:pt x="1277" y="344"/>
                      <a:pt x="1275" y="349"/>
                      <a:pt x="1273" y="354"/>
                    </a:cubicBezTo>
                    <a:lnTo>
                      <a:pt x="1273" y="354"/>
                    </a:lnTo>
                    <a:cubicBezTo>
                      <a:pt x="1273" y="354"/>
                      <a:pt x="1273" y="355"/>
                      <a:pt x="1273" y="355"/>
                    </a:cubicBezTo>
                    <a:lnTo>
                      <a:pt x="1273" y="355"/>
                    </a:lnTo>
                    <a:cubicBezTo>
                      <a:pt x="1174" y="601"/>
                      <a:pt x="957" y="884"/>
                      <a:pt x="677" y="884"/>
                    </a:cubicBezTo>
                    <a:cubicBezTo>
                      <a:pt x="627" y="884"/>
                      <a:pt x="575" y="875"/>
                      <a:pt x="521" y="855"/>
                    </a:cubicBezTo>
                    <a:cubicBezTo>
                      <a:pt x="190" y="736"/>
                      <a:pt x="193" y="341"/>
                      <a:pt x="242" y="53"/>
                    </a:cubicBezTo>
                    <a:cubicBezTo>
                      <a:pt x="248" y="17"/>
                      <a:pt x="219" y="1"/>
                      <a:pt x="182" y="1"/>
                    </a:cubicBezTo>
                    <a:close/>
                  </a:path>
                </a:pathLst>
              </a:custGeom>
              <a:solidFill>
                <a:srgbClr val="A8284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9" name="Google Shape;299;p12"/>
              <p:cNvSpPr/>
              <p:nvPr/>
            </p:nvSpPr>
            <p:spPr>
              <a:xfrm>
                <a:off x="-98126" y="3483451"/>
                <a:ext cx="618359" cy="464212"/>
              </a:xfrm>
              <a:custGeom>
                <a:rect b="b" l="l" r="r" t="t"/>
                <a:pathLst>
                  <a:path extrusionOk="0" h="3406" w="4537">
                    <a:moveTo>
                      <a:pt x="2533" y="1507"/>
                    </a:moveTo>
                    <a:cubicBezTo>
                      <a:pt x="2507" y="1661"/>
                      <a:pt x="2455" y="1816"/>
                      <a:pt x="2380" y="1964"/>
                    </a:cubicBezTo>
                    <a:lnTo>
                      <a:pt x="2380" y="1964"/>
                    </a:lnTo>
                    <a:cubicBezTo>
                      <a:pt x="2372" y="1780"/>
                      <a:pt x="2432" y="1627"/>
                      <a:pt x="2533" y="1507"/>
                    </a:cubicBezTo>
                    <a:close/>
                    <a:moveTo>
                      <a:pt x="1351" y="1"/>
                    </a:moveTo>
                    <a:cubicBezTo>
                      <a:pt x="720" y="1"/>
                      <a:pt x="192" y="446"/>
                      <a:pt x="8" y="1108"/>
                    </a:cubicBezTo>
                    <a:cubicBezTo>
                      <a:pt x="1" y="1134"/>
                      <a:pt x="27" y="1145"/>
                      <a:pt x="60" y="1145"/>
                    </a:cubicBezTo>
                    <a:cubicBezTo>
                      <a:pt x="107" y="1145"/>
                      <a:pt x="171" y="1123"/>
                      <a:pt x="180" y="1088"/>
                    </a:cubicBezTo>
                    <a:cubicBezTo>
                      <a:pt x="343" y="493"/>
                      <a:pt x="799" y="106"/>
                      <a:pt x="1329" y="106"/>
                    </a:cubicBezTo>
                    <a:cubicBezTo>
                      <a:pt x="1541" y="106"/>
                      <a:pt x="1764" y="167"/>
                      <a:pt x="1985" y="302"/>
                    </a:cubicBezTo>
                    <a:cubicBezTo>
                      <a:pt x="2398" y="557"/>
                      <a:pt x="2568" y="938"/>
                      <a:pt x="2551" y="1338"/>
                    </a:cubicBezTo>
                    <a:lnTo>
                      <a:pt x="2551" y="1338"/>
                    </a:lnTo>
                    <a:cubicBezTo>
                      <a:pt x="2294" y="1539"/>
                      <a:pt x="2141" y="1846"/>
                      <a:pt x="2243" y="2210"/>
                    </a:cubicBezTo>
                    <a:cubicBezTo>
                      <a:pt x="2249" y="2233"/>
                      <a:pt x="2269" y="2241"/>
                      <a:pt x="2292" y="2241"/>
                    </a:cubicBezTo>
                    <a:cubicBezTo>
                      <a:pt x="2336" y="2241"/>
                      <a:pt x="2395" y="2212"/>
                      <a:pt x="2410" y="2190"/>
                    </a:cubicBezTo>
                    <a:cubicBezTo>
                      <a:pt x="2591" y="1926"/>
                      <a:pt x="2693" y="1636"/>
                      <a:pt x="2711" y="1355"/>
                    </a:cubicBezTo>
                    <a:lnTo>
                      <a:pt x="2711" y="1355"/>
                    </a:lnTo>
                    <a:cubicBezTo>
                      <a:pt x="2858" y="1263"/>
                      <a:pt x="3037" y="1215"/>
                      <a:pt x="3214" y="1215"/>
                    </a:cubicBezTo>
                    <a:cubicBezTo>
                      <a:pt x="3627" y="1215"/>
                      <a:pt x="4027" y="1476"/>
                      <a:pt x="3980" y="2062"/>
                    </a:cubicBezTo>
                    <a:cubicBezTo>
                      <a:pt x="3937" y="2598"/>
                      <a:pt x="3423" y="2936"/>
                      <a:pt x="2966" y="3115"/>
                    </a:cubicBezTo>
                    <a:cubicBezTo>
                      <a:pt x="2711" y="3214"/>
                      <a:pt x="2439" y="3277"/>
                      <a:pt x="2168" y="3300"/>
                    </a:cubicBezTo>
                    <a:cubicBezTo>
                      <a:pt x="2117" y="3306"/>
                      <a:pt x="1969" y="3325"/>
                      <a:pt x="1865" y="3325"/>
                    </a:cubicBezTo>
                    <a:cubicBezTo>
                      <a:pt x="1766" y="3325"/>
                      <a:pt x="1706" y="3307"/>
                      <a:pt x="1810" y="3244"/>
                    </a:cubicBezTo>
                    <a:cubicBezTo>
                      <a:pt x="1879" y="3202"/>
                      <a:pt x="1828" y="3175"/>
                      <a:pt x="1771" y="3175"/>
                    </a:cubicBezTo>
                    <a:cubicBezTo>
                      <a:pt x="1746" y="3175"/>
                      <a:pt x="1721" y="3180"/>
                      <a:pt x="1704" y="3191"/>
                    </a:cubicBezTo>
                    <a:cubicBezTo>
                      <a:pt x="1618" y="3241"/>
                      <a:pt x="1561" y="3254"/>
                      <a:pt x="1505" y="3330"/>
                    </a:cubicBezTo>
                    <a:cubicBezTo>
                      <a:pt x="1485" y="3354"/>
                      <a:pt x="1508" y="3377"/>
                      <a:pt x="1532" y="3380"/>
                    </a:cubicBezTo>
                    <a:cubicBezTo>
                      <a:pt x="1632" y="3397"/>
                      <a:pt x="1744" y="3405"/>
                      <a:pt x="1866" y="3405"/>
                    </a:cubicBezTo>
                    <a:cubicBezTo>
                      <a:pt x="2895" y="3405"/>
                      <a:pt x="4536" y="2792"/>
                      <a:pt x="4092" y="1594"/>
                    </a:cubicBezTo>
                    <a:cubicBezTo>
                      <a:pt x="3958" y="1234"/>
                      <a:pt x="3639" y="1080"/>
                      <a:pt x="3300" y="1080"/>
                    </a:cubicBezTo>
                    <a:cubicBezTo>
                      <a:pt x="3100" y="1080"/>
                      <a:pt x="2893" y="1134"/>
                      <a:pt x="2713" y="1231"/>
                    </a:cubicBezTo>
                    <a:lnTo>
                      <a:pt x="2713" y="1231"/>
                    </a:lnTo>
                    <a:cubicBezTo>
                      <a:pt x="2701" y="744"/>
                      <a:pt x="2425" y="302"/>
                      <a:pt x="1856" y="94"/>
                    </a:cubicBezTo>
                    <a:cubicBezTo>
                      <a:pt x="1684" y="31"/>
                      <a:pt x="1514" y="1"/>
                      <a:pt x="1351" y="1"/>
                    </a:cubicBezTo>
                    <a:close/>
                  </a:path>
                </a:pathLst>
              </a:custGeom>
              <a:solidFill>
                <a:srgbClr val="A8284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0" name="Google Shape;300;p12"/>
              <p:cNvSpPr/>
              <p:nvPr/>
            </p:nvSpPr>
            <p:spPr>
              <a:xfrm rot="-4688743">
                <a:off x="30035" y="-658179"/>
                <a:ext cx="462029" cy="637027"/>
              </a:xfrm>
              <a:custGeom>
                <a:rect b="b" l="l" r="r" t="t"/>
                <a:pathLst>
                  <a:path extrusionOk="0" h="4674" w="3390">
                    <a:moveTo>
                      <a:pt x="2038" y="2267"/>
                    </a:moveTo>
                    <a:lnTo>
                      <a:pt x="2038" y="2267"/>
                    </a:lnTo>
                    <a:cubicBezTo>
                      <a:pt x="1991" y="2322"/>
                      <a:pt x="1938" y="2371"/>
                      <a:pt x="1879" y="2414"/>
                    </a:cubicBezTo>
                    <a:lnTo>
                      <a:pt x="1879" y="2414"/>
                    </a:lnTo>
                    <a:cubicBezTo>
                      <a:pt x="1919" y="2348"/>
                      <a:pt x="1971" y="2297"/>
                      <a:pt x="2038" y="2267"/>
                    </a:cubicBezTo>
                    <a:close/>
                    <a:moveTo>
                      <a:pt x="858" y="0"/>
                    </a:moveTo>
                    <a:cubicBezTo>
                      <a:pt x="252" y="0"/>
                      <a:pt x="0" y="1034"/>
                      <a:pt x="54" y="1560"/>
                    </a:cubicBezTo>
                    <a:cubicBezTo>
                      <a:pt x="100" y="2040"/>
                      <a:pt x="332" y="2504"/>
                      <a:pt x="809" y="2669"/>
                    </a:cubicBezTo>
                    <a:cubicBezTo>
                      <a:pt x="943" y="2716"/>
                      <a:pt x="1084" y="2739"/>
                      <a:pt x="1226" y="2739"/>
                    </a:cubicBezTo>
                    <a:cubicBezTo>
                      <a:pt x="1366" y="2739"/>
                      <a:pt x="1507" y="2717"/>
                      <a:pt x="1640" y="2673"/>
                    </a:cubicBezTo>
                    <a:lnTo>
                      <a:pt x="1640" y="2673"/>
                    </a:lnTo>
                    <a:cubicBezTo>
                      <a:pt x="1629" y="2725"/>
                      <a:pt x="1620" y="2776"/>
                      <a:pt x="1614" y="2828"/>
                    </a:cubicBezTo>
                    <a:cubicBezTo>
                      <a:pt x="1557" y="3273"/>
                      <a:pt x="1677" y="3756"/>
                      <a:pt x="1909" y="4137"/>
                    </a:cubicBezTo>
                    <a:cubicBezTo>
                      <a:pt x="2068" y="4402"/>
                      <a:pt x="2326" y="4670"/>
                      <a:pt x="2658" y="4674"/>
                    </a:cubicBezTo>
                    <a:cubicBezTo>
                      <a:pt x="2846" y="4674"/>
                      <a:pt x="3389" y="4458"/>
                      <a:pt x="3280" y="4204"/>
                    </a:cubicBezTo>
                    <a:cubicBezTo>
                      <a:pt x="3268" y="4171"/>
                      <a:pt x="3241" y="4161"/>
                      <a:pt x="3211" y="4161"/>
                    </a:cubicBezTo>
                    <a:cubicBezTo>
                      <a:pt x="3201" y="4161"/>
                      <a:pt x="3191" y="4162"/>
                      <a:pt x="3181" y="4164"/>
                    </a:cubicBezTo>
                    <a:cubicBezTo>
                      <a:pt x="3155" y="4170"/>
                      <a:pt x="3131" y="4174"/>
                      <a:pt x="3105" y="4174"/>
                    </a:cubicBezTo>
                    <a:cubicBezTo>
                      <a:pt x="3099" y="4172"/>
                      <a:pt x="3092" y="4171"/>
                      <a:pt x="3085" y="4171"/>
                    </a:cubicBezTo>
                    <a:cubicBezTo>
                      <a:pt x="3010" y="4171"/>
                      <a:pt x="2911" y="4269"/>
                      <a:pt x="3005" y="4293"/>
                    </a:cubicBezTo>
                    <a:cubicBezTo>
                      <a:pt x="3036" y="4300"/>
                      <a:pt x="3060" y="4303"/>
                      <a:pt x="3083" y="4303"/>
                    </a:cubicBezTo>
                    <a:cubicBezTo>
                      <a:pt x="3094" y="4303"/>
                      <a:pt x="3105" y="4302"/>
                      <a:pt x="3117" y="4301"/>
                    </a:cubicBezTo>
                    <a:lnTo>
                      <a:pt x="3117" y="4301"/>
                    </a:lnTo>
                    <a:cubicBezTo>
                      <a:pt x="3089" y="4440"/>
                      <a:pt x="2750" y="4542"/>
                      <a:pt x="2645" y="4542"/>
                    </a:cubicBezTo>
                    <a:cubicBezTo>
                      <a:pt x="2641" y="4542"/>
                      <a:pt x="2637" y="4542"/>
                      <a:pt x="2634" y="4542"/>
                    </a:cubicBezTo>
                    <a:cubicBezTo>
                      <a:pt x="2515" y="4528"/>
                      <a:pt x="2406" y="4452"/>
                      <a:pt x="2320" y="4379"/>
                    </a:cubicBezTo>
                    <a:cubicBezTo>
                      <a:pt x="2111" y="4207"/>
                      <a:pt x="1975" y="3935"/>
                      <a:pt x="1889" y="3683"/>
                    </a:cubicBezTo>
                    <a:cubicBezTo>
                      <a:pt x="1813" y="3463"/>
                      <a:pt x="1723" y="2957"/>
                      <a:pt x="1805" y="2606"/>
                    </a:cubicBezTo>
                    <a:lnTo>
                      <a:pt x="1805" y="2606"/>
                    </a:lnTo>
                    <a:cubicBezTo>
                      <a:pt x="1998" y="2512"/>
                      <a:pt x="2165" y="2369"/>
                      <a:pt x="2276" y="2183"/>
                    </a:cubicBezTo>
                    <a:cubicBezTo>
                      <a:pt x="2310" y="2129"/>
                      <a:pt x="2236" y="2106"/>
                      <a:pt x="2204" y="2106"/>
                    </a:cubicBezTo>
                    <a:cubicBezTo>
                      <a:pt x="2161" y="2106"/>
                      <a:pt x="2124" y="2106"/>
                      <a:pt x="2091" y="2106"/>
                    </a:cubicBezTo>
                    <a:cubicBezTo>
                      <a:pt x="1949" y="2106"/>
                      <a:pt x="1895" y="2121"/>
                      <a:pt x="1793" y="2285"/>
                    </a:cubicBezTo>
                    <a:cubicBezTo>
                      <a:pt x="1746" y="2360"/>
                      <a:pt x="1709" y="2440"/>
                      <a:pt x="1681" y="2524"/>
                    </a:cubicBezTo>
                    <a:lnTo>
                      <a:pt x="1681" y="2524"/>
                    </a:lnTo>
                    <a:cubicBezTo>
                      <a:pt x="1549" y="2579"/>
                      <a:pt x="1404" y="2607"/>
                      <a:pt x="1260" y="2607"/>
                    </a:cubicBezTo>
                    <a:cubicBezTo>
                      <a:pt x="991" y="2607"/>
                      <a:pt x="723" y="2510"/>
                      <a:pt x="537" y="2312"/>
                    </a:cubicBezTo>
                    <a:cubicBezTo>
                      <a:pt x="328" y="2090"/>
                      <a:pt x="243" y="1779"/>
                      <a:pt x="223" y="1484"/>
                    </a:cubicBezTo>
                    <a:cubicBezTo>
                      <a:pt x="194" y="1101"/>
                      <a:pt x="350" y="133"/>
                      <a:pt x="838" y="133"/>
                    </a:cubicBezTo>
                    <a:cubicBezTo>
                      <a:pt x="917" y="133"/>
                      <a:pt x="1004" y="158"/>
                      <a:pt x="1100" y="215"/>
                    </a:cubicBezTo>
                    <a:cubicBezTo>
                      <a:pt x="1112" y="222"/>
                      <a:pt x="1125" y="225"/>
                      <a:pt x="1139" y="225"/>
                    </a:cubicBezTo>
                    <a:cubicBezTo>
                      <a:pt x="1210" y="225"/>
                      <a:pt x="1299" y="154"/>
                      <a:pt x="1230" y="116"/>
                    </a:cubicBezTo>
                    <a:cubicBezTo>
                      <a:pt x="1094" y="36"/>
                      <a:pt x="970" y="0"/>
                      <a:pt x="858" y="0"/>
                    </a:cubicBezTo>
                    <a:close/>
                  </a:path>
                </a:pathLst>
              </a:custGeom>
              <a:solidFill>
                <a:srgbClr val="A8284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1" name="Google Shape;301;p12"/>
              <p:cNvSpPr/>
              <p:nvPr/>
            </p:nvSpPr>
            <p:spPr>
              <a:xfrm rot="-1942241">
                <a:off x="53101" y="843499"/>
                <a:ext cx="528949" cy="718531"/>
              </a:xfrm>
              <a:custGeom>
                <a:rect b="b" l="l" r="r" t="t"/>
                <a:pathLst>
                  <a:path extrusionOk="0" h="5272" w="3881">
                    <a:moveTo>
                      <a:pt x="2668" y="3568"/>
                    </a:moveTo>
                    <a:cubicBezTo>
                      <a:pt x="2598" y="3715"/>
                      <a:pt x="2485" y="3819"/>
                      <a:pt x="2309" y="3819"/>
                    </a:cubicBezTo>
                    <a:cubicBezTo>
                      <a:pt x="2307" y="3819"/>
                      <a:pt x="2305" y="3819"/>
                      <a:pt x="2303" y="3819"/>
                    </a:cubicBezTo>
                    <a:cubicBezTo>
                      <a:pt x="1968" y="3815"/>
                      <a:pt x="2535" y="3596"/>
                      <a:pt x="2644" y="3573"/>
                    </a:cubicBezTo>
                    <a:cubicBezTo>
                      <a:pt x="2652" y="3571"/>
                      <a:pt x="2660" y="3570"/>
                      <a:pt x="2668" y="3568"/>
                    </a:cubicBezTo>
                    <a:close/>
                    <a:moveTo>
                      <a:pt x="828" y="1"/>
                    </a:moveTo>
                    <a:cubicBezTo>
                      <a:pt x="817" y="1"/>
                      <a:pt x="805" y="2"/>
                      <a:pt x="792" y="6"/>
                    </a:cubicBezTo>
                    <a:cubicBezTo>
                      <a:pt x="442" y="118"/>
                      <a:pt x="77" y="327"/>
                      <a:pt x="70" y="741"/>
                    </a:cubicBezTo>
                    <a:cubicBezTo>
                      <a:pt x="67" y="1145"/>
                      <a:pt x="378" y="1516"/>
                      <a:pt x="670" y="1761"/>
                    </a:cubicBezTo>
                    <a:cubicBezTo>
                      <a:pt x="931" y="1985"/>
                      <a:pt x="1295" y="2155"/>
                      <a:pt x="1605" y="2155"/>
                    </a:cubicBezTo>
                    <a:cubicBezTo>
                      <a:pt x="1819" y="2155"/>
                      <a:pt x="2007" y="2073"/>
                      <a:pt x="2115" y="1872"/>
                    </a:cubicBezTo>
                    <a:lnTo>
                      <a:pt x="2115" y="1872"/>
                    </a:lnTo>
                    <a:cubicBezTo>
                      <a:pt x="2437" y="2037"/>
                      <a:pt x="2649" y="2350"/>
                      <a:pt x="2734" y="2719"/>
                    </a:cubicBezTo>
                    <a:cubicBezTo>
                      <a:pt x="2771" y="2884"/>
                      <a:pt x="2786" y="3194"/>
                      <a:pt x="2715" y="3443"/>
                    </a:cubicBezTo>
                    <a:lnTo>
                      <a:pt x="2715" y="3443"/>
                    </a:lnTo>
                    <a:cubicBezTo>
                      <a:pt x="2421" y="3496"/>
                      <a:pt x="2137" y="3640"/>
                      <a:pt x="1942" y="3822"/>
                    </a:cubicBezTo>
                    <a:cubicBezTo>
                      <a:pt x="1912" y="3845"/>
                      <a:pt x="1925" y="3888"/>
                      <a:pt x="1962" y="3894"/>
                    </a:cubicBezTo>
                    <a:cubicBezTo>
                      <a:pt x="2043" y="3915"/>
                      <a:pt x="2121" y="3925"/>
                      <a:pt x="2195" y="3925"/>
                    </a:cubicBezTo>
                    <a:cubicBezTo>
                      <a:pt x="2478" y="3925"/>
                      <a:pt x="2695" y="3778"/>
                      <a:pt x="2821" y="3546"/>
                    </a:cubicBezTo>
                    <a:lnTo>
                      <a:pt x="2821" y="3546"/>
                    </a:lnTo>
                    <a:cubicBezTo>
                      <a:pt x="2853" y="3544"/>
                      <a:pt x="2885" y="3542"/>
                      <a:pt x="2917" y="3542"/>
                    </a:cubicBezTo>
                    <a:cubicBezTo>
                      <a:pt x="3126" y="3542"/>
                      <a:pt x="3335" y="3600"/>
                      <a:pt x="3479" y="3755"/>
                    </a:cubicBezTo>
                    <a:cubicBezTo>
                      <a:pt x="3671" y="3961"/>
                      <a:pt x="3708" y="4325"/>
                      <a:pt x="3588" y="4574"/>
                    </a:cubicBezTo>
                    <a:cubicBezTo>
                      <a:pt x="3449" y="4872"/>
                      <a:pt x="3065" y="4995"/>
                      <a:pt x="2816" y="5183"/>
                    </a:cubicBezTo>
                    <a:cubicBezTo>
                      <a:pt x="2749" y="5234"/>
                      <a:pt x="2803" y="5272"/>
                      <a:pt x="2862" y="5272"/>
                    </a:cubicBezTo>
                    <a:cubicBezTo>
                      <a:pt x="2885" y="5272"/>
                      <a:pt x="2908" y="5266"/>
                      <a:pt x="2926" y="5253"/>
                    </a:cubicBezTo>
                    <a:cubicBezTo>
                      <a:pt x="3237" y="5015"/>
                      <a:pt x="3677" y="4885"/>
                      <a:pt x="3793" y="4471"/>
                    </a:cubicBezTo>
                    <a:cubicBezTo>
                      <a:pt x="3880" y="4166"/>
                      <a:pt x="3804" y="3795"/>
                      <a:pt x="3545" y="3600"/>
                    </a:cubicBezTo>
                    <a:cubicBezTo>
                      <a:pt x="3377" y="3473"/>
                      <a:pt x="3172" y="3420"/>
                      <a:pt x="2961" y="3420"/>
                    </a:cubicBezTo>
                    <a:cubicBezTo>
                      <a:pt x="2933" y="3420"/>
                      <a:pt x="2905" y="3420"/>
                      <a:pt x="2876" y="3422"/>
                    </a:cubicBezTo>
                    <a:lnTo>
                      <a:pt x="2876" y="3422"/>
                    </a:lnTo>
                    <a:cubicBezTo>
                      <a:pt x="2916" y="3314"/>
                      <a:pt x="2938" y="3193"/>
                      <a:pt x="2942" y="3064"/>
                    </a:cubicBezTo>
                    <a:cubicBezTo>
                      <a:pt x="2952" y="2749"/>
                      <a:pt x="2862" y="2424"/>
                      <a:pt x="2684" y="2162"/>
                    </a:cubicBezTo>
                    <a:cubicBezTo>
                      <a:pt x="2595" y="2030"/>
                      <a:pt x="2478" y="1911"/>
                      <a:pt x="2342" y="1824"/>
                    </a:cubicBezTo>
                    <a:cubicBezTo>
                      <a:pt x="2299" y="1795"/>
                      <a:pt x="2225" y="1774"/>
                      <a:pt x="2167" y="1746"/>
                    </a:cubicBezTo>
                    <a:lnTo>
                      <a:pt x="2167" y="1746"/>
                    </a:lnTo>
                    <a:cubicBezTo>
                      <a:pt x="2190" y="1671"/>
                      <a:pt x="2205" y="1585"/>
                      <a:pt x="2211" y="1486"/>
                    </a:cubicBezTo>
                    <a:cubicBezTo>
                      <a:pt x="2213" y="1448"/>
                      <a:pt x="2188" y="1436"/>
                      <a:pt x="2156" y="1436"/>
                    </a:cubicBezTo>
                    <a:cubicBezTo>
                      <a:pt x="2119" y="1436"/>
                      <a:pt x="2072" y="1454"/>
                      <a:pt x="2055" y="1470"/>
                    </a:cubicBezTo>
                    <a:cubicBezTo>
                      <a:pt x="1978" y="1549"/>
                      <a:pt x="1902" y="1625"/>
                      <a:pt x="1826" y="1702"/>
                    </a:cubicBezTo>
                    <a:cubicBezTo>
                      <a:pt x="1799" y="1725"/>
                      <a:pt x="1809" y="1768"/>
                      <a:pt x="1846" y="1775"/>
                    </a:cubicBezTo>
                    <a:cubicBezTo>
                      <a:pt x="1889" y="1784"/>
                      <a:pt x="1930" y="1796"/>
                      <a:pt x="1971" y="1810"/>
                    </a:cubicBezTo>
                    <a:lnTo>
                      <a:pt x="1971" y="1810"/>
                    </a:lnTo>
                    <a:cubicBezTo>
                      <a:pt x="1894" y="1975"/>
                      <a:pt x="1762" y="2040"/>
                      <a:pt x="1606" y="2040"/>
                    </a:cubicBezTo>
                    <a:cubicBezTo>
                      <a:pt x="1312" y="2040"/>
                      <a:pt x="934" y="1806"/>
                      <a:pt x="700" y="1576"/>
                    </a:cubicBezTo>
                    <a:cubicBezTo>
                      <a:pt x="209" y="1096"/>
                      <a:pt x="0" y="367"/>
                      <a:pt x="822" y="112"/>
                    </a:cubicBezTo>
                    <a:cubicBezTo>
                      <a:pt x="912" y="86"/>
                      <a:pt x="903" y="1"/>
                      <a:pt x="828" y="1"/>
                    </a:cubicBezTo>
                    <a:close/>
                  </a:path>
                </a:pathLst>
              </a:custGeom>
              <a:solidFill>
                <a:srgbClr val="A8284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2" name="Google Shape;302;p12"/>
              <p:cNvSpPr/>
              <p:nvPr/>
            </p:nvSpPr>
            <p:spPr>
              <a:xfrm>
                <a:off x="-98129" y="1840132"/>
                <a:ext cx="262090" cy="193535"/>
              </a:xfrm>
              <a:custGeom>
                <a:rect b="b" l="l" r="r" t="t"/>
                <a:pathLst>
                  <a:path extrusionOk="0" h="1420" w="1923">
                    <a:moveTo>
                      <a:pt x="410" y="0"/>
                    </a:moveTo>
                    <a:cubicBezTo>
                      <a:pt x="368" y="0"/>
                      <a:pt x="315" y="16"/>
                      <a:pt x="299" y="39"/>
                    </a:cubicBezTo>
                    <a:cubicBezTo>
                      <a:pt x="0" y="477"/>
                      <a:pt x="136" y="987"/>
                      <a:pt x="583" y="1259"/>
                    </a:cubicBezTo>
                    <a:cubicBezTo>
                      <a:pt x="762" y="1367"/>
                      <a:pt x="959" y="1419"/>
                      <a:pt x="1154" y="1419"/>
                    </a:cubicBezTo>
                    <a:cubicBezTo>
                      <a:pt x="1414" y="1419"/>
                      <a:pt x="1670" y="1326"/>
                      <a:pt x="1878" y="1146"/>
                    </a:cubicBezTo>
                    <a:cubicBezTo>
                      <a:pt x="1923" y="1109"/>
                      <a:pt x="1884" y="1093"/>
                      <a:pt x="1835" y="1093"/>
                    </a:cubicBezTo>
                    <a:cubicBezTo>
                      <a:pt x="1800" y="1093"/>
                      <a:pt x="1760" y="1101"/>
                      <a:pt x="1742" y="1117"/>
                    </a:cubicBezTo>
                    <a:cubicBezTo>
                      <a:pt x="1580" y="1256"/>
                      <a:pt x="1395" y="1316"/>
                      <a:pt x="1213" y="1316"/>
                    </a:cubicBezTo>
                    <a:cubicBezTo>
                      <a:pt x="609" y="1316"/>
                      <a:pt x="40" y="659"/>
                      <a:pt x="458" y="46"/>
                    </a:cubicBezTo>
                    <a:cubicBezTo>
                      <a:pt x="478" y="14"/>
                      <a:pt x="449" y="0"/>
                      <a:pt x="410" y="0"/>
                    </a:cubicBezTo>
                    <a:close/>
                  </a:path>
                </a:pathLst>
              </a:custGeom>
              <a:solidFill>
                <a:srgbClr val="A8284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3" name="Google Shape;303;p12"/>
              <p:cNvSpPr/>
              <p:nvPr/>
            </p:nvSpPr>
            <p:spPr>
              <a:xfrm rot="-7655365">
                <a:off x="364145" y="2853089"/>
                <a:ext cx="520769" cy="288937"/>
              </a:xfrm>
              <a:custGeom>
                <a:rect b="b" l="l" r="r" t="t"/>
                <a:pathLst>
                  <a:path extrusionOk="0" h="2120" w="3821">
                    <a:moveTo>
                      <a:pt x="3421" y="1"/>
                    </a:moveTo>
                    <a:cubicBezTo>
                      <a:pt x="3366" y="1"/>
                      <a:pt x="3269" y="46"/>
                      <a:pt x="3293" y="70"/>
                    </a:cubicBezTo>
                    <a:cubicBezTo>
                      <a:pt x="3614" y="408"/>
                      <a:pt x="3326" y="1149"/>
                      <a:pt x="3108" y="1478"/>
                    </a:cubicBezTo>
                    <a:cubicBezTo>
                      <a:pt x="2837" y="1886"/>
                      <a:pt x="2382" y="2050"/>
                      <a:pt x="1910" y="2050"/>
                    </a:cubicBezTo>
                    <a:cubicBezTo>
                      <a:pt x="1873" y="2050"/>
                      <a:pt x="1836" y="2049"/>
                      <a:pt x="1799" y="2047"/>
                    </a:cubicBezTo>
                    <a:cubicBezTo>
                      <a:pt x="994" y="2004"/>
                      <a:pt x="219" y="1474"/>
                      <a:pt x="590" y="596"/>
                    </a:cubicBezTo>
                    <a:cubicBezTo>
                      <a:pt x="594" y="586"/>
                      <a:pt x="578" y="581"/>
                      <a:pt x="554" y="581"/>
                    </a:cubicBezTo>
                    <a:cubicBezTo>
                      <a:pt x="509" y="581"/>
                      <a:pt x="435" y="598"/>
                      <a:pt x="424" y="626"/>
                    </a:cubicBezTo>
                    <a:cubicBezTo>
                      <a:pt x="0" y="1622"/>
                      <a:pt x="988" y="2120"/>
                      <a:pt x="1846" y="2120"/>
                    </a:cubicBezTo>
                    <a:cubicBezTo>
                      <a:pt x="1927" y="2120"/>
                      <a:pt x="2006" y="2116"/>
                      <a:pt x="2084" y="2107"/>
                    </a:cubicBezTo>
                    <a:cubicBezTo>
                      <a:pt x="2492" y="2057"/>
                      <a:pt x="2909" y="1905"/>
                      <a:pt x="3177" y="1580"/>
                    </a:cubicBezTo>
                    <a:cubicBezTo>
                      <a:pt x="3458" y="1246"/>
                      <a:pt x="3820" y="394"/>
                      <a:pt x="3452" y="10"/>
                    </a:cubicBezTo>
                    <a:cubicBezTo>
                      <a:pt x="3446" y="3"/>
                      <a:pt x="3435" y="1"/>
                      <a:pt x="3421" y="1"/>
                    </a:cubicBezTo>
                    <a:close/>
                  </a:path>
                </a:pathLst>
              </a:custGeom>
              <a:solidFill>
                <a:srgbClr val="A8284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304" name="Google Shape;304;p12"/>
          <p:cNvSpPr txBox="1"/>
          <p:nvPr>
            <p:ph hasCustomPrompt="1" type="title"/>
          </p:nvPr>
        </p:nvSpPr>
        <p:spPr>
          <a:xfrm>
            <a:off x="1280000" y="993950"/>
            <a:ext cx="3107400" cy="75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2000">
                <a:solidFill>
                  <a:schemeClr val="accent5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9pPr>
          </a:lstStyle>
          <a:p>
            <a:r>
              <a:t>xx%</a:t>
            </a:r>
          </a:p>
        </p:txBody>
      </p:sp>
      <p:sp>
        <p:nvSpPr>
          <p:cNvPr id="305" name="Google Shape;305;p12"/>
          <p:cNvSpPr txBox="1"/>
          <p:nvPr>
            <p:ph hasCustomPrompt="1" idx="2" type="title"/>
          </p:nvPr>
        </p:nvSpPr>
        <p:spPr>
          <a:xfrm>
            <a:off x="4756625" y="993950"/>
            <a:ext cx="3107400" cy="75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2000">
                <a:solidFill>
                  <a:srgbClr val="FFF5E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9pPr>
          </a:lstStyle>
          <a:p>
            <a:r>
              <a:t>xx%</a:t>
            </a:r>
          </a:p>
        </p:txBody>
      </p:sp>
      <p:sp>
        <p:nvSpPr>
          <p:cNvPr id="306" name="Google Shape;306;p12"/>
          <p:cNvSpPr txBox="1"/>
          <p:nvPr>
            <p:ph hasCustomPrompt="1" idx="3" type="title"/>
          </p:nvPr>
        </p:nvSpPr>
        <p:spPr>
          <a:xfrm>
            <a:off x="1280000" y="3030238"/>
            <a:ext cx="3107400" cy="75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2000">
                <a:solidFill>
                  <a:schemeClr val="accent5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9pPr>
          </a:lstStyle>
          <a:p>
            <a:r>
              <a:t>xx%</a:t>
            </a:r>
          </a:p>
        </p:txBody>
      </p:sp>
      <p:sp>
        <p:nvSpPr>
          <p:cNvPr id="307" name="Google Shape;307;p12"/>
          <p:cNvSpPr txBox="1"/>
          <p:nvPr>
            <p:ph hasCustomPrompt="1" idx="4" type="title"/>
          </p:nvPr>
        </p:nvSpPr>
        <p:spPr>
          <a:xfrm>
            <a:off x="4756625" y="3030238"/>
            <a:ext cx="3107400" cy="75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2000">
                <a:solidFill>
                  <a:srgbClr val="FFF5E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9pPr>
          </a:lstStyle>
          <a:p>
            <a:r>
              <a:t>xx%</a:t>
            </a:r>
          </a:p>
        </p:txBody>
      </p:sp>
      <p:sp>
        <p:nvSpPr>
          <p:cNvPr id="308" name="Google Shape;308;p12"/>
          <p:cNvSpPr txBox="1"/>
          <p:nvPr>
            <p:ph idx="1" type="subTitle"/>
          </p:nvPr>
        </p:nvSpPr>
        <p:spPr>
          <a:xfrm>
            <a:off x="1495513" y="2110188"/>
            <a:ext cx="2676300" cy="50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6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9pPr>
          </a:lstStyle>
          <a:p/>
        </p:txBody>
      </p:sp>
      <p:sp>
        <p:nvSpPr>
          <p:cNvPr id="309" name="Google Shape;309;p12"/>
          <p:cNvSpPr txBox="1"/>
          <p:nvPr>
            <p:ph idx="5" type="ctrTitle"/>
          </p:nvPr>
        </p:nvSpPr>
        <p:spPr>
          <a:xfrm>
            <a:off x="1279988" y="1462250"/>
            <a:ext cx="3107400" cy="54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0" name="Google Shape;310;p12"/>
          <p:cNvSpPr txBox="1"/>
          <p:nvPr>
            <p:ph idx="6" type="subTitle"/>
          </p:nvPr>
        </p:nvSpPr>
        <p:spPr>
          <a:xfrm>
            <a:off x="4972163" y="2110188"/>
            <a:ext cx="2676300" cy="50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600">
                <a:solidFill>
                  <a:srgbClr val="FFF5E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9pPr>
          </a:lstStyle>
          <a:p/>
        </p:txBody>
      </p:sp>
      <p:sp>
        <p:nvSpPr>
          <p:cNvPr id="311" name="Google Shape;311;p12"/>
          <p:cNvSpPr txBox="1"/>
          <p:nvPr>
            <p:ph idx="7" type="ctrTitle"/>
          </p:nvPr>
        </p:nvSpPr>
        <p:spPr>
          <a:xfrm>
            <a:off x="4756613" y="1462250"/>
            <a:ext cx="3107400" cy="54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2" name="Google Shape;312;p12"/>
          <p:cNvSpPr txBox="1"/>
          <p:nvPr>
            <p:ph idx="8" type="subTitle"/>
          </p:nvPr>
        </p:nvSpPr>
        <p:spPr>
          <a:xfrm>
            <a:off x="1495513" y="4065238"/>
            <a:ext cx="2676300" cy="50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6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9pPr>
          </a:lstStyle>
          <a:p/>
        </p:txBody>
      </p:sp>
      <p:sp>
        <p:nvSpPr>
          <p:cNvPr id="313" name="Google Shape;313;p12"/>
          <p:cNvSpPr txBox="1"/>
          <p:nvPr>
            <p:ph idx="9" type="ctrTitle"/>
          </p:nvPr>
        </p:nvSpPr>
        <p:spPr>
          <a:xfrm>
            <a:off x="1279988" y="3417300"/>
            <a:ext cx="3107400" cy="54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4" name="Google Shape;314;p12"/>
          <p:cNvSpPr txBox="1"/>
          <p:nvPr>
            <p:ph idx="13" type="subTitle"/>
          </p:nvPr>
        </p:nvSpPr>
        <p:spPr>
          <a:xfrm>
            <a:off x="4972163" y="4065238"/>
            <a:ext cx="2676300" cy="50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600">
                <a:solidFill>
                  <a:srgbClr val="FFF5E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9pPr>
          </a:lstStyle>
          <a:p/>
        </p:txBody>
      </p:sp>
      <p:sp>
        <p:nvSpPr>
          <p:cNvPr id="315" name="Google Shape;315;p12"/>
          <p:cNvSpPr txBox="1"/>
          <p:nvPr>
            <p:ph idx="14" type="ctrTitle"/>
          </p:nvPr>
        </p:nvSpPr>
        <p:spPr>
          <a:xfrm>
            <a:off x="4756613" y="3417300"/>
            <a:ext cx="3107400" cy="54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long list">
  <p:cSld name="CUSTOM_8">
    <p:bg>
      <p:bgPr>
        <a:solidFill>
          <a:schemeClr val="dk2"/>
        </a:solidFill>
      </p:bgPr>
    </p:bg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3"/>
          <p:cNvSpPr txBox="1"/>
          <p:nvPr>
            <p:ph idx="1" type="body"/>
          </p:nvPr>
        </p:nvSpPr>
        <p:spPr>
          <a:xfrm>
            <a:off x="741725" y="1249325"/>
            <a:ext cx="7682100" cy="320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Char char="●"/>
              <a:defRPr>
                <a:solidFill>
                  <a:srgbClr val="F3F3F3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400"/>
              <a:buChar char="○"/>
              <a:defRPr>
                <a:solidFill>
                  <a:srgbClr val="F3F3F3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400"/>
              <a:buChar char="■"/>
              <a:defRPr>
                <a:solidFill>
                  <a:srgbClr val="F3F3F3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400"/>
              <a:buChar char="●"/>
              <a:defRPr>
                <a:solidFill>
                  <a:srgbClr val="F3F3F3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400"/>
              <a:buChar char="○"/>
              <a:defRPr>
                <a:solidFill>
                  <a:srgbClr val="F3F3F3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400"/>
              <a:buChar char="■"/>
              <a:defRPr>
                <a:solidFill>
                  <a:srgbClr val="F3F3F3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400"/>
              <a:buChar char="●"/>
              <a:defRPr>
                <a:solidFill>
                  <a:srgbClr val="F3F3F3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400"/>
              <a:buChar char="○"/>
              <a:defRPr>
                <a:solidFill>
                  <a:srgbClr val="F3F3F3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rgbClr val="F3F3F3"/>
              </a:buClr>
              <a:buSzPts val="1400"/>
              <a:buChar char="■"/>
              <a:defRPr>
                <a:solidFill>
                  <a:srgbClr val="F3F3F3"/>
                </a:solidFill>
              </a:defRPr>
            </a:lvl9pPr>
          </a:lstStyle>
          <a:p/>
        </p:txBody>
      </p:sp>
      <p:sp>
        <p:nvSpPr>
          <p:cNvPr id="318" name="Google Shape;318;p13"/>
          <p:cNvSpPr txBox="1"/>
          <p:nvPr>
            <p:ph type="ctrTitle"/>
          </p:nvPr>
        </p:nvSpPr>
        <p:spPr>
          <a:xfrm>
            <a:off x="2101161" y="359450"/>
            <a:ext cx="6322800" cy="57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b="0" sz="3000">
                <a:solidFill>
                  <a:srgbClr val="F3F3F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9pPr>
          </a:lstStyle>
          <a:p/>
        </p:txBody>
      </p:sp>
      <p:grpSp>
        <p:nvGrpSpPr>
          <p:cNvPr id="319" name="Google Shape;319;p13"/>
          <p:cNvGrpSpPr/>
          <p:nvPr/>
        </p:nvGrpSpPr>
        <p:grpSpPr>
          <a:xfrm>
            <a:off x="447690" y="359457"/>
            <a:ext cx="8442101" cy="4731143"/>
            <a:chOff x="447690" y="359457"/>
            <a:chExt cx="8442101" cy="4731143"/>
          </a:xfrm>
        </p:grpSpPr>
        <p:sp>
          <p:nvSpPr>
            <p:cNvPr id="320" name="Google Shape;320;p13"/>
            <p:cNvSpPr/>
            <p:nvPr/>
          </p:nvSpPr>
          <p:spPr>
            <a:xfrm>
              <a:off x="447701" y="4488754"/>
              <a:ext cx="587966" cy="412966"/>
            </a:xfrm>
            <a:custGeom>
              <a:rect b="b" l="l" r="r" t="t"/>
              <a:pathLst>
                <a:path extrusionOk="0" h="3030" w="4314">
                  <a:moveTo>
                    <a:pt x="2496" y="1190"/>
                  </a:moveTo>
                  <a:cubicBezTo>
                    <a:pt x="2643" y="1190"/>
                    <a:pt x="2745" y="1343"/>
                    <a:pt x="2786" y="1510"/>
                  </a:cubicBezTo>
                  <a:cubicBezTo>
                    <a:pt x="2899" y="1964"/>
                    <a:pt x="2568" y="2416"/>
                    <a:pt x="2195" y="2665"/>
                  </a:cubicBezTo>
                  <a:lnTo>
                    <a:pt x="2195" y="2665"/>
                  </a:lnTo>
                  <a:cubicBezTo>
                    <a:pt x="2032" y="2479"/>
                    <a:pt x="1984" y="2219"/>
                    <a:pt x="2023" y="1960"/>
                  </a:cubicBezTo>
                  <a:cubicBezTo>
                    <a:pt x="2054" y="1755"/>
                    <a:pt x="2139" y="1401"/>
                    <a:pt x="2306" y="1268"/>
                  </a:cubicBezTo>
                  <a:cubicBezTo>
                    <a:pt x="2375" y="1213"/>
                    <a:pt x="2439" y="1190"/>
                    <a:pt x="2496" y="1190"/>
                  </a:cubicBezTo>
                  <a:close/>
                  <a:moveTo>
                    <a:pt x="910" y="1"/>
                  </a:moveTo>
                  <a:cubicBezTo>
                    <a:pt x="794" y="1"/>
                    <a:pt x="657" y="65"/>
                    <a:pt x="526" y="185"/>
                  </a:cubicBezTo>
                  <a:cubicBezTo>
                    <a:pt x="149" y="529"/>
                    <a:pt x="0" y="1040"/>
                    <a:pt x="76" y="1537"/>
                  </a:cubicBezTo>
                  <a:cubicBezTo>
                    <a:pt x="189" y="2293"/>
                    <a:pt x="787" y="2963"/>
                    <a:pt x="1517" y="2963"/>
                  </a:cubicBezTo>
                  <a:cubicBezTo>
                    <a:pt x="1686" y="2963"/>
                    <a:pt x="1861" y="2928"/>
                    <a:pt x="2040" y="2848"/>
                  </a:cubicBezTo>
                  <a:cubicBezTo>
                    <a:pt x="2068" y="2836"/>
                    <a:pt x="2095" y="2824"/>
                    <a:pt x="2122" y="2810"/>
                  </a:cubicBezTo>
                  <a:lnTo>
                    <a:pt x="2122" y="2810"/>
                  </a:lnTo>
                  <a:cubicBezTo>
                    <a:pt x="2177" y="2855"/>
                    <a:pt x="2241" y="2894"/>
                    <a:pt x="2312" y="2925"/>
                  </a:cubicBezTo>
                  <a:cubicBezTo>
                    <a:pt x="2476" y="2997"/>
                    <a:pt x="2643" y="3030"/>
                    <a:pt x="2809" y="3030"/>
                  </a:cubicBezTo>
                  <a:cubicBezTo>
                    <a:pt x="3405" y="3030"/>
                    <a:pt x="3973" y="2605"/>
                    <a:pt x="4211" y="2057"/>
                  </a:cubicBezTo>
                  <a:lnTo>
                    <a:pt x="4211" y="2057"/>
                  </a:lnTo>
                  <a:cubicBezTo>
                    <a:pt x="4235" y="2046"/>
                    <a:pt x="4253" y="2030"/>
                    <a:pt x="4253" y="2011"/>
                  </a:cubicBezTo>
                  <a:cubicBezTo>
                    <a:pt x="4252" y="1990"/>
                    <a:pt x="4252" y="1971"/>
                    <a:pt x="4252" y="1951"/>
                  </a:cubicBezTo>
                  <a:lnTo>
                    <a:pt x="4252" y="1951"/>
                  </a:lnTo>
                  <a:cubicBezTo>
                    <a:pt x="4277" y="1880"/>
                    <a:pt x="4296" y="1806"/>
                    <a:pt x="4309" y="1732"/>
                  </a:cubicBezTo>
                  <a:cubicBezTo>
                    <a:pt x="4314" y="1709"/>
                    <a:pt x="4296" y="1700"/>
                    <a:pt x="4270" y="1700"/>
                  </a:cubicBezTo>
                  <a:cubicBezTo>
                    <a:pt x="4223" y="1700"/>
                    <a:pt x="4151" y="1729"/>
                    <a:pt x="4141" y="1758"/>
                  </a:cubicBezTo>
                  <a:cubicBezTo>
                    <a:pt x="4141" y="1759"/>
                    <a:pt x="4141" y="1759"/>
                    <a:pt x="4141" y="1759"/>
                  </a:cubicBezTo>
                  <a:lnTo>
                    <a:pt x="4141" y="1759"/>
                  </a:lnTo>
                  <a:cubicBezTo>
                    <a:pt x="4110" y="1833"/>
                    <a:pt x="4095" y="1893"/>
                    <a:pt x="4088" y="1962"/>
                  </a:cubicBezTo>
                  <a:lnTo>
                    <a:pt x="4088" y="1962"/>
                  </a:lnTo>
                  <a:cubicBezTo>
                    <a:pt x="3909" y="2483"/>
                    <a:pt x="3412" y="2943"/>
                    <a:pt x="2867" y="2943"/>
                  </a:cubicBezTo>
                  <a:cubicBezTo>
                    <a:pt x="2711" y="2943"/>
                    <a:pt x="2552" y="2906"/>
                    <a:pt x="2395" y="2821"/>
                  </a:cubicBezTo>
                  <a:cubicBezTo>
                    <a:pt x="2346" y="2795"/>
                    <a:pt x="2302" y="2765"/>
                    <a:pt x="2263" y="2731"/>
                  </a:cubicBezTo>
                  <a:lnTo>
                    <a:pt x="2263" y="2731"/>
                  </a:lnTo>
                  <a:cubicBezTo>
                    <a:pt x="2633" y="2503"/>
                    <a:pt x="2955" y="2126"/>
                    <a:pt x="2974" y="1689"/>
                  </a:cubicBezTo>
                  <a:cubicBezTo>
                    <a:pt x="2987" y="1407"/>
                    <a:pt x="2844" y="1070"/>
                    <a:pt x="2543" y="1070"/>
                  </a:cubicBezTo>
                  <a:cubicBezTo>
                    <a:pt x="2515" y="1070"/>
                    <a:pt x="2485" y="1073"/>
                    <a:pt x="2454" y="1080"/>
                  </a:cubicBezTo>
                  <a:cubicBezTo>
                    <a:pt x="2060" y="1159"/>
                    <a:pt x="1884" y="1689"/>
                    <a:pt x="1845" y="2026"/>
                  </a:cubicBezTo>
                  <a:cubicBezTo>
                    <a:pt x="1811" y="2303"/>
                    <a:pt x="1879" y="2564"/>
                    <a:pt x="2055" y="2748"/>
                  </a:cubicBezTo>
                  <a:lnTo>
                    <a:pt x="2055" y="2748"/>
                  </a:lnTo>
                  <a:cubicBezTo>
                    <a:pt x="2050" y="2750"/>
                    <a:pt x="2045" y="2753"/>
                    <a:pt x="2040" y="2755"/>
                  </a:cubicBezTo>
                  <a:cubicBezTo>
                    <a:pt x="1881" y="2837"/>
                    <a:pt x="1721" y="2873"/>
                    <a:pt x="1566" y="2873"/>
                  </a:cubicBezTo>
                  <a:cubicBezTo>
                    <a:pt x="1197" y="2873"/>
                    <a:pt x="855" y="2664"/>
                    <a:pt x="612" y="2352"/>
                  </a:cubicBezTo>
                  <a:cubicBezTo>
                    <a:pt x="374" y="2046"/>
                    <a:pt x="231" y="1653"/>
                    <a:pt x="225" y="1265"/>
                  </a:cubicBezTo>
                  <a:cubicBezTo>
                    <a:pt x="222" y="1060"/>
                    <a:pt x="254" y="851"/>
                    <a:pt x="338" y="665"/>
                  </a:cubicBezTo>
                  <a:cubicBezTo>
                    <a:pt x="384" y="560"/>
                    <a:pt x="467" y="404"/>
                    <a:pt x="560" y="324"/>
                  </a:cubicBezTo>
                  <a:cubicBezTo>
                    <a:pt x="683" y="217"/>
                    <a:pt x="782" y="169"/>
                    <a:pt x="859" y="169"/>
                  </a:cubicBezTo>
                  <a:cubicBezTo>
                    <a:pt x="972" y="169"/>
                    <a:pt x="1034" y="274"/>
                    <a:pt x="1046" y="450"/>
                  </a:cubicBezTo>
                  <a:cubicBezTo>
                    <a:pt x="1047" y="467"/>
                    <a:pt x="1067" y="474"/>
                    <a:pt x="1093" y="474"/>
                  </a:cubicBezTo>
                  <a:cubicBezTo>
                    <a:pt x="1144" y="474"/>
                    <a:pt x="1218" y="445"/>
                    <a:pt x="1216" y="404"/>
                  </a:cubicBezTo>
                  <a:cubicBezTo>
                    <a:pt x="1198" y="127"/>
                    <a:pt x="1073" y="1"/>
                    <a:pt x="910" y="1"/>
                  </a:cubicBezTo>
                  <a:close/>
                </a:path>
              </a:pathLst>
            </a:custGeom>
            <a:solidFill>
              <a:srgbClr val="A8284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13"/>
            <p:cNvSpPr/>
            <p:nvPr/>
          </p:nvSpPr>
          <p:spPr>
            <a:xfrm>
              <a:off x="7307854" y="4696462"/>
              <a:ext cx="465166" cy="205257"/>
            </a:xfrm>
            <a:custGeom>
              <a:rect b="b" l="l" r="r" t="t"/>
              <a:pathLst>
                <a:path extrusionOk="0" h="1506" w="3413">
                  <a:moveTo>
                    <a:pt x="182" y="1"/>
                  </a:moveTo>
                  <a:cubicBezTo>
                    <a:pt x="135" y="1"/>
                    <a:pt x="78" y="27"/>
                    <a:pt x="71" y="70"/>
                  </a:cubicBezTo>
                  <a:cubicBezTo>
                    <a:pt x="1" y="467"/>
                    <a:pt x="83" y="950"/>
                    <a:pt x="568" y="997"/>
                  </a:cubicBezTo>
                  <a:cubicBezTo>
                    <a:pt x="591" y="1000"/>
                    <a:pt x="614" y="1001"/>
                    <a:pt x="637" y="1001"/>
                  </a:cubicBezTo>
                  <a:cubicBezTo>
                    <a:pt x="899" y="1001"/>
                    <a:pt x="1121" y="855"/>
                    <a:pt x="1276" y="652"/>
                  </a:cubicBezTo>
                  <a:lnTo>
                    <a:pt x="1276" y="652"/>
                  </a:lnTo>
                  <a:cubicBezTo>
                    <a:pt x="1360" y="1195"/>
                    <a:pt x="1872" y="1505"/>
                    <a:pt x="2389" y="1505"/>
                  </a:cubicBezTo>
                  <a:cubicBezTo>
                    <a:pt x="2784" y="1505"/>
                    <a:pt x="3181" y="1324"/>
                    <a:pt x="3390" y="927"/>
                  </a:cubicBezTo>
                  <a:cubicBezTo>
                    <a:pt x="3412" y="884"/>
                    <a:pt x="3376" y="864"/>
                    <a:pt x="3331" y="864"/>
                  </a:cubicBezTo>
                  <a:cubicBezTo>
                    <a:pt x="3290" y="864"/>
                    <a:pt x="3243" y="881"/>
                    <a:pt x="3227" y="911"/>
                  </a:cubicBezTo>
                  <a:cubicBezTo>
                    <a:pt x="3050" y="1246"/>
                    <a:pt x="2744" y="1391"/>
                    <a:pt x="2435" y="1391"/>
                  </a:cubicBezTo>
                  <a:cubicBezTo>
                    <a:pt x="1907" y="1391"/>
                    <a:pt x="1368" y="967"/>
                    <a:pt x="1445" y="341"/>
                  </a:cubicBezTo>
                  <a:cubicBezTo>
                    <a:pt x="1450" y="304"/>
                    <a:pt x="1419" y="289"/>
                    <a:pt x="1383" y="289"/>
                  </a:cubicBezTo>
                  <a:cubicBezTo>
                    <a:pt x="1341" y="289"/>
                    <a:pt x="1290" y="309"/>
                    <a:pt x="1279" y="338"/>
                  </a:cubicBezTo>
                  <a:cubicBezTo>
                    <a:pt x="1277" y="344"/>
                    <a:pt x="1275" y="349"/>
                    <a:pt x="1273" y="354"/>
                  </a:cubicBezTo>
                  <a:lnTo>
                    <a:pt x="1273" y="354"/>
                  </a:lnTo>
                  <a:cubicBezTo>
                    <a:pt x="1273" y="354"/>
                    <a:pt x="1273" y="355"/>
                    <a:pt x="1273" y="355"/>
                  </a:cubicBezTo>
                  <a:lnTo>
                    <a:pt x="1273" y="355"/>
                  </a:lnTo>
                  <a:cubicBezTo>
                    <a:pt x="1174" y="601"/>
                    <a:pt x="957" y="884"/>
                    <a:pt x="677" y="884"/>
                  </a:cubicBezTo>
                  <a:cubicBezTo>
                    <a:pt x="627" y="884"/>
                    <a:pt x="575" y="875"/>
                    <a:pt x="521" y="855"/>
                  </a:cubicBezTo>
                  <a:cubicBezTo>
                    <a:pt x="190" y="736"/>
                    <a:pt x="193" y="341"/>
                    <a:pt x="242" y="53"/>
                  </a:cubicBezTo>
                  <a:cubicBezTo>
                    <a:pt x="248" y="17"/>
                    <a:pt x="219" y="1"/>
                    <a:pt x="182" y="1"/>
                  </a:cubicBezTo>
                  <a:close/>
                </a:path>
              </a:pathLst>
            </a:custGeom>
            <a:solidFill>
              <a:srgbClr val="A8284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13"/>
            <p:cNvSpPr/>
            <p:nvPr/>
          </p:nvSpPr>
          <p:spPr>
            <a:xfrm>
              <a:off x="8093748" y="3347965"/>
              <a:ext cx="618359" cy="464212"/>
            </a:xfrm>
            <a:custGeom>
              <a:rect b="b" l="l" r="r" t="t"/>
              <a:pathLst>
                <a:path extrusionOk="0" h="3406" w="4537">
                  <a:moveTo>
                    <a:pt x="2533" y="1507"/>
                  </a:moveTo>
                  <a:cubicBezTo>
                    <a:pt x="2507" y="1661"/>
                    <a:pt x="2455" y="1816"/>
                    <a:pt x="2380" y="1964"/>
                  </a:cubicBezTo>
                  <a:lnTo>
                    <a:pt x="2380" y="1964"/>
                  </a:lnTo>
                  <a:cubicBezTo>
                    <a:pt x="2372" y="1780"/>
                    <a:pt x="2432" y="1627"/>
                    <a:pt x="2533" y="1507"/>
                  </a:cubicBezTo>
                  <a:close/>
                  <a:moveTo>
                    <a:pt x="1351" y="1"/>
                  </a:moveTo>
                  <a:cubicBezTo>
                    <a:pt x="720" y="1"/>
                    <a:pt x="192" y="446"/>
                    <a:pt x="8" y="1108"/>
                  </a:cubicBezTo>
                  <a:cubicBezTo>
                    <a:pt x="1" y="1134"/>
                    <a:pt x="27" y="1145"/>
                    <a:pt x="60" y="1145"/>
                  </a:cubicBezTo>
                  <a:cubicBezTo>
                    <a:pt x="107" y="1145"/>
                    <a:pt x="171" y="1123"/>
                    <a:pt x="180" y="1088"/>
                  </a:cubicBezTo>
                  <a:cubicBezTo>
                    <a:pt x="343" y="493"/>
                    <a:pt x="799" y="106"/>
                    <a:pt x="1329" y="106"/>
                  </a:cubicBezTo>
                  <a:cubicBezTo>
                    <a:pt x="1541" y="106"/>
                    <a:pt x="1764" y="167"/>
                    <a:pt x="1985" y="302"/>
                  </a:cubicBezTo>
                  <a:cubicBezTo>
                    <a:pt x="2398" y="557"/>
                    <a:pt x="2568" y="938"/>
                    <a:pt x="2551" y="1338"/>
                  </a:cubicBezTo>
                  <a:lnTo>
                    <a:pt x="2551" y="1338"/>
                  </a:lnTo>
                  <a:cubicBezTo>
                    <a:pt x="2294" y="1539"/>
                    <a:pt x="2141" y="1846"/>
                    <a:pt x="2243" y="2210"/>
                  </a:cubicBezTo>
                  <a:cubicBezTo>
                    <a:pt x="2249" y="2233"/>
                    <a:pt x="2269" y="2241"/>
                    <a:pt x="2292" y="2241"/>
                  </a:cubicBezTo>
                  <a:cubicBezTo>
                    <a:pt x="2336" y="2241"/>
                    <a:pt x="2395" y="2212"/>
                    <a:pt x="2410" y="2190"/>
                  </a:cubicBezTo>
                  <a:cubicBezTo>
                    <a:pt x="2591" y="1926"/>
                    <a:pt x="2693" y="1636"/>
                    <a:pt x="2711" y="1355"/>
                  </a:cubicBezTo>
                  <a:lnTo>
                    <a:pt x="2711" y="1355"/>
                  </a:lnTo>
                  <a:cubicBezTo>
                    <a:pt x="2858" y="1263"/>
                    <a:pt x="3037" y="1215"/>
                    <a:pt x="3214" y="1215"/>
                  </a:cubicBezTo>
                  <a:cubicBezTo>
                    <a:pt x="3627" y="1215"/>
                    <a:pt x="4027" y="1476"/>
                    <a:pt x="3980" y="2062"/>
                  </a:cubicBezTo>
                  <a:cubicBezTo>
                    <a:pt x="3937" y="2598"/>
                    <a:pt x="3423" y="2936"/>
                    <a:pt x="2966" y="3115"/>
                  </a:cubicBezTo>
                  <a:cubicBezTo>
                    <a:pt x="2711" y="3214"/>
                    <a:pt x="2439" y="3277"/>
                    <a:pt x="2168" y="3300"/>
                  </a:cubicBezTo>
                  <a:cubicBezTo>
                    <a:pt x="2117" y="3306"/>
                    <a:pt x="1969" y="3325"/>
                    <a:pt x="1865" y="3325"/>
                  </a:cubicBezTo>
                  <a:cubicBezTo>
                    <a:pt x="1766" y="3325"/>
                    <a:pt x="1706" y="3307"/>
                    <a:pt x="1810" y="3244"/>
                  </a:cubicBezTo>
                  <a:cubicBezTo>
                    <a:pt x="1879" y="3202"/>
                    <a:pt x="1828" y="3175"/>
                    <a:pt x="1771" y="3175"/>
                  </a:cubicBezTo>
                  <a:cubicBezTo>
                    <a:pt x="1746" y="3175"/>
                    <a:pt x="1721" y="3180"/>
                    <a:pt x="1704" y="3191"/>
                  </a:cubicBezTo>
                  <a:cubicBezTo>
                    <a:pt x="1618" y="3241"/>
                    <a:pt x="1561" y="3254"/>
                    <a:pt x="1505" y="3330"/>
                  </a:cubicBezTo>
                  <a:cubicBezTo>
                    <a:pt x="1485" y="3354"/>
                    <a:pt x="1508" y="3377"/>
                    <a:pt x="1532" y="3380"/>
                  </a:cubicBezTo>
                  <a:cubicBezTo>
                    <a:pt x="1632" y="3397"/>
                    <a:pt x="1744" y="3405"/>
                    <a:pt x="1866" y="3405"/>
                  </a:cubicBezTo>
                  <a:cubicBezTo>
                    <a:pt x="2895" y="3405"/>
                    <a:pt x="4536" y="2792"/>
                    <a:pt x="4092" y="1594"/>
                  </a:cubicBezTo>
                  <a:cubicBezTo>
                    <a:pt x="3958" y="1234"/>
                    <a:pt x="3639" y="1080"/>
                    <a:pt x="3300" y="1080"/>
                  </a:cubicBezTo>
                  <a:cubicBezTo>
                    <a:pt x="3100" y="1080"/>
                    <a:pt x="2893" y="1134"/>
                    <a:pt x="2713" y="1231"/>
                  </a:cubicBezTo>
                  <a:lnTo>
                    <a:pt x="2713" y="1231"/>
                  </a:lnTo>
                  <a:cubicBezTo>
                    <a:pt x="2701" y="744"/>
                    <a:pt x="2425" y="302"/>
                    <a:pt x="1856" y="94"/>
                  </a:cubicBezTo>
                  <a:cubicBezTo>
                    <a:pt x="1684" y="31"/>
                    <a:pt x="1514" y="1"/>
                    <a:pt x="1351" y="1"/>
                  </a:cubicBezTo>
                  <a:close/>
                </a:path>
              </a:pathLst>
            </a:custGeom>
            <a:solidFill>
              <a:srgbClr val="A8284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13"/>
            <p:cNvSpPr/>
            <p:nvPr/>
          </p:nvSpPr>
          <p:spPr>
            <a:xfrm rot="-4688743">
              <a:off x="2402780" y="4480568"/>
              <a:ext cx="462029" cy="637027"/>
            </a:xfrm>
            <a:custGeom>
              <a:rect b="b" l="l" r="r" t="t"/>
              <a:pathLst>
                <a:path extrusionOk="0" h="4674" w="3390">
                  <a:moveTo>
                    <a:pt x="2038" y="2267"/>
                  </a:moveTo>
                  <a:lnTo>
                    <a:pt x="2038" y="2267"/>
                  </a:lnTo>
                  <a:cubicBezTo>
                    <a:pt x="1991" y="2322"/>
                    <a:pt x="1938" y="2371"/>
                    <a:pt x="1879" y="2414"/>
                  </a:cubicBezTo>
                  <a:lnTo>
                    <a:pt x="1879" y="2414"/>
                  </a:lnTo>
                  <a:cubicBezTo>
                    <a:pt x="1919" y="2348"/>
                    <a:pt x="1971" y="2297"/>
                    <a:pt x="2038" y="2267"/>
                  </a:cubicBezTo>
                  <a:close/>
                  <a:moveTo>
                    <a:pt x="858" y="0"/>
                  </a:moveTo>
                  <a:cubicBezTo>
                    <a:pt x="252" y="0"/>
                    <a:pt x="0" y="1034"/>
                    <a:pt x="54" y="1560"/>
                  </a:cubicBezTo>
                  <a:cubicBezTo>
                    <a:pt x="100" y="2040"/>
                    <a:pt x="332" y="2504"/>
                    <a:pt x="809" y="2669"/>
                  </a:cubicBezTo>
                  <a:cubicBezTo>
                    <a:pt x="943" y="2716"/>
                    <a:pt x="1084" y="2739"/>
                    <a:pt x="1226" y="2739"/>
                  </a:cubicBezTo>
                  <a:cubicBezTo>
                    <a:pt x="1366" y="2739"/>
                    <a:pt x="1507" y="2717"/>
                    <a:pt x="1640" y="2673"/>
                  </a:cubicBezTo>
                  <a:lnTo>
                    <a:pt x="1640" y="2673"/>
                  </a:lnTo>
                  <a:cubicBezTo>
                    <a:pt x="1629" y="2725"/>
                    <a:pt x="1620" y="2776"/>
                    <a:pt x="1614" y="2828"/>
                  </a:cubicBezTo>
                  <a:cubicBezTo>
                    <a:pt x="1557" y="3273"/>
                    <a:pt x="1677" y="3756"/>
                    <a:pt x="1909" y="4137"/>
                  </a:cubicBezTo>
                  <a:cubicBezTo>
                    <a:pt x="2068" y="4402"/>
                    <a:pt x="2326" y="4670"/>
                    <a:pt x="2658" y="4674"/>
                  </a:cubicBezTo>
                  <a:cubicBezTo>
                    <a:pt x="2846" y="4674"/>
                    <a:pt x="3389" y="4458"/>
                    <a:pt x="3280" y="4204"/>
                  </a:cubicBezTo>
                  <a:cubicBezTo>
                    <a:pt x="3268" y="4171"/>
                    <a:pt x="3241" y="4161"/>
                    <a:pt x="3211" y="4161"/>
                  </a:cubicBezTo>
                  <a:cubicBezTo>
                    <a:pt x="3201" y="4161"/>
                    <a:pt x="3191" y="4162"/>
                    <a:pt x="3181" y="4164"/>
                  </a:cubicBezTo>
                  <a:cubicBezTo>
                    <a:pt x="3155" y="4170"/>
                    <a:pt x="3131" y="4174"/>
                    <a:pt x="3105" y="4174"/>
                  </a:cubicBezTo>
                  <a:cubicBezTo>
                    <a:pt x="3099" y="4172"/>
                    <a:pt x="3092" y="4171"/>
                    <a:pt x="3085" y="4171"/>
                  </a:cubicBezTo>
                  <a:cubicBezTo>
                    <a:pt x="3010" y="4171"/>
                    <a:pt x="2911" y="4269"/>
                    <a:pt x="3005" y="4293"/>
                  </a:cubicBezTo>
                  <a:cubicBezTo>
                    <a:pt x="3036" y="4300"/>
                    <a:pt x="3060" y="4303"/>
                    <a:pt x="3083" y="4303"/>
                  </a:cubicBezTo>
                  <a:cubicBezTo>
                    <a:pt x="3094" y="4303"/>
                    <a:pt x="3105" y="4302"/>
                    <a:pt x="3117" y="4301"/>
                  </a:cubicBezTo>
                  <a:lnTo>
                    <a:pt x="3117" y="4301"/>
                  </a:lnTo>
                  <a:cubicBezTo>
                    <a:pt x="3089" y="4440"/>
                    <a:pt x="2750" y="4542"/>
                    <a:pt x="2645" y="4542"/>
                  </a:cubicBezTo>
                  <a:cubicBezTo>
                    <a:pt x="2641" y="4542"/>
                    <a:pt x="2637" y="4542"/>
                    <a:pt x="2634" y="4542"/>
                  </a:cubicBezTo>
                  <a:cubicBezTo>
                    <a:pt x="2515" y="4528"/>
                    <a:pt x="2406" y="4452"/>
                    <a:pt x="2320" y="4379"/>
                  </a:cubicBezTo>
                  <a:cubicBezTo>
                    <a:pt x="2111" y="4207"/>
                    <a:pt x="1975" y="3935"/>
                    <a:pt x="1889" y="3683"/>
                  </a:cubicBezTo>
                  <a:cubicBezTo>
                    <a:pt x="1813" y="3463"/>
                    <a:pt x="1723" y="2957"/>
                    <a:pt x="1805" y="2606"/>
                  </a:cubicBezTo>
                  <a:lnTo>
                    <a:pt x="1805" y="2606"/>
                  </a:lnTo>
                  <a:cubicBezTo>
                    <a:pt x="1998" y="2512"/>
                    <a:pt x="2165" y="2369"/>
                    <a:pt x="2276" y="2183"/>
                  </a:cubicBezTo>
                  <a:cubicBezTo>
                    <a:pt x="2310" y="2129"/>
                    <a:pt x="2236" y="2106"/>
                    <a:pt x="2204" y="2106"/>
                  </a:cubicBezTo>
                  <a:cubicBezTo>
                    <a:pt x="2161" y="2106"/>
                    <a:pt x="2124" y="2106"/>
                    <a:pt x="2091" y="2106"/>
                  </a:cubicBezTo>
                  <a:cubicBezTo>
                    <a:pt x="1949" y="2106"/>
                    <a:pt x="1895" y="2121"/>
                    <a:pt x="1793" y="2285"/>
                  </a:cubicBezTo>
                  <a:cubicBezTo>
                    <a:pt x="1746" y="2360"/>
                    <a:pt x="1709" y="2440"/>
                    <a:pt x="1681" y="2524"/>
                  </a:cubicBezTo>
                  <a:lnTo>
                    <a:pt x="1681" y="2524"/>
                  </a:lnTo>
                  <a:cubicBezTo>
                    <a:pt x="1549" y="2579"/>
                    <a:pt x="1404" y="2607"/>
                    <a:pt x="1260" y="2607"/>
                  </a:cubicBezTo>
                  <a:cubicBezTo>
                    <a:pt x="991" y="2607"/>
                    <a:pt x="723" y="2510"/>
                    <a:pt x="537" y="2312"/>
                  </a:cubicBezTo>
                  <a:cubicBezTo>
                    <a:pt x="328" y="2090"/>
                    <a:pt x="243" y="1779"/>
                    <a:pt x="223" y="1484"/>
                  </a:cubicBezTo>
                  <a:cubicBezTo>
                    <a:pt x="194" y="1101"/>
                    <a:pt x="350" y="133"/>
                    <a:pt x="838" y="133"/>
                  </a:cubicBezTo>
                  <a:cubicBezTo>
                    <a:pt x="917" y="133"/>
                    <a:pt x="1004" y="158"/>
                    <a:pt x="1100" y="215"/>
                  </a:cubicBezTo>
                  <a:cubicBezTo>
                    <a:pt x="1112" y="222"/>
                    <a:pt x="1125" y="225"/>
                    <a:pt x="1139" y="225"/>
                  </a:cubicBezTo>
                  <a:cubicBezTo>
                    <a:pt x="1210" y="225"/>
                    <a:pt x="1299" y="154"/>
                    <a:pt x="1230" y="116"/>
                  </a:cubicBezTo>
                  <a:cubicBezTo>
                    <a:pt x="1094" y="36"/>
                    <a:pt x="970" y="0"/>
                    <a:pt x="858" y="0"/>
                  </a:cubicBezTo>
                  <a:close/>
                </a:path>
              </a:pathLst>
            </a:custGeom>
            <a:solidFill>
              <a:srgbClr val="A8284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13"/>
            <p:cNvSpPr/>
            <p:nvPr/>
          </p:nvSpPr>
          <p:spPr>
            <a:xfrm rot="-1942241">
              <a:off x="8138446" y="2001676"/>
              <a:ext cx="528949" cy="718531"/>
            </a:xfrm>
            <a:custGeom>
              <a:rect b="b" l="l" r="r" t="t"/>
              <a:pathLst>
                <a:path extrusionOk="0" h="5272" w="3881">
                  <a:moveTo>
                    <a:pt x="2668" y="3568"/>
                  </a:moveTo>
                  <a:cubicBezTo>
                    <a:pt x="2598" y="3715"/>
                    <a:pt x="2485" y="3819"/>
                    <a:pt x="2309" y="3819"/>
                  </a:cubicBezTo>
                  <a:cubicBezTo>
                    <a:pt x="2307" y="3819"/>
                    <a:pt x="2305" y="3819"/>
                    <a:pt x="2303" y="3819"/>
                  </a:cubicBezTo>
                  <a:cubicBezTo>
                    <a:pt x="1968" y="3815"/>
                    <a:pt x="2535" y="3596"/>
                    <a:pt x="2644" y="3573"/>
                  </a:cubicBezTo>
                  <a:cubicBezTo>
                    <a:pt x="2652" y="3571"/>
                    <a:pt x="2660" y="3570"/>
                    <a:pt x="2668" y="3568"/>
                  </a:cubicBezTo>
                  <a:close/>
                  <a:moveTo>
                    <a:pt x="828" y="1"/>
                  </a:moveTo>
                  <a:cubicBezTo>
                    <a:pt x="817" y="1"/>
                    <a:pt x="805" y="2"/>
                    <a:pt x="792" y="6"/>
                  </a:cubicBezTo>
                  <a:cubicBezTo>
                    <a:pt x="442" y="118"/>
                    <a:pt x="77" y="327"/>
                    <a:pt x="70" y="741"/>
                  </a:cubicBezTo>
                  <a:cubicBezTo>
                    <a:pt x="67" y="1145"/>
                    <a:pt x="378" y="1516"/>
                    <a:pt x="670" y="1761"/>
                  </a:cubicBezTo>
                  <a:cubicBezTo>
                    <a:pt x="931" y="1985"/>
                    <a:pt x="1295" y="2155"/>
                    <a:pt x="1605" y="2155"/>
                  </a:cubicBezTo>
                  <a:cubicBezTo>
                    <a:pt x="1819" y="2155"/>
                    <a:pt x="2007" y="2073"/>
                    <a:pt x="2115" y="1872"/>
                  </a:cubicBezTo>
                  <a:lnTo>
                    <a:pt x="2115" y="1872"/>
                  </a:lnTo>
                  <a:cubicBezTo>
                    <a:pt x="2437" y="2037"/>
                    <a:pt x="2649" y="2350"/>
                    <a:pt x="2734" y="2719"/>
                  </a:cubicBezTo>
                  <a:cubicBezTo>
                    <a:pt x="2771" y="2884"/>
                    <a:pt x="2786" y="3194"/>
                    <a:pt x="2715" y="3443"/>
                  </a:cubicBezTo>
                  <a:lnTo>
                    <a:pt x="2715" y="3443"/>
                  </a:lnTo>
                  <a:cubicBezTo>
                    <a:pt x="2421" y="3496"/>
                    <a:pt x="2137" y="3640"/>
                    <a:pt x="1942" y="3822"/>
                  </a:cubicBezTo>
                  <a:cubicBezTo>
                    <a:pt x="1912" y="3845"/>
                    <a:pt x="1925" y="3888"/>
                    <a:pt x="1962" y="3894"/>
                  </a:cubicBezTo>
                  <a:cubicBezTo>
                    <a:pt x="2043" y="3915"/>
                    <a:pt x="2121" y="3925"/>
                    <a:pt x="2195" y="3925"/>
                  </a:cubicBezTo>
                  <a:cubicBezTo>
                    <a:pt x="2478" y="3925"/>
                    <a:pt x="2695" y="3778"/>
                    <a:pt x="2821" y="3546"/>
                  </a:cubicBezTo>
                  <a:lnTo>
                    <a:pt x="2821" y="3546"/>
                  </a:lnTo>
                  <a:cubicBezTo>
                    <a:pt x="2853" y="3544"/>
                    <a:pt x="2885" y="3542"/>
                    <a:pt x="2917" y="3542"/>
                  </a:cubicBezTo>
                  <a:cubicBezTo>
                    <a:pt x="3126" y="3542"/>
                    <a:pt x="3335" y="3600"/>
                    <a:pt x="3479" y="3755"/>
                  </a:cubicBezTo>
                  <a:cubicBezTo>
                    <a:pt x="3671" y="3961"/>
                    <a:pt x="3708" y="4325"/>
                    <a:pt x="3588" y="4574"/>
                  </a:cubicBezTo>
                  <a:cubicBezTo>
                    <a:pt x="3449" y="4872"/>
                    <a:pt x="3065" y="4995"/>
                    <a:pt x="2816" y="5183"/>
                  </a:cubicBezTo>
                  <a:cubicBezTo>
                    <a:pt x="2749" y="5234"/>
                    <a:pt x="2803" y="5272"/>
                    <a:pt x="2862" y="5272"/>
                  </a:cubicBezTo>
                  <a:cubicBezTo>
                    <a:pt x="2885" y="5272"/>
                    <a:pt x="2908" y="5266"/>
                    <a:pt x="2926" y="5253"/>
                  </a:cubicBezTo>
                  <a:cubicBezTo>
                    <a:pt x="3237" y="5015"/>
                    <a:pt x="3677" y="4885"/>
                    <a:pt x="3793" y="4471"/>
                  </a:cubicBezTo>
                  <a:cubicBezTo>
                    <a:pt x="3880" y="4166"/>
                    <a:pt x="3804" y="3795"/>
                    <a:pt x="3545" y="3600"/>
                  </a:cubicBezTo>
                  <a:cubicBezTo>
                    <a:pt x="3377" y="3473"/>
                    <a:pt x="3172" y="3420"/>
                    <a:pt x="2961" y="3420"/>
                  </a:cubicBezTo>
                  <a:cubicBezTo>
                    <a:pt x="2933" y="3420"/>
                    <a:pt x="2905" y="3420"/>
                    <a:pt x="2876" y="3422"/>
                  </a:cubicBezTo>
                  <a:lnTo>
                    <a:pt x="2876" y="3422"/>
                  </a:lnTo>
                  <a:cubicBezTo>
                    <a:pt x="2916" y="3314"/>
                    <a:pt x="2938" y="3193"/>
                    <a:pt x="2942" y="3064"/>
                  </a:cubicBezTo>
                  <a:cubicBezTo>
                    <a:pt x="2952" y="2749"/>
                    <a:pt x="2862" y="2424"/>
                    <a:pt x="2684" y="2162"/>
                  </a:cubicBezTo>
                  <a:cubicBezTo>
                    <a:pt x="2595" y="2030"/>
                    <a:pt x="2478" y="1911"/>
                    <a:pt x="2342" y="1824"/>
                  </a:cubicBezTo>
                  <a:cubicBezTo>
                    <a:pt x="2299" y="1795"/>
                    <a:pt x="2225" y="1774"/>
                    <a:pt x="2167" y="1746"/>
                  </a:cubicBezTo>
                  <a:lnTo>
                    <a:pt x="2167" y="1746"/>
                  </a:lnTo>
                  <a:cubicBezTo>
                    <a:pt x="2190" y="1671"/>
                    <a:pt x="2205" y="1585"/>
                    <a:pt x="2211" y="1486"/>
                  </a:cubicBezTo>
                  <a:cubicBezTo>
                    <a:pt x="2213" y="1448"/>
                    <a:pt x="2188" y="1436"/>
                    <a:pt x="2156" y="1436"/>
                  </a:cubicBezTo>
                  <a:cubicBezTo>
                    <a:pt x="2119" y="1436"/>
                    <a:pt x="2072" y="1454"/>
                    <a:pt x="2055" y="1470"/>
                  </a:cubicBezTo>
                  <a:cubicBezTo>
                    <a:pt x="1978" y="1549"/>
                    <a:pt x="1902" y="1625"/>
                    <a:pt x="1826" y="1702"/>
                  </a:cubicBezTo>
                  <a:cubicBezTo>
                    <a:pt x="1799" y="1725"/>
                    <a:pt x="1809" y="1768"/>
                    <a:pt x="1846" y="1775"/>
                  </a:cubicBezTo>
                  <a:cubicBezTo>
                    <a:pt x="1889" y="1784"/>
                    <a:pt x="1930" y="1796"/>
                    <a:pt x="1971" y="1810"/>
                  </a:cubicBezTo>
                  <a:lnTo>
                    <a:pt x="1971" y="1810"/>
                  </a:lnTo>
                  <a:cubicBezTo>
                    <a:pt x="1894" y="1975"/>
                    <a:pt x="1762" y="2040"/>
                    <a:pt x="1606" y="2040"/>
                  </a:cubicBezTo>
                  <a:cubicBezTo>
                    <a:pt x="1312" y="2040"/>
                    <a:pt x="934" y="1806"/>
                    <a:pt x="700" y="1576"/>
                  </a:cubicBezTo>
                  <a:cubicBezTo>
                    <a:pt x="209" y="1096"/>
                    <a:pt x="0" y="367"/>
                    <a:pt x="822" y="112"/>
                  </a:cubicBezTo>
                  <a:cubicBezTo>
                    <a:pt x="912" y="86"/>
                    <a:pt x="903" y="1"/>
                    <a:pt x="828" y="1"/>
                  </a:cubicBezTo>
                  <a:close/>
                </a:path>
              </a:pathLst>
            </a:custGeom>
            <a:solidFill>
              <a:srgbClr val="A8284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13"/>
            <p:cNvSpPr/>
            <p:nvPr/>
          </p:nvSpPr>
          <p:spPr>
            <a:xfrm>
              <a:off x="8627700" y="359457"/>
              <a:ext cx="262090" cy="193535"/>
            </a:xfrm>
            <a:custGeom>
              <a:rect b="b" l="l" r="r" t="t"/>
              <a:pathLst>
                <a:path extrusionOk="0" h="1420" w="1923">
                  <a:moveTo>
                    <a:pt x="410" y="0"/>
                  </a:moveTo>
                  <a:cubicBezTo>
                    <a:pt x="368" y="0"/>
                    <a:pt x="315" y="16"/>
                    <a:pt x="299" y="39"/>
                  </a:cubicBezTo>
                  <a:cubicBezTo>
                    <a:pt x="0" y="477"/>
                    <a:pt x="136" y="987"/>
                    <a:pt x="583" y="1259"/>
                  </a:cubicBezTo>
                  <a:cubicBezTo>
                    <a:pt x="762" y="1367"/>
                    <a:pt x="959" y="1419"/>
                    <a:pt x="1154" y="1419"/>
                  </a:cubicBezTo>
                  <a:cubicBezTo>
                    <a:pt x="1414" y="1419"/>
                    <a:pt x="1670" y="1326"/>
                    <a:pt x="1878" y="1146"/>
                  </a:cubicBezTo>
                  <a:cubicBezTo>
                    <a:pt x="1923" y="1109"/>
                    <a:pt x="1884" y="1093"/>
                    <a:pt x="1835" y="1093"/>
                  </a:cubicBezTo>
                  <a:cubicBezTo>
                    <a:pt x="1800" y="1093"/>
                    <a:pt x="1760" y="1101"/>
                    <a:pt x="1742" y="1117"/>
                  </a:cubicBezTo>
                  <a:cubicBezTo>
                    <a:pt x="1580" y="1256"/>
                    <a:pt x="1395" y="1316"/>
                    <a:pt x="1213" y="1316"/>
                  </a:cubicBezTo>
                  <a:cubicBezTo>
                    <a:pt x="609" y="1316"/>
                    <a:pt x="40" y="659"/>
                    <a:pt x="458" y="46"/>
                  </a:cubicBezTo>
                  <a:cubicBezTo>
                    <a:pt x="478" y="14"/>
                    <a:pt x="449" y="0"/>
                    <a:pt x="410" y="0"/>
                  </a:cubicBezTo>
                  <a:close/>
                </a:path>
              </a:pathLst>
            </a:custGeom>
            <a:solidFill>
              <a:srgbClr val="A8284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13"/>
            <p:cNvSpPr/>
            <p:nvPr/>
          </p:nvSpPr>
          <p:spPr>
            <a:xfrm>
              <a:off x="447690" y="2707907"/>
              <a:ext cx="520774" cy="288940"/>
            </a:xfrm>
            <a:custGeom>
              <a:rect b="b" l="l" r="r" t="t"/>
              <a:pathLst>
                <a:path extrusionOk="0" h="2120" w="3821">
                  <a:moveTo>
                    <a:pt x="3421" y="1"/>
                  </a:moveTo>
                  <a:cubicBezTo>
                    <a:pt x="3366" y="1"/>
                    <a:pt x="3269" y="46"/>
                    <a:pt x="3293" y="70"/>
                  </a:cubicBezTo>
                  <a:cubicBezTo>
                    <a:pt x="3614" y="408"/>
                    <a:pt x="3326" y="1149"/>
                    <a:pt x="3108" y="1478"/>
                  </a:cubicBezTo>
                  <a:cubicBezTo>
                    <a:pt x="2837" y="1886"/>
                    <a:pt x="2382" y="2050"/>
                    <a:pt x="1910" y="2050"/>
                  </a:cubicBezTo>
                  <a:cubicBezTo>
                    <a:pt x="1873" y="2050"/>
                    <a:pt x="1836" y="2049"/>
                    <a:pt x="1799" y="2047"/>
                  </a:cubicBezTo>
                  <a:cubicBezTo>
                    <a:pt x="994" y="2004"/>
                    <a:pt x="219" y="1474"/>
                    <a:pt x="590" y="596"/>
                  </a:cubicBezTo>
                  <a:cubicBezTo>
                    <a:pt x="594" y="586"/>
                    <a:pt x="578" y="581"/>
                    <a:pt x="554" y="581"/>
                  </a:cubicBezTo>
                  <a:cubicBezTo>
                    <a:pt x="509" y="581"/>
                    <a:pt x="435" y="598"/>
                    <a:pt x="424" y="626"/>
                  </a:cubicBezTo>
                  <a:cubicBezTo>
                    <a:pt x="0" y="1622"/>
                    <a:pt x="988" y="2120"/>
                    <a:pt x="1846" y="2120"/>
                  </a:cubicBezTo>
                  <a:cubicBezTo>
                    <a:pt x="1927" y="2120"/>
                    <a:pt x="2006" y="2116"/>
                    <a:pt x="2084" y="2107"/>
                  </a:cubicBezTo>
                  <a:cubicBezTo>
                    <a:pt x="2492" y="2057"/>
                    <a:pt x="2909" y="1905"/>
                    <a:pt x="3177" y="1580"/>
                  </a:cubicBezTo>
                  <a:cubicBezTo>
                    <a:pt x="3458" y="1246"/>
                    <a:pt x="3820" y="394"/>
                    <a:pt x="3452" y="10"/>
                  </a:cubicBezTo>
                  <a:cubicBezTo>
                    <a:pt x="3446" y="3"/>
                    <a:pt x="3435" y="1"/>
                    <a:pt x="3421" y="1"/>
                  </a:cubicBezTo>
                  <a:close/>
                </a:path>
              </a:pathLst>
            </a:custGeom>
            <a:solidFill>
              <a:srgbClr val="A8284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7" name="Google Shape;327;p13"/>
          <p:cNvSpPr/>
          <p:nvPr/>
        </p:nvSpPr>
        <p:spPr>
          <a:xfrm>
            <a:off x="398911" y="224115"/>
            <a:ext cx="618359" cy="464212"/>
          </a:xfrm>
          <a:custGeom>
            <a:rect b="b" l="l" r="r" t="t"/>
            <a:pathLst>
              <a:path extrusionOk="0" h="3406" w="4537">
                <a:moveTo>
                  <a:pt x="2533" y="1507"/>
                </a:moveTo>
                <a:cubicBezTo>
                  <a:pt x="2507" y="1661"/>
                  <a:pt x="2455" y="1816"/>
                  <a:pt x="2380" y="1964"/>
                </a:cubicBezTo>
                <a:lnTo>
                  <a:pt x="2380" y="1964"/>
                </a:lnTo>
                <a:cubicBezTo>
                  <a:pt x="2372" y="1780"/>
                  <a:pt x="2432" y="1627"/>
                  <a:pt x="2533" y="1507"/>
                </a:cubicBezTo>
                <a:close/>
                <a:moveTo>
                  <a:pt x="1351" y="1"/>
                </a:moveTo>
                <a:cubicBezTo>
                  <a:pt x="720" y="1"/>
                  <a:pt x="192" y="446"/>
                  <a:pt x="8" y="1108"/>
                </a:cubicBezTo>
                <a:cubicBezTo>
                  <a:pt x="1" y="1134"/>
                  <a:pt x="27" y="1145"/>
                  <a:pt x="60" y="1145"/>
                </a:cubicBezTo>
                <a:cubicBezTo>
                  <a:pt x="107" y="1145"/>
                  <a:pt x="171" y="1123"/>
                  <a:pt x="180" y="1088"/>
                </a:cubicBezTo>
                <a:cubicBezTo>
                  <a:pt x="343" y="493"/>
                  <a:pt x="799" y="106"/>
                  <a:pt x="1329" y="106"/>
                </a:cubicBezTo>
                <a:cubicBezTo>
                  <a:pt x="1541" y="106"/>
                  <a:pt x="1764" y="167"/>
                  <a:pt x="1985" y="302"/>
                </a:cubicBezTo>
                <a:cubicBezTo>
                  <a:pt x="2398" y="557"/>
                  <a:pt x="2568" y="938"/>
                  <a:pt x="2551" y="1338"/>
                </a:cubicBezTo>
                <a:lnTo>
                  <a:pt x="2551" y="1338"/>
                </a:lnTo>
                <a:cubicBezTo>
                  <a:pt x="2294" y="1539"/>
                  <a:pt x="2141" y="1846"/>
                  <a:pt x="2243" y="2210"/>
                </a:cubicBezTo>
                <a:cubicBezTo>
                  <a:pt x="2249" y="2233"/>
                  <a:pt x="2269" y="2241"/>
                  <a:pt x="2292" y="2241"/>
                </a:cubicBezTo>
                <a:cubicBezTo>
                  <a:pt x="2336" y="2241"/>
                  <a:pt x="2395" y="2212"/>
                  <a:pt x="2410" y="2190"/>
                </a:cubicBezTo>
                <a:cubicBezTo>
                  <a:pt x="2591" y="1926"/>
                  <a:pt x="2693" y="1636"/>
                  <a:pt x="2711" y="1355"/>
                </a:cubicBezTo>
                <a:lnTo>
                  <a:pt x="2711" y="1355"/>
                </a:lnTo>
                <a:cubicBezTo>
                  <a:pt x="2858" y="1263"/>
                  <a:pt x="3037" y="1215"/>
                  <a:pt x="3214" y="1215"/>
                </a:cubicBezTo>
                <a:cubicBezTo>
                  <a:pt x="3627" y="1215"/>
                  <a:pt x="4027" y="1476"/>
                  <a:pt x="3980" y="2062"/>
                </a:cubicBezTo>
                <a:cubicBezTo>
                  <a:pt x="3937" y="2598"/>
                  <a:pt x="3423" y="2936"/>
                  <a:pt x="2966" y="3115"/>
                </a:cubicBezTo>
                <a:cubicBezTo>
                  <a:pt x="2711" y="3214"/>
                  <a:pt x="2439" y="3277"/>
                  <a:pt x="2168" y="3300"/>
                </a:cubicBezTo>
                <a:cubicBezTo>
                  <a:pt x="2117" y="3306"/>
                  <a:pt x="1969" y="3325"/>
                  <a:pt x="1865" y="3325"/>
                </a:cubicBezTo>
                <a:cubicBezTo>
                  <a:pt x="1766" y="3325"/>
                  <a:pt x="1706" y="3307"/>
                  <a:pt x="1810" y="3244"/>
                </a:cubicBezTo>
                <a:cubicBezTo>
                  <a:pt x="1879" y="3202"/>
                  <a:pt x="1828" y="3175"/>
                  <a:pt x="1771" y="3175"/>
                </a:cubicBezTo>
                <a:cubicBezTo>
                  <a:pt x="1746" y="3175"/>
                  <a:pt x="1721" y="3180"/>
                  <a:pt x="1704" y="3191"/>
                </a:cubicBezTo>
                <a:cubicBezTo>
                  <a:pt x="1618" y="3241"/>
                  <a:pt x="1561" y="3254"/>
                  <a:pt x="1505" y="3330"/>
                </a:cubicBezTo>
                <a:cubicBezTo>
                  <a:pt x="1485" y="3354"/>
                  <a:pt x="1508" y="3377"/>
                  <a:pt x="1532" y="3380"/>
                </a:cubicBezTo>
                <a:cubicBezTo>
                  <a:pt x="1632" y="3397"/>
                  <a:pt x="1744" y="3405"/>
                  <a:pt x="1866" y="3405"/>
                </a:cubicBezTo>
                <a:cubicBezTo>
                  <a:pt x="2895" y="3405"/>
                  <a:pt x="4536" y="2792"/>
                  <a:pt x="4092" y="1594"/>
                </a:cubicBezTo>
                <a:cubicBezTo>
                  <a:pt x="3958" y="1234"/>
                  <a:pt x="3639" y="1080"/>
                  <a:pt x="3300" y="1080"/>
                </a:cubicBezTo>
                <a:cubicBezTo>
                  <a:pt x="3100" y="1080"/>
                  <a:pt x="2893" y="1134"/>
                  <a:pt x="2713" y="1231"/>
                </a:cubicBezTo>
                <a:lnTo>
                  <a:pt x="2713" y="1231"/>
                </a:lnTo>
                <a:cubicBezTo>
                  <a:pt x="2701" y="744"/>
                  <a:pt x="2425" y="302"/>
                  <a:pt x="1856" y="94"/>
                </a:cubicBezTo>
                <a:cubicBezTo>
                  <a:pt x="1684" y="31"/>
                  <a:pt x="1514" y="1"/>
                  <a:pt x="1351" y="1"/>
                </a:cubicBezTo>
                <a:close/>
              </a:path>
            </a:pathLst>
          </a:custGeom>
          <a:solidFill>
            <a:srgbClr val="A828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13"/>
          <p:cNvSpPr/>
          <p:nvPr/>
        </p:nvSpPr>
        <p:spPr>
          <a:xfrm rot="-7056455">
            <a:off x="5567362" y="4507580"/>
            <a:ext cx="520776" cy="288941"/>
          </a:xfrm>
          <a:custGeom>
            <a:rect b="b" l="l" r="r" t="t"/>
            <a:pathLst>
              <a:path extrusionOk="0" h="2120" w="3821">
                <a:moveTo>
                  <a:pt x="3421" y="1"/>
                </a:moveTo>
                <a:cubicBezTo>
                  <a:pt x="3366" y="1"/>
                  <a:pt x="3269" y="46"/>
                  <a:pt x="3293" y="70"/>
                </a:cubicBezTo>
                <a:cubicBezTo>
                  <a:pt x="3614" y="408"/>
                  <a:pt x="3326" y="1149"/>
                  <a:pt x="3108" y="1478"/>
                </a:cubicBezTo>
                <a:cubicBezTo>
                  <a:pt x="2837" y="1886"/>
                  <a:pt x="2382" y="2050"/>
                  <a:pt x="1910" y="2050"/>
                </a:cubicBezTo>
                <a:cubicBezTo>
                  <a:pt x="1873" y="2050"/>
                  <a:pt x="1836" y="2049"/>
                  <a:pt x="1799" y="2047"/>
                </a:cubicBezTo>
                <a:cubicBezTo>
                  <a:pt x="994" y="2004"/>
                  <a:pt x="219" y="1474"/>
                  <a:pt x="590" y="596"/>
                </a:cubicBezTo>
                <a:cubicBezTo>
                  <a:pt x="594" y="586"/>
                  <a:pt x="578" y="581"/>
                  <a:pt x="554" y="581"/>
                </a:cubicBezTo>
                <a:cubicBezTo>
                  <a:pt x="509" y="581"/>
                  <a:pt x="435" y="598"/>
                  <a:pt x="424" y="626"/>
                </a:cubicBezTo>
                <a:cubicBezTo>
                  <a:pt x="0" y="1622"/>
                  <a:pt x="988" y="2120"/>
                  <a:pt x="1846" y="2120"/>
                </a:cubicBezTo>
                <a:cubicBezTo>
                  <a:pt x="1927" y="2120"/>
                  <a:pt x="2006" y="2116"/>
                  <a:pt x="2084" y="2107"/>
                </a:cubicBezTo>
                <a:cubicBezTo>
                  <a:pt x="2492" y="2057"/>
                  <a:pt x="2909" y="1905"/>
                  <a:pt x="3177" y="1580"/>
                </a:cubicBezTo>
                <a:cubicBezTo>
                  <a:pt x="3458" y="1246"/>
                  <a:pt x="3820" y="394"/>
                  <a:pt x="3452" y="10"/>
                </a:cubicBezTo>
                <a:cubicBezTo>
                  <a:pt x="3446" y="3"/>
                  <a:pt x="3435" y="1"/>
                  <a:pt x="3421" y="1"/>
                </a:cubicBezTo>
                <a:close/>
              </a:path>
            </a:pathLst>
          </a:custGeom>
          <a:solidFill>
            <a:srgbClr val="A828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13"/>
          <p:cNvSpPr/>
          <p:nvPr/>
        </p:nvSpPr>
        <p:spPr>
          <a:xfrm rot="-7354941">
            <a:off x="1635299" y="359457"/>
            <a:ext cx="262090" cy="193535"/>
          </a:xfrm>
          <a:custGeom>
            <a:rect b="b" l="l" r="r" t="t"/>
            <a:pathLst>
              <a:path extrusionOk="0" h="1420" w="1923">
                <a:moveTo>
                  <a:pt x="410" y="0"/>
                </a:moveTo>
                <a:cubicBezTo>
                  <a:pt x="368" y="0"/>
                  <a:pt x="315" y="16"/>
                  <a:pt x="299" y="39"/>
                </a:cubicBezTo>
                <a:cubicBezTo>
                  <a:pt x="0" y="477"/>
                  <a:pt x="136" y="987"/>
                  <a:pt x="583" y="1259"/>
                </a:cubicBezTo>
                <a:cubicBezTo>
                  <a:pt x="762" y="1367"/>
                  <a:pt x="959" y="1419"/>
                  <a:pt x="1154" y="1419"/>
                </a:cubicBezTo>
                <a:cubicBezTo>
                  <a:pt x="1414" y="1419"/>
                  <a:pt x="1670" y="1326"/>
                  <a:pt x="1878" y="1146"/>
                </a:cubicBezTo>
                <a:cubicBezTo>
                  <a:pt x="1923" y="1109"/>
                  <a:pt x="1884" y="1093"/>
                  <a:pt x="1835" y="1093"/>
                </a:cubicBezTo>
                <a:cubicBezTo>
                  <a:pt x="1800" y="1093"/>
                  <a:pt x="1760" y="1101"/>
                  <a:pt x="1742" y="1117"/>
                </a:cubicBezTo>
                <a:cubicBezTo>
                  <a:pt x="1580" y="1256"/>
                  <a:pt x="1395" y="1316"/>
                  <a:pt x="1213" y="1316"/>
                </a:cubicBezTo>
                <a:cubicBezTo>
                  <a:pt x="609" y="1316"/>
                  <a:pt x="40" y="659"/>
                  <a:pt x="458" y="46"/>
                </a:cubicBezTo>
                <a:cubicBezTo>
                  <a:pt x="478" y="14"/>
                  <a:pt x="449" y="0"/>
                  <a:pt x="410" y="0"/>
                </a:cubicBezTo>
                <a:close/>
              </a:path>
            </a:pathLst>
          </a:custGeom>
          <a:solidFill>
            <a:srgbClr val="A828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13"/>
          <p:cNvSpPr/>
          <p:nvPr/>
        </p:nvSpPr>
        <p:spPr>
          <a:xfrm rot="-7056517">
            <a:off x="3468476" y="217122"/>
            <a:ext cx="318300" cy="176602"/>
          </a:xfrm>
          <a:custGeom>
            <a:rect b="b" l="l" r="r" t="t"/>
            <a:pathLst>
              <a:path extrusionOk="0" h="2120" w="3821">
                <a:moveTo>
                  <a:pt x="3421" y="1"/>
                </a:moveTo>
                <a:cubicBezTo>
                  <a:pt x="3366" y="1"/>
                  <a:pt x="3269" y="46"/>
                  <a:pt x="3293" y="70"/>
                </a:cubicBezTo>
                <a:cubicBezTo>
                  <a:pt x="3614" y="408"/>
                  <a:pt x="3326" y="1149"/>
                  <a:pt x="3108" y="1478"/>
                </a:cubicBezTo>
                <a:cubicBezTo>
                  <a:pt x="2837" y="1886"/>
                  <a:pt x="2382" y="2050"/>
                  <a:pt x="1910" y="2050"/>
                </a:cubicBezTo>
                <a:cubicBezTo>
                  <a:pt x="1873" y="2050"/>
                  <a:pt x="1836" y="2049"/>
                  <a:pt x="1799" y="2047"/>
                </a:cubicBezTo>
                <a:cubicBezTo>
                  <a:pt x="994" y="2004"/>
                  <a:pt x="219" y="1474"/>
                  <a:pt x="590" y="596"/>
                </a:cubicBezTo>
                <a:cubicBezTo>
                  <a:pt x="594" y="586"/>
                  <a:pt x="578" y="581"/>
                  <a:pt x="554" y="581"/>
                </a:cubicBezTo>
                <a:cubicBezTo>
                  <a:pt x="509" y="581"/>
                  <a:pt x="435" y="598"/>
                  <a:pt x="424" y="626"/>
                </a:cubicBezTo>
                <a:cubicBezTo>
                  <a:pt x="0" y="1622"/>
                  <a:pt x="988" y="2120"/>
                  <a:pt x="1846" y="2120"/>
                </a:cubicBezTo>
                <a:cubicBezTo>
                  <a:pt x="1927" y="2120"/>
                  <a:pt x="2006" y="2116"/>
                  <a:pt x="2084" y="2107"/>
                </a:cubicBezTo>
                <a:cubicBezTo>
                  <a:pt x="2492" y="2057"/>
                  <a:pt x="2909" y="1905"/>
                  <a:pt x="3177" y="1580"/>
                </a:cubicBezTo>
                <a:cubicBezTo>
                  <a:pt x="3458" y="1246"/>
                  <a:pt x="3820" y="394"/>
                  <a:pt x="3452" y="10"/>
                </a:cubicBezTo>
                <a:cubicBezTo>
                  <a:pt x="3446" y="3"/>
                  <a:pt x="3435" y="1"/>
                  <a:pt x="3421" y="1"/>
                </a:cubicBezTo>
                <a:close/>
              </a:path>
            </a:pathLst>
          </a:custGeom>
          <a:solidFill>
            <a:srgbClr val="A828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título 1">
  <p:cSld name="TITLE_ONLY_1">
    <p:bg>
      <p:bgPr>
        <a:solidFill>
          <a:srgbClr val="FFF5E3"/>
        </a:solidFill>
      </p:bgPr>
    </p:bg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14"/>
          <p:cNvSpPr txBox="1"/>
          <p:nvPr>
            <p:ph type="ctrTitle"/>
          </p:nvPr>
        </p:nvSpPr>
        <p:spPr>
          <a:xfrm>
            <a:off x="741725" y="359450"/>
            <a:ext cx="7682100" cy="57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b="0" sz="2400"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grpSp>
        <p:nvGrpSpPr>
          <p:cNvPr id="333" name="Google Shape;333;p14"/>
          <p:cNvGrpSpPr/>
          <p:nvPr/>
        </p:nvGrpSpPr>
        <p:grpSpPr>
          <a:xfrm>
            <a:off x="198100" y="322050"/>
            <a:ext cx="8739525" cy="4418650"/>
            <a:chOff x="198100" y="322050"/>
            <a:chExt cx="8739525" cy="4418650"/>
          </a:xfrm>
        </p:grpSpPr>
        <p:sp>
          <p:nvSpPr>
            <p:cNvPr id="334" name="Google Shape;334;p14"/>
            <p:cNvSpPr/>
            <p:nvPr/>
          </p:nvSpPr>
          <p:spPr>
            <a:xfrm>
              <a:off x="2992700" y="14008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14"/>
            <p:cNvSpPr/>
            <p:nvPr/>
          </p:nvSpPr>
          <p:spPr>
            <a:xfrm>
              <a:off x="4110550" y="4245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14"/>
            <p:cNvSpPr/>
            <p:nvPr/>
          </p:nvSpPr>
          <p:spPr>
            <a:xfrm>
              <a:off x="3693125" y="43369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14"/>
            <p:cNvSpPr/>
            <p:nvPr/>
          </p:nvSpPr>
          <p:spPr>
            <a:xfrm>
              <a:off x="6685850" y="34596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14"/>
            <p:cNvSpPr/>
            <p:nvPr/>
          </p:nvSpPr>
          <p:spPr>
            <a:xfrm>
              <a:off x="6891025" y="12608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14"/>
            <p:cNvSpPr/>
            <p:nvPr/>
          </p:nvSpPr>
          <p:spPr>
            <a:xfrm>
              <a:off x="2992700" y="11993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14"/>
            <p:cNvSpPr/>
            <p:nvPr/>
          </p:nvSpPr>
          <p:spPr>
            <a:xfrm>
              <a:off x="2055275" y="17582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14"/>
            <p:cNvSpPr/>
            <p:nvPr/>
          </p:nvSpPr>
          <p:spPr>
            <a:xfrm>
              <a:off x="2738000" y="12437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14"/>
            <p:cNvSpPr/>
            <p:nvPr/>
          </p:nvSpPr>
          <p:spPr>
            <a:xfrm>
              <a:off x="4248525" y="3220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14"/>
            <p:cNvSpPr/>
            <p:nvPr/>
          </p:nvSpPr>
          <p:spPr>
            <a:xfrm>
              <a:off x="6777950" y="18628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14"/>
            <p:cNvSpPr/>
            <p:nvPr/>
          </p:nvSpPr>
          <p:spPr>
            <a:xfrm>
              <a:off x="7174025" y="19492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14"/>
            <p:cNvSpPr/>
            <p:nvPr/>
          </p:nvSpPr>
          <p:spPr>
            <a:xfrm>
              <a:off x="4134400" y="39463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14"/>
            <p:cNvSpPr/>
            <p:nvPr/>
          </p:nvSpPr>
          <p:spPr>
            <a:xfrm>
              <a:off x="1669700" y="3664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14"/>
            <p:cNvSpPr/>
            <p:nvPr/>
          </p:nvSpPr>
          <p:spPr>
            <a:xfrm>
              <a:off x="7297850" y="33360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14"/>
            <p:cNvSpPr/>
            <p:nvPr/>
          </p:nvSpPr>
          <p:spPr>
            <a:xfrm>
              <a:off x="5539700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14"/>
            <p:cNvSpPr/>
            <p:nvPr/>
          </p:nvSpPr>
          <p:spPr>
            <a:xfrm>
              <a:off x="325450" y="41798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14"/>
            <p:cNvSpPr/>
            <p:nvPr/>
          </p:nvSpPr>
          <p:spPr>
            <a:xfrm>
              <a:off x="8893225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14"/>
            <p:cNvSpPr/>
            <p:nvPr/>
          </p:nvSpPr>
          <p:spPr>
            <a:xfrm>
              <a:off x="8316625" y="6545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14"/>
            <p:cNvSpPr/>
            <p:nvPr/>
          </p:nvSpPr>
          <p:spPr>
            <a:xfrm>
              <a:off x="7216463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14"/>
            <p:cNvSpPr/>
            <p:nvPr/>
          </p:nvSpPr>
          <p:spPr>
            <a:xfrm>
              <a:off x="198100" y="5166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numbers">
  <p:cSld name="CUSTOM_8_1">
    <p:bg>
      <p:bgPr>
        <a:solidFill>
          <a:schemeClr val="accent5"/>
        </a:solidFill>
      </p:bgPr>
    </p:bg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5" name="Google Shape;355;p15"/>
          <p:cNvGrpSpPr/>
          <p:nvPr/>
        </p:nvGrpSpPr>
        <p:grpSpPr>
          <a:xfrm>
            <a:off x="198100" y="322050"/>
            <a:ext cx="8739525" cy="4418650"/>
            <a:chOff x="198100" y="322050"/>
            <a:chExt cx="8739525" cy="4418650"/>
          </a:xfrm>
        </p:grpSpPr>
        <p:sp>
          <p:nvSpPr>
            <p:cNvPr id="356" name="Google Shape;356;p15"/>
            <p:cNvSpPr/>
            <p:nvPr/>
          </p:nvSpPr>
          <p:spPr>
            <a:xfrm>
              <a:off x="2992700" y="14008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15"/>
            <p:cNvSpPr/>
            <p:nvPr/>
          </p:nvSpPr>
          <p:spPr>
            <a:xfrm>
              <a:off x="4110550" y="4245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15"/>
            <p:cNvSpPr/>
            <p:nvPr/>
          </p:nvSpPr>
          <p:spPr>
            <a:xfrm>
              <a:off x="3693125" y="43369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15"/>
            <p:cNvSpPr/>
            <p:nvPr/>
          </p:nvSpPr>
          <p:spPr>
            <a:xfrm>
              <a:off x="6685850" y="34596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15"/>
            <p:cNvSpPr/>
            <p:nvPr/>
          </p:nvSpPr>
          <p:spPr>
            <a:xfrm>
              <a:off x="6891025" y="12608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15"/>
            <p:cNvSpPr/>
            <p:nvPr/>
          </p:nvSpPr>
          <p:spPr>
            <a:xfrm>
              <a:off x="2992700" y="11993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15"/>
            <p:cNvSpPr/>
            <p:nvPr/>
          </p:nvSpPr>
          <p:spPr>
            <a:xfrm>
              <a:off x="2055275" y="17582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15"/>
            <p:cNvSpPr/>
            <p:nvPr/>
          </p:nvSpPr>
          <p:spPr>
            <a:xfrm>
              <a:off x="2738000" y="12437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15"/>
            <p:cNvSpPr/>
            <p:nvPr/>
          </p:nvSpPr>
          <p:spPr>
            <a:xfrm>
              <a:off x="4248525" y="3220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15"/>
            <p:cNvSpPr/>
            <p:nvPr/>
          </p:nvSpPr>
          <p:spPr>
            <a:xfrm>
              <a:off x="6777950" y="18628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15"/>
            <p:cNvSpPr/>
            <p:nvPr/>
          </p:nvSpPr>
          <p:spPr>
            <a:xfrm>
              <a:off x="7174025" y="19492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15"/>
            <p:cNvSpPr/>
            <p:nvPr/>
          </p:nvSpPr>
          <p:spPr>
            <a:xfrm>
              <a:off x="4134400" y="39463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15"/>
            <p:cNvSpPr/>
            <p:nvPr/>
          </p:nvSpPr>
          <p:spPr>
            <a:xfrm>
              <a:off x="1669700" y="3664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15"/>
            <p:cNvSpPr/>
            <p:nvPr/>
          </p:nvSpPr>
          <p:spPr>
            <a:xfrm>
              <a:off x="7297850" y="33360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15"/>
            <p:cNvSpPr/>
            <p:nvPr/>
          </p:nvSpPr>
          <p:spPr>
            <a:xfrm>
              <a:off x="5539700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15"/>
            <p:cNvSpPr/>
            <p:nvPr/>
          </p:nvSpPr>
          <p:spPr>
            <a:xfrm>
              <a:off x="325450" y="41798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15"/>
            <p:cNvSpPr/>
            <p:nvPr/>
          </p:nvSpPr>
          <p:spPr>
            <a:xfrm>
              <a:off x="8893225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15"/>
            <p:cNvSpPr/>
            <p:nvPr/>
          </p:nvSpPr>
          <p:spPr>
            <a:xfrm>
              <a:off x="8316625" y="6545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15"/>
            <p:cNvSpPr/>
            <p:nvPr/>
          </p:nvSpPr>
          <p:spPr>
            <a:xfrm>
              <a:off x="7216463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15"/>
            <p:cNvSpPr/>
            <p:nvPr/>
          </p:nvSpPr>
          <p:spPr>
            <a:xfrm>
              <a:off x="198100" y="5166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76" name="Google Shape;376;p15"/>
          <p:cNvSpPr txBox="1"/>
          <p:nvPr>
            <p:ph idx="1" type="subTitle"/>
          </p:nvPr>
        </p:nvSpPr>
        <p:spPr>
          <a:xfrm>
            <a:off x="1248688" y="2323599"/>
            <a:ext cx="1911300" cy="67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77" name="Google Shape;377;p15"/>
          <p:cNvSpPr txBox="1"/>
          <p:nvPr>
            <p:ph idx="2" type="subTitle"/>
          </p:nvPr>
        </p:nvSpPr>
        <p:spPr>
          <a:xfrm>
            <a:off x="3766150" y="1895725"/>
            <a:ext cx="1911300" cy="67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78" name="Google Shape;378;p15"/>
          <p:cNvSpPr txBox="1"/>
          <p:nvPr>
            <p:ph hasCustomPrompt="1" type="title"/>
          </p:nvPr>
        </p:nvSpPr>
        <p:spPr>
          <a:xfrm>
            <a:off x="1477738" y="1625800"/>
            <a:ext cx="1453200" cy="697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379" name="Google Shape;379;p15"/>
          <p:cNvSpPr txBox="1"/>
          <p:nvPr>
            <p:ph hasCustomPrompt="1" idx="3" type="title"/>
          </p:nvPr>
        </p:nvSpPr>
        <p:spPr>
          <a:xfrm>
            <a:off x="3995200" y="1197925"/>
            <a:ext cx="1453200" cy="697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380" name="Google Shape;380;p15"/>
          <p:cNvSpPr txBox="1"/>
          <p:nvPr>
            <p:ph idx="4" type="ctrTitle"/>
          </p:nvPr>
        </p:nvSpPr>
        <p:spPr>
          <a:xfrm>
            <a:off x="2101161" y="359450"/>
            <a:ext cx="6322800" cy="57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b="0"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81" name="Google Shape;381;p15"/>
          <p:cNvSpPr txBox="1"/>
          <p:nvPr>
            <p:ph idx="5" type="subTitle"/>
          </p:nvPr>
        </p:nvSpPr>
        <p:spPr>
          <a:xfrm>
            <a:off x="6283611" y="2323599"/>
            <a:ext cx="1911300" cy="67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82" name="Google Shape;382;p15"/>
          <p:cNvSpPr txBox="1"/>
          <p:nvPr>
            <p:ph hasCustomPrompt="1" idx="6" type="title"/>
          </p:nvPr>
        </p:nvSpPr>
        <p:spPr>
          <a:xfrm>
            <a:off x="6512661" y="1625800"/>
            <a:ext cx="1453200" cy="697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1">
    <p:bg>
      <p:bgPr>
        <a:solidFill>
          <a:schemeClr val="accent5"/>
        </a:solidFill>
      </p:bgPr>
    </p:bg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4" name="Google Shape;384;p16"/>
          <p:cNvGrpSpPr/>
          <p:nvPr/>
        </p:nvGrpSpPr>
        <p:grpSpPr>
          <a:xfrm>
            <a:off x="198100" y="322050"/>
            <a:ext cx="8739525" cy="4418650"/>
            <a:chOff x="198100" y="322050"/>
            <a:chExt cx="8739525" cy="4418650"/>
          </a:xfrm>
        </p:grpSpPr>
        <p:sp>
          <p:nvSpPr>
            <p:cNvPr id="385" name="Google Shape;385;p16"/>
            <p:cNvSpPr/>
            <p:nvPr/>
          </p:nvSpPr>
          <p:spPr>
            <a:xfrm>
              <a:off x="2992700" y="14008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16"/>
            <p:cNvSpPr/>
            <p:nvPr/>
          </p:nvSpPr>
          <p:spPr>
            <a:xfrm>
              <a:off x="4110550" y="4245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16"/>
            <p:cNvSpPr/>
            <p:nvPr/>
          </p:nvSpPr>
          <p:spPr>
            <a:xfrm>
              <a:off x="3693125" y="43369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16"/>
            <p:cNvSpPr/>
            <p:nvPr/>
          </p:nvSpPr>
          <p:spPr>
            <a:xfrm>
              <a:off x="6685850" y="34596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16"/>
            <p:cNvSpPr/>
            <p:nvPr/>
          </p:nvSpPr>
          <p:spPr>
            <a:xfrm>
              <a:off x="6891025" y="12608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16"/>
            <p:cNvSpPr/>
            <p:nvPr/>
          </p:nvSpPr>
          <p:spPr>
            <a:xfrm>
              <a:off x="2992700" y="11993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16"/>
            <p:cNvSpPr/>
            <p:nvPr/>
          </p:nvSpPr>
          <p:spPr>
            <a:xfrm>
              <a:off x="2055275" y="17582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16"/>
            <p:cNvSpPr/>
            <p:nvPr/>
          </p:nvSpPr>
          <p:spPr>
            <a:xfrm>
              <a:off x="2738000" y="12437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16"/>
            <p:cNvSpPr/>
            <p:nvPr/>
          </p:nvSpPr>
          <p:spPr>
            <a:xfrm>
              <a:off x="4248525" y="3220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16"/>
            <p:cNvSpPr/>
            <p:nvPr/>
          </p:nvSpPr>
          <p:spPr>
            <a:xfrm>
              <a:off x="6777950" y="18628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16"/>
            <p:cNvSpPr/>
            <p:nvPr/>
          </p:nvSpPr>
          <p:spPr>
            <a:xfrm>
              <a:off x="7174025" y="19492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16"/>
            <p:cNvSpPr/>
            <p:nvPr/>
          </p:nvSpPr>
          <p:spPr>
            <a:xfrm>
              <a:off x="4134400" y="39463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16"/>
            <p:cNvSpPr/>
            <p:nvPr/>
          </p:nvSpPr>
          <p:spPr>
            <a:xfrm>
              <a:off x="1669700" y="3664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16"/>
            <p:cNvSpPr/>
            <p:nvPr/>
          </p:nvSpPr>
          <p:spPr>
            <a:xfrm>
              <a:off x="7297850" y="33360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16"/>
            <p:cNvSpPr/>
            <p:nvPr/>
          </p:nvSpPr>
          <p:spPr>
            <a:xfrm>
              <a:off x="5539700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16"/>
            <p:cNvSpPr/>
            <p:nvPr/>
          </p:nvSpPr>
          <p:spPr>
            <a:xfrm>
              <a:off x="325450" y="41798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16"/>
            <p:cNvSpPr/>
            <p:nvPr/>
          </p:nvSpPr>
          <p:spPr>
            <a:xfrm>
              <a:off x="8893225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16"/>
            <p:cNvSpPr/>
            <p:nvPr/>
          </p:nvSpPr>
          <p:spPr>
            <a:xfrm>
              <a:off x="8316625" y="6545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16"/>
            <p:cNvSpPr/>
            <p:nvPr/>
          </p:nvSpPr>
          <p:spPr>
            <a:xfrm>
              <a:off x="7216463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16"/>
            <p:cNvSpPr/>
            <p:nvPr/>
          </p:nvSpPr>
          <p:spPr>
            <a:xfrm>
              <a:off x="198100" y="5166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05" name="Google Shape;405;p16"/>
          <p:cNvSpPr/>
          <p:nvPr/>
        </p:nvSpPr>
        <p:spPr>
          <a:xfrm>
            <a:off x="304850" y="1154550"/>
            <a:ext cx="8534400" cy="3512700"/>
          </a:xfrm>
          <a:prstGeom prst="roundRect">
            <a:avLst>
              <a:gd fmla="val 16667" name="adj"/>
            </a:avLst>
          </a:prstGeom>
          <a:solidFill>
            <a:srgbClr val="FFF5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p16"/>
          <p:cNvSpPr txBox="1"/>
          <p:nvPr>
            <p:ph type="ctrTitle"/>
          </p:nvPr>
        </p:nvSpPr>
        <p:spPr>
          <a:xfrm>
            <a:off x="2101111" y="359450"/>
            <a:ext cx="6322800" cy="57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b="0"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7" name="Google Shape;407;p16"/>
          <p:cNvSpPr txBox="1"/>
          <p:nvPr>
            <p:ph idx="1" type="subTitle"/>
          </p:nvPr>
        </p:nvSpPr>
        <p:spPr>
          <a:xfrm>
            <a:off x="996250" y="1541675"/>
            <a:ext cx="3382800" cy="5232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9pPr>
          </a:lstStyle>
          <a:p/>
        </p:txBody>
      </p:sp>
      <p:sp>
        <p:nvSpPr>
          <p:cNvPr id="408" name="Google Shape;408;p16"/>
          <p:cNvSpPr txBox="1"/>
          <p:nvPr>
            <p:ph idx="2" type="subTitle"/>
          </p:nvPr>
        </p:nvSpPr>
        <p:spPr>
          <a:xfrm>
            <a:off x="4764950" y="1541675"/>
            <a:ext cx="3382800" cy="5232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9pPr>
          </a:lstStyle>
          <a:p/>
        </p:txBody>
      </p:sp>
      <p:sp>
        <p:nvSpPr>
          <p:cNvPr id="409" name="Google Shape;409;p16"/>
          <p:cNvSpPr txBox="1"/>
          <p:nvPr>
            <p:ph idx="3" type="subTitle"/>
          </p:nvPr>
        </p:nvSpPr>
        <p:spPr>
          <a:xfrm>
            <a:off x="1208250" y="2264025"/>
            <a:ext cx="2958900" cy="57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410" name="Google Shape;410;p16"/>
          <p:cNvSpPr txBox="1"/>
          <p:nvPr>
            <p:ph idx="4" type="subTitle"/>
          </p:nvPr>
        </p:nvSpPr>
        <p:spPr>
          <a:xfrm>
            <a:off x="4976850" y="2264025"/>
            <a:ext cx="2958900" cy="57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411" name="Google Shape;411;p16"/>
          <p:cNvSpPr txBox="1"/>
          <p:nvPr>
            <p:ph idx="5" type="subTitle"/>
          </p:nvPr>
        </p:nvSpPr>
        <p:spPr>
          <a:xfrm>
            <a:off x="996250" y="3212332"/>
            <a:ext cx="3382800" cy="5232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9pPr>
          </a:lstStyle>
          <a:p/>
        </p:txBody>
      </p:sp>
      <p:sp>
        <p:nvSpPr>
          <p:cNvPr id="412" name="Google Shape;412;p16"/>
          <p:cNvSpPr txBox="1"/>
          <p:nvPr>
            <p:ph idx="6" type="subTitle"/>
          </p:nvPr>
        </p:nvSpPr>
        <p:spPr>
          <a:xfrm>
            <a:off x="4764950" y="3212325"/>
            <a:ext cx="3382800" cy="5232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9pPr>
          </a:lstStyle>
          <a:p/>
        </p:txBody>
      </p:sp>
      <p:sp>
        <p:nvSpPr>
          <p:cNvPr id="413" name="Google Shape;413;p16"/>
          <p:cNvSpPr txBox="1"/>
          <p:nvPr>
            <p:ph idx="7" type="subTitle"/>
          </p:nvPr>
        </p:nvSpPr>
        <p:spPr>
          <a:xfrm>
            <a:off x="1208250" y="3807200"/>
            <a:ext cx="2958900" cy="57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414" name="Google Shape;414;p16"/>
          <p:cNvSpPr txBox="1"/>
          <p:nvPr>
            <p:ph idx="8" type="subTitle"/>
          </p:nvPr>
        </p:nvSpPr>
        <p:spPr>
          <a:xfrm>
            <a:off x="4976850" y="3807200"/>
            <a:ext cx="2958900" cy="57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>
                <a:solidFill>
                  <a:schemeClr val="accent6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2">
    <p:bg>
      <p:bgPr>
        <a:solidFill>
          <a:schemeClr val="accent5"/>
        </a:solidFill>
      </p:bgPr>
    </p:bg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6" name="Google Shape;416;p17"/>
          <p:cNvGrpSpPr/>
          <p:nvPr/>
        </p:nvGrpSpPr>
        <p:grpSpPr>
          <a:xfrm>
            <a:off x="198100" y="322050"/>
            <a:ext cx="8739525" cy="4418650"/>
            <a:chOff x="198100" y="322050"/>
            <a:chExt cx="8739525" cy="4418650"/>
          </a:xfrm>
        </p:grpSpPr>
        <p:sp>
          <p:nvSpPr>
            <p:cNvPr id="417" name="Google Shape;417;p17"/>
            <p:cNvSpPr/>
            <p:nvPr/>
          </p:nvSpPr>
          <p:spPr>
            <a:xfrm>
              <a:off x="2992700" y="14008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17"/>
            <p:cNvSpPr/>
            <p:nvPr/>
          </p:nvSpPr>
          <p:spPr>
            <a:xfrm>
              <a:off x="4110550" y="4245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17"/>
            <p:cNvSpPr/>
            <p:nvPr/>
          </p:nvSpPr>
          <p:spPr>
            <a:xfrm>
              <a:off x="3693125" y="43369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17"/>
            <p:cNvSpPr/>
            <p:nvPr/>
          </p:nvSpPr>
          <p:spPr>
            <a:xfrm>
              <a:off x="6685850" y="34596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17"/>
            <p:cNvSpPr/>
            <p:nvPr/>
          </p:nvSpPr>
          <p:spPr>
            <a:xfrm>
              <a:off x="6891025" y="12608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17"/>
            <p:cNvSpPr/>
            <p:nvPr/>
          </p:nvSpPr>
          <p:spPr>
            <a:xfrm>
              <a:off x="2992700" y="11993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17"/>
            <p:cNvSpPr/>
            <p:nvPr/>
          </p:nvSpPr>
          <p:spPr>
            <a:xfrm>
              <a:off x="2055275" y="17582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17"/>
            <p:cNvSpPr/>
            <p:nvPr/>
          </p:nvSpPr>
          <p:spPr>
            <a:xfrm>
              <a:off x="2738000" y="12437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17"/>
            <p:cNvSpPr/>
            <p:nvPr/>
          </p:nvSpPr>
          <p:spPr>
            <a:xfrm>
              <a:off x="4248525" y="3220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17"/>
            <p:cNvSpPr/>
            <p:nvPr/>
          </p:nvSpPr>
          <p:spPr>
            <a:xfrm>
              <a:off x="6777950" y="18628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17"/>
            <p:cNvSpPr/>
            <p:nvPr/>
          </p:nvSpPr>
          <p:spPr>
            <a:xfrm>
              <a:off x="7174025" y="19492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17"/>
            <p:cNvSpPr/>
            <p:nvPr/>
          </p:nvSpPr>
          <p:spPr>
            <a:xfrm>
              <a:off x="4134400" y="39463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17"/>
            <p:cNvSpPr/>
            <p:nvPr/>
          </p:nvSpPr>
          <p:spPr>
            <a:xfrm>
              <a:off x="1669700" y="3664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17"/>
            <p:cNvSpPr/>
            <p:nvPr/>
          </p:nvSpPr>
          <p:spPr>
            <a:xfrm>
              <a:off x="7297850" y="33360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17"/>
            <p:cNvSpPr/>
            <p:nvPr/>
          </p:nvSpPr>
          <p:spPr>
            <a:xfrm>
              <a:off x="5539700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17"/>
            <p:cNvSpPr/>
            <p:nvPr/>
          </p:nvSpPr>
          <p:spPr>
            <a:xfrm>
              <a:off x="325450" y="41798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17"/>
            <p:cNvSpPr/>
            <p:nvPr/>
          </p:nvSpPr>
          <p:spPr>
            <a:xfrm>
              <a:off x="8893225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" name="Google Shape;434;p17"/>
            <p:cNvSpPr/>
            <p:nvPr/>
          </p:nvSpPr>
          <p:spPr>
            <a:xfrm>
              <a:off x="8316625" y="6545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17"/>
            <p:cNvSpPr/>
            <p:nvPr/>
          </p:nvSpPr>
          <p:spPr>
            <a:xfrm>
              <a:off x="7216463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17"/>
            <p:cNvSpPr/>
            <p:nvPr/>
          </p:nvSpPr>
          <p:spPr>
            <a:xfrm>
              <a:off x="198100" y="5166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37" name="Google Shape;437;p17"/>
          <p:cNvSpPr/>
          <p:nvPr/>
        </p:nvSpPr>
        <p:spPr>
          <a:xfrm>
            <a:off x="304850" y="2047875"/>
            <a:ext cx="8534400" cy="2619600"/>
          </a:xfrm>
          <a:prstGeom prst="roundRect">
            <a:avLst>
              <a:gd fmla="val 16667" name="adj"/>
            </a:avLst>
          </a:prstGeom>
          <a:solidFill>
            <a:srgbClr val="FFF5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17"/>
          <p:cNvSpPr txBox="1"/>
          <p:nvPr>
            <p:ph type="ctrTitle"/>
          </p:nvPr>
        </p:nvSpPr>
        <p:spPr>
          <a:xfrm>
            <a:off x="978501" y="2690350"/>
            <a:ext cx="1637100" cy="42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b="0"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39" name="Google Shape;439;p17"/>
          <p:cNvSpPr txBox="1"/>
          <p:nvPr>
            <p:ph idx="1" type="subTitle"/>
          </p:nvPr>
        </p:nvSpPr>
        <p:spPr>
          <a:xfrm>
            <a:off x="720050" y="3312925"/>
            <a:ext cx="2154000" cy="7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/>
            </a:lvl9pPr>
          </a:lstStyle>
          <a:p/>
        </p:txBody>
      </p:sp>
      <p:sp>
        <p:nvSpPr>
          <p:cNvPr id="440" name="Google Shape;440;p17"/>
          <p:cNvSpPr txBox="1"/>
          <p:nvPr>
            <p:ph idx="2" type="ctrTitle"/>
          </p:nvPr>
        </p:nvSpPr>
        <p:spPr>
          <a:xfrm>
            <a:off x="3758274" y="2690350"/>
            <a:ext cx="1637100" cy="42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b="0"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41" name="Google Shape;441;p17"/>
          <p:cNvSpPr txBox="1"/>
          <p:nvPr>
            <p:ph idx="3" type="subTitle"/>
          </p:nvPr>
        </p:nvSpPr>
        <p:spPr>
          <a:xfrm>
            <a:off x="3494963" y="3312925"/>
            <a:ext cx="2154000" cy="7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/>
            </a:lvl9pPr>
          </a:lstStyle>
          <a:p/>
        </p:txBody>
      </p:sp>
      <p:sp>
        <p:nvSpPr>
          <p:cNvPr id="442" name="Google Shape;442;p17"/>
          <p:cNvSpPr txBox="1"/>
          <p:nvPr>
            <p:ph idx="4" type="ctrTitle"/>
          </p:nvPr>
        </p:nvSpPr>
        <p:spPr>
          <a:xfrm>
            <a:off x="6538050" y="2690350"/>
            <a:ext cx="1637100" cy="42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b="0"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43" name="Google Shape;443;p17"/>
          <p:cNvSpPr txBox="1"/>
          <p:nvPr>
            <p:ph idx="5" type="subTitle"/>
          </p:nvPr>
        </p:nvSpPr>
        <p:spPr>
          <a:xfrm>
            <a:off x="6279606" y="3312925"/>
            <a:ext cx="2154000" cy="7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/>
            </a:lvl9pPr>
          </a:lstStyle>
          <a:p/>
        </p:txBody>
      </p:sp>
      <p:sp>
        <p:nvSpPr>
          <p:cNvPr id="444" name="Google Shape;444;p17"/>
          <p:cNvSpPr txBox="1"/>
          <p:nvPr>
            <p:ph idx="6" type="ctrTitle"/>
          </p:nvPr>
        </p:nvSpPr>
        <p:spPr>
          <a:xfrm>
            <a:off x="2101161" y="359450"/>
            <a:ext cx="6322800" cy="57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b="0"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 ">
  <p:cSld name="CUSTOM_2_1">
    <p:bg>
      <p:bgPr>
        <a:solidFill>
          <a:schemeClr val="accent5"/>
        </a:solidFill>
      </p:bgPr>
    </p:bg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6" name="Google Shape;446;p18"/>
          <p:cNvGrpSpPr/>
          <p:nvPr/>
        </p:nvGrpSpPr>
        <p:grpSpPr>
          <a:xfrm>
            <a:off x="198100" y="322050"/>
            <a:ext cx="8739525" cy="4418650"/>
            <a:chOff x="198100" y="322050"/>
            <a:chExt cx="8739525" cy="4418650"/>
          </a:xfrm>
        </p:grpSpPr>
        <p:sp>
          <p:nvSpPr>
            <p:cNvPr id="447" name="Google Shape;447;p18"/>
            <p:cNvSpPr/>
            <p:nvPr/>
          </p:nvSpPr>
          <p:spPr>
            <a:xfrm>
              <a:off x="2992700" y="14008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18"/>
            <p:cNvSpPr/>
            <p:nvPr/>
          </p:nvSpPr>
          <p:spPr>
            <a:xfrm>
              <a:off x="4110550" y="4245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18"/>
            <p:cNvSpPr/>
            <p:nvPr/>
          </p:nvSpPr>
          <p:spPr>
            <a:xfrm>
              <a:off x="3693125" y="43369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18"/>
            <p:cNvSpPr/>
            <p:nvPr/>
          </p:nvSpPr>
          <p:spPr>
            <a:xfrm>
              <a:off x="6685850" y="34596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18"/>
            <p:cNvSpPr/>
            <p:nvPr/>
          </p:nvSpPr>
          <p:spPr>
            <a:xfrm>
              <a:off x="6891025" y="12608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18"/>
            <p:cNvSpPr/>
            <p:nvPr/>
          </p:nvSpPr>
          <p:spPr>
            <a:xfrm>
              <a:off x="2992700" y="11993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18"/>
            <p:cNvSpPr/>
            <p:nvPr/>
          </p:nvSpPr>
          <p:spPr>
            <a:xfrm>
              <a:off x="2055275" y="17582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18"/>
            <p:cNvSpPr/>
            <p:nvPr/>
          </p:nvSpPr>
          <p:spPr>
            <a:xfrm>
              <a:off x="2738000" y="12437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18"/>
            <p:cNvSpPr/>
            <p:nvPr/>
          </p:nvSpPr>
          <p:spPr>
            <a:xfrm>
              <a:off x="4248525" y="3220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18"/>
            <p:cNvSpPr/>
            <p:nvPr/>
          </p:nvSpPr>
          <p:spPr>
            <a:xfrm>
              <a:off x="6777950" y="18628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18"/>
            <p:cNvSpPr/>
            <p:nvPr/>
          </p:nvSpPr>
          <p:spPr>
            <a:xfrm>
              <a:off x="7174025" y="19492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18"/>
            <p:cNvSpPr/>
            <p:nvPr/>
          </p:nvSpPr>
          <p:spPr>
            <a:xfrm>
              <a:off x="4134400" y="39463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18"/>
            <p:cNvSpPr/>
            <p:nvPr/>
          </p:nvSpPr>
          <p:spPr>
            <a:xfrm>
              <a:off x="1669700" y="3664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18"/>
            <p:cNvSpPr/>
            <p:nvPr/>
          </p:nvSpPr>
          <p:spPr>
            <a:xfrm>
              <a:off x="7297850" y="33360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18"/>
            <p:cNvSpPr/>
            <p:nvPr/>
          </p:nvSpPr>
          <p:spPr>
            <a:xfrm>
              <a:off x="5539700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18"/>
            <p:cNvSpPr/>
            <p:nvPr/>
          </p:nvSpPr>
          <p:spPr>
            <a:xfrm>
              <a:off x="325450" y="41798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18"/>
            <p:cNvSpPr/>
            <p:nvPr/>
          </p:nvSpPr>
          <p:spPr>
            <a:xfrm>
              <a:off x="8893225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18"/>
            <p:cNvSpPr/>
            <p:nvPr/>
          </p:nvSpPr>
          <p:spPr>
            <a:xfrm>
              <a:off x="8316625" y="6545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18"/>
            <p:cNvSpPr/>
            <p:nvPr/>
          </p:nvSpPr>
          <p:spPr>
            <a:xfrm>
              <a:off x="7216463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18"/>
            <p:cNvSpPr/>
            <p:nvPr/>
          </p:nvSpPr>
          <p:spPr>
            <a:xfrm>
              <a:off x="198100" y="5166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67" name="Google Shape;467;p18"/>
          <p:cNvSpPr txBox="1"/>
          <p:nvPr>
            <p:ph idx="1" type="subTitle"/>
          </p:nvPr>
        </p:nvSpPr>
        <p:spPr>
          <a:xfrm>
            <a:off x="720050" y="3854010"/>
            <a:ext cx="2154000" cy="7548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rgbClr val="FFF5E2"/>
                </a:solidFill>
              </a:defRPr>
            </a:lvl9pPr>
          </a:lstStyle>
          <a:p/>
        </p:txBody>
      </p:sp>
      <p:sp>
        <p:nvSpPr>
          <p:cNvPr id="468" name="Google Shape;468;p18"/>
          <p:cNvSpPr txBox="1"/>
          <p:nvPr>
            <p:ph idx="2" type="subTitle"/>
          </p:nvPr>
        </p:nvSpPr>
        <p:spPr>
          <a:xfrm>
            <a:off x="3494960" y="3854010"/>
            <a:ext cx="2154000" cy="7548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rgbClr val="FFF5E2"/>
                </a:solidFill>
              </a:defRPr>
            </a:lvl9pPr>
          </a:lstStyle>
          <a:p/>
        </p:txBody>
      </p:sp>
      <p:sp>
        <p:nvSpPr>
          <p:cNvPr id="469" name="Google Shape;469;p18"/>
          <p:cNvSpPr txBox="1"/>
          <p:nvPr>
            <p:ph idx="3" type="subTitle"/>
          </p:nvPr>
        </p:nvSpPr>
        <p:spPr>
          <a:xfrm>
            <a:off x="6279600" y="3854010"/>
            <a:ext cx="2154000" cy="7548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rgbClr val="FFF5E2"/>
                </a:solidFill>
              </a:defRPr>
            </a:lvl9pPr>
          </a:lstStyle>
          <a:p/>
        </p:txBody>
      </p:sp>
      <p:sp>
        <p:nvSpPr>
          <p:cNvPr id="470" name="Google Shape;470;p18"/>
          <p:cNvSpPr txBox="1"/>
          <p:nvPr>
            <p:ph type="ctrTitle"/>
          </p:nvPr>
        </p:nvSpPr>
        <p:spPr>
          <a:xfrm>
            <a:off x="2101161" y="359450"/>
            <a:ext cx="6322800" cy="57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b="0"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1" name="Google Shape;471;p18"/>
          <p:cNvSpPr txBox="1"/>
          <p:nvPr>
            <p:ph idx="4" type="subTitle"/>
          </p:nvPr>
        </p:nvSpPr>
        <p:spPr>
          <a:xfrm>
            <a:off x="720050" y="3380900"/>
            <a:ext cx="2154000" cy="4731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FFF5E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rgbClr val="FFF5E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rgbClr val="FFF5E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rgbClr val="FFF5E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rgbClr val="FFF5E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rgbClr val="FFF5E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rgbClr val="FFF5E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rgbClr val="FFF5E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2400">
                <a:solidFill>
                  <a:srgbClr val="FFF5E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9pPr>
          </a:lstStyle>
          <a:p/>
        </p:txBody>
      </p:sp>
      <p:sp>
        <p:nvSpPr>
          <p:cNvPr id="472" name="Google Shape;472;p18"/>
          <p:cNvSpPr txBox="1"/>
          <p:nvPr>
            <p:ph idx="5" type="subTitle"/>
          </p:nvPr>
        </p:nvSpPr>
        <p:spPr>
          <a:xfrm>
            <a:off x="3494961" y="3380900"/>
            <a:ext cx="2154000" cy="4731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9pPr>
          </a:lstStyle>
          <a:p/>
        </p:txBody>
      </p:sp>
      <p:sp>
        <p:nvSpPr>
          <p:cNvPr id="473" name="Google Shape;473;p18"/>
          <p:cNvSpPr txBox="1"/>
          <p:nvPr>
            <p:ph idx="6" type="subTitle"/>
          </p:nvPr>
        </p:nvSpPr>
        <p:spPr>
          <a:xfrm>
            <a:off x="6279602" y="3380900"/>
            <a:ext cx="2154000" cy="4731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9pPr>
          </a:lstStyle>
          <a:p/>
        </p:txBody>
      </p:sp>
      <p:sp>
        <p:nvSpPr>
          <p:cNvPr id="474" name="Google Shape;474;p18"/>
          <p:cNvSpPr txBox="1"/>
          <p:nvPr>
            <p:ph idx="7" type="subTitle"/>
          </p:nvPr>
        </p:nvSpPr>
        <p:spPr>
          <a:xfrm>
            <a:off x="720050" y="2293200"/>
            <a:ext cx="2154000" cy="7548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rgbClr val="FFF5E2"/>
                </a:solidFill>
              </a:defRPr>
            </a:lvl9pPr>
          </a:lstStyle>
          <a:p/>
        </p:txBody>
      </p:sp>
      <p:sp>
        <p:nvSpPr>
          <p:cNvPr id="475" name="Google Shape;475;p18"/>
          <p:cNvSpPr txBox="1"/>
          <p:nvPr>
            <p:ph idx="8" type="subTitle"/>
          </p:nvPr>
        </p:nvSpPr>
        <p:spPr>
          <a:xfrm>
            <a:off x="3494960" y="2293200"/>
            <a:ext cx="2154000" cy="7548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rgbClr val="FFF5E2"/>
                </a:solidFill>
              </a:defRPr>
            </a:lvl9pPr>
          </a:lstStyle>
          <a:p/>
        </p:txBody>
      </p:sp>
      <p:sp>
        <p:nvSpPr>
          <p:cNvPr id="476" name="Google Shape;476;p18"/>
          <p:cNvSpPr txBox="1"/>
          <p:nvPr>
            <p:ph idx="9" type="subTitle"/>
          </p:nvPr>
        </p:nvSpPr>
        <p:spPr>
          <a:xfrm>
            <a:off x="6279600" y="2293200"/>
            <a:ext cx="2154000" cy="7548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rgbClr val="FFF5E2"/>
                </a:solidFill>
              </a:defRPr>
            </a:lvl9pPr>
          </a:lstStyle>
          <a:p/>
        </p:txBody>
      </p:sp>
      <p:sp>
        <p:nvSpPr>
          <p:cNvPr id="477" name="Google Shape;477;p18"/>
          <p:cNvSpPr txBox="1"/>
          <p:nvPr>
            <p:ph idx="13" type="subTitle"/>
          </p:nvPr>
        </p:nvSpPr>
        <p:spPr>
          <a:xfrm>
            <a:off x="720050" y="1820100"/>
            <a:ext cx="2154000" cy="4731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9pPr>
          </a:lstStyle>
          <a:p/>
        </p:txBody>
      </p:sp>
      <p:sp>
        <p:nvSpPr>
          <p:cNvPr id="478" name="Google Shape;478;p18"/>
          <p:cNvSpPr txBox="1"/>
          <p:nvPr>
            <p:ph idx="14" type="subTitle"/>
          </p:nvPr>
        </p:nvSpPr>
        <p:spPr>
          <a:xfrm>
            <a:off x="3494961" y="1820100"/>
            <a:ext cx="2154000" cy="4731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FFF5E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rgbClr val="FFF5E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rgbClr val="FFF5E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rgbClr val="FFF5E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rgbClr val="FFF5E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rgbClr val="FFF5E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rgbClr val="FFF5E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rgbClr val="FFF5E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2400">
                <a:solidFill>
                  <a:srgbClr val="FFF5E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9pPr>
          </a:lstStyle>
          <a:p/>
        </p:txBody>
      </p:sp>
      <p:sp>
        <p:nvSpPr>
          <p:cNvPr id="479" name="Google Shape;479;p18"/>
          <p:cNvSpPr txBox="1"/>
          <p:nvPr>
            <p:ph idx="15" type="subTitle"/>
          </p:nvPr>
        </p:nvSpPr>
        <p:spPr>
          <a:xfrm>
            <a:off x="6279602" y="1820100"/>
            <a:ext cx="2154000" cy="4731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ONE_COLUMN_TEXT_1">
    <p:bg>
      <p:bgPr>
        <a:solidFill>
          <a:srgbClr val="FFF5E3"/>
        </a:solidFill>
      </p:bgPr>
    </p:bg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19"/>
          <p:cNvSpPr/>
          <p:nvPr/>
        </p:nvSpPr>
        <p:spPr>
          <a:xfrm rot="-5400000">
            <a:off x="-84484" y="84568"/>
            <a:ext cx="5142690" cy="4973724"/>
          </a:xfrm>
          <a:prstGeom prst="flowChartDocumen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2" name="Google Shape;482;p19"/>
          <p:cNvSpPr txBox="1"/>
          <p:nvPr>
            <p:ph type="ctrTitle"/>
          </p:nvPr>
        </p:nvSpPr>
        <p:spPr>
          <a:xfrm>
            <a:off x="720000" y="1134000"/>
            <a:ext cx="3242100" cy="155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5E2"/>
              </a:buClr>
              <a:buSzPts val="3600"/>
              <a:buNone/>
              <a:defRPr b="0" sz="30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FFF5E2"/>
              </a:buClr>
              <a:buSzPts val="3600"/>
              <a:buNone/>
              <a:defRPr sz="3600">
                <a:solidFill>
                  <a:srgbClr val="FFF5E2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FFF5E2"/>
              </a:buClr>
              <a:buSzPts val="3600"/>
              <a:buNone/>
              <a:defRPr sz="3600">
                <a:solidFill>
                  <a:srgbClr val="FFF5E2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FFF5E2"/>
              </a:buClr>
              <a:buSzPts val="3600"/>
              <a:buNone/>
              <a:defRPr sz="3600">
                <a:solidFill>
                  <a:srgbClr val="FFF5E2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FFF5E2"/>
              </a:buClr>
              <a:buSzPts val="3600"/>
              <a:buNone/>
              <a:defRPr sz="3600">
                <a:solidFill>
                  <a:srgbClr val="FFF5E2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FFF5E2"/>
              </a:buClr>
              <a:buSzPts val="3600"/>
              <a:buNone/>
              <a:defRPr sz="3600">
                <a:solidFill>
                  <a:srgbClr val="FFF5E2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FFF5E2"/>
              </a:buClr>
              <a:buSzPts val="3600"/>
              <a:buNone/>
              <a:defRPr sz="3600">
                <a:solidFill>
                  <a:srgbClr val="FFF5E2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FFF5E2"/>
              </a:buClr>
              <a:buSzPts val="3600"/>
              <a:buNone/>
              <a:defRPr sz="3600">
                <a:solidFill>
                  <a:srgbClr val="FFF5E2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FFF5E2"/>
              </a:buClr>
              <a:buSzPts val="3600"/>
              <a:buNone/>
              <a:defRPr sz="3600">
                <a:solidFill>
                  <a:srgbClr val="FFF5E2"/>
                </a:solidFill>
              </a:defRPr>
            </a:lvl9pPr>
          </a:lstStyle>
          <a:p/>
        </p:txBody>
      </p:sp>
      <p:sp>
        <p:nvSpPr>
          <p:cNvPr id="483" name="Google Shape;483;p19"/>
          <p:cNvSpPr txBox="1"/>
          <p:nvPr>
            <p:ph idx="1" type="subTitle"/>
          </p:nvPr>
        </p:nvSpPr>
        <p:spPr>
          <a:xfrm>
            <a:off x="720000" y="2828400"/>
            <a:ext cx="3963900" cy="169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5E2"/>
                </a:solidFill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rgbClr val="FFF5E2"/>
                </a:solidFill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rgbClr val="FFF5E2"/>
                </a:solidFill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rgbClr val="FFF5E2"/>
                </a:solidFill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rgbClr val="FFF5E2"/>
                </a:solidFill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rgbClr val="FFF5E2"/>
                </a:solidFill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rgbClr val="FFF5E2"/>
                </a:solidFill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rgbClr val="FFF5E2"/>
                </a:solidFill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>
                <a:solidFill>
                  <a:srgbClr val="FFF5E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MAIN_POINT_1_1">
    <p:bg>
      <p:bgPr>
        <a:solidFill>
          <a:schemeClr val="accent5"/>
        </a:solidFill>
      </p:bgPr>
    </p:bg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5" name="Google Shape;485;p20"/>
          <p:cNvGrpSpPr/>
          <p:nvPr/>
        </p:nvGrpSpPr>
        <p:grpSpPr>
          <a:xfrm>
            <a:off x="198100" y="322050"/>
            <a:ext cx="8739525" cy="4418650"/>
            <a:chOff x="198100" y="322050"/>
            <a:chExt cx="8739525" cy="4418650"/>
          </a:xfrm>
        </p:grpSpPr>
        <p:sp>
          <p:nvSpPr>
            <p:cNvPr id="486" name="Google Shape;486;p20"/>
            <p:cNvSpPr/>
            <p:nvPr/>
          </p:nvSpPr>
          <p:spPr>
            <a:xfrm>
              <a:off x="2992700" y="14008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" name="Google Shape;487;p20"/>
            <p:cNvSpPr/>
            <p:nvPr/>
          </p:nvSpPr>
          <p:spPr>
            <a:xfrm>
              <a:off x="4110550" y="4245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8" name="Google Shape;488;p20"/>
            <p:cNvSpPr/>
            <p:nvPr/>
          </p:nvSpPr>
          <p:spPr>
            <a:xfrm>
              <a:off x="3693125" y="43369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20"/>
            <p:cNvSpPr/>
            <p:nvPr/>
          </p:nvSpPr>
          <p:spPr>
            <a:xfrm>
              <a:off x="6685850" y="34596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20"/>
            <p:cNvSpPr/>
            <p:nvPr/>
          </p:nvSpPr>
          <p:spPr>
            <a:xfrm>
              <a:off x="6891025" y="12608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1" name="Google Shape;491;p20"/>
            <p:cNvSpPr/>
            <p:nvPr/>
          </p:nvSpPr>
          <p:spPr>
            <a:xfrm>
              <a:off x="2992700" y="11993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2" name="Google Shape;492;p20"/>
            <p:cNvSpPr/>
            <p:nvPr/>
          </p:nvSpPr>
          <p:spPr>
            <a:xfrm>
              <a:off x="2055275" y="17582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20"/>
            <p:cNvSpPr/>
            <p:nvPr/>
          </p:nvSpPr>
          <p:spPr>
            <a:xfrm>
              <a:off x="2738000" y="12437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4" name="Google Shape;494;p20"/>
            <p:cNvSpPr/>
            <p:nvPr/>
          </p:nvSpPr>
          <p:spPr>
            <a:xfrm>
              <a:off x="4248525" y="3220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5" name="Google Shape;495;p20"/>
            <p:cNvSpPr/>
            <p:nvPr/>
          </p:nvSpPr>
          <p:spPr>
            <a:xfrm>
              <a:off x="6777950" y="18628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20"/>
            <p:cNvSpPr/>
            <p:nvPr/>
          </p:nvSpPr>
          <p:spPr>
            <a:xfrm>
              <a:off x="7174025" y="19492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7" name="Google Shape;497;p20"/>
            <p:cNvSpPr/>
            <p:nvPr/>
          </p:nvSpPr>
          <p:spPr>
            <a:xfrm>
              <a:off x="4134400" y="39463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8" name="Google Shape;498;p20"/>
            <p:cNvSpPr/>
            <p:nvPr/>
          </p:nvSpPr>
          <p:spPr>
            <a:xfrm>
              <a:off x="1669700" y="3664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20"/>
            <p:cNvSpPr/>
            <p:nvPr/>
          </p:nvSpPr>
          <p:spPr>
            <a:xfrm>
              <a:off x="7297850" y="33360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0" name="Google Shape;500;p20"/>
            <p:cNvSpPr/>
            <p:nvPr/>
          </p:nvSpPr>
          <p:spPr>
            <a:xfrm>
              <a:off x="5539700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" name="Google Shape;501;p20"/>
            <p:cNvSpPr/>
            <p:nvPr/>
          </p:nvSpPr>
          <p:spPr>
            <a:xfrm>
              <a:off x="325450" y="41798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20"/>
            <p:cNvSpPr/>
            <p:nvPr/>
          </p:nvSpPr>
          <p:spPr>
            <a:xfrm>
              <a:off x="8893225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20"/>
            <p:cNvSpPr/>
            <p:nvPr/>
          </p:nvSpPr>
          <p:spPr>
            <a:xfrm>
              <a:off x="8316625" y="6545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" name="Google Shape;504;p20"/>
            <p:cNvSpPr/>
            <p:nvPr/>
          </p:nvSpPr>
          <p:spPr>
            <a:xfrm>
              <a:off x="7216463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5" name="Google Shape;505;p20"/>
            <p:cNvSpPr/>
            <p:nvPr/>
          </p:nvSpPr>
          <p:spPr>
            <a:xfrm>
              <a:off x="198100" y="5166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06" name="Google Shape;506;p20"/>
          <p:cNvSpPr txBox="1"/>
          <p:nvPr>
            <p:ph type="title"/>
          </p:nvPr>
        </p:nvSpPr>
        <p:spPr>
          <a:xfrm>
            <a:off x="2265750" y="1227050"/>
            <a:ext cx="20193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72000" wrap="square" tIns="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200"/>
              <a:buNone/>
              <a:defRPr i="0" sz="3600">
                <a:solidFill>
                  <a:schemeClr val="accent6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507" name="Google Shape;507;p20"/>
          <p:cNvSpPr/>
          <p:nvPr/>
        </p:nvSpPr>
        <p:spPr>
          <a:xfrm>
            <a:off x="1578300" y="2810775"/>
            <a:ext cx="3057600" cy="1700400"/>
          </a:xfrm>
          <a:prstGeom prst="roundRect">
            <a:avLst>
              <a:gd fmla="val 16667" name="adj"/>
            </a:avLst>
          </a:prstGeom>
          <a:solidFill>
            <a:srgbClr val="FFF5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" name="Google Shape;508;p20"/>
          <p:cNvSpPr txBox="1"/>
          <p:nvPr>
            <p:ph idx="1" type="subTitle"/>
          </p:nvPr>
        </p:nvSpPr>
        <p:spPr>
          <a:xfrm>
            <a:off x="1896450" y="3087000"/>
            <a:ext cx="2388300" cy="1265400"/>
          </a:xfrm>
          <a:prstGeom prst="rect">
            <a:avLst/>
          </a:prstGeom>
        </p:spPr>
        <p:txBody>
          <a:bodyPr anchorCtr="0" anchor="ctr" bIns="91425" lIns="91425" spcFirstLastPara="1" rIns="72000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1pPr>
            <a:lvl2pPr lvl="1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2pPr>
            <a:lvl3pPr lvl="2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3pPr>
            <a:lvl4pPr lvl="3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4pPr>
            <a:lvl5pPr lvl="4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5pPr>
            <a:lvl6pPr lvl="5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6pPr>
            <a:lvl7pPr lvl="6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7pPr>
            <a:lvl8pPr lvl="7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8pPr>
            <a:lvl9pPr lvl="8" rtl="0" algn="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>
                <a:solidFill>
                  <a:schemeClr val="accent6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MAIN_POINT_1_1_1">
    <p:bg>
      <p:bgPr>
        <a:solidFill>
          <a:schemeClr val="accent5"/>
        </a:solidFill>
      </p:bgPr>
    </p:bg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0" name="Google Shape;510;p21"/>
          <p:cNvGrpSpPr/>
          <p:nvPr/>
        </p:nvGrpSpPr>
        <p:grpSpPr>
          <a:xfrm>
            <a:off x="198100" y="322050"/>
            <a:ext cx="8739525" cy="4418650"/>
            <a:chOff x="198100" y="322050"/>
            <a:chExt cx="8739525" cy="4418650"/>
          </a:xfrm>
        </p:grpSpPr>
        <p:sp>
          <p:nvSpPr>
            <p:cNvPr id="511" name="Google Shape;511;p21"/>
            <p:cNvSpPr/>
            <p:nvPr/>
          </p:nvSpPr>
          <p:spPr>
            <a:xfrm>
              <a:off x="2992700" y="14008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" name="Google Shape;512;p21"/>
            <p:cNvSpPr/>
            <p:nvPr/>
          </p:nvSpPr>
          <p:spPr>
            <a:xfrm>
              <a:off x="4110550" y="4245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21"/>
            <p:cNvSpPr/>
            <p:nvPr/>
          </p:nvSpPr>
          <p:spPr>
            <a:xfrm>
              <a:off x="3693125" y="43369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21"/>
            <p:cNvSpPr/>
            <p:nvPr/>
          </p:nvSpPr>
          <p:spPr>
            <a:xfrm>
              <a:off x="6685850" y="34596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21"/>
            <p:cNvSpPr/>
            <p:nvPr/>
          </p:nvSpPr>
          <p:spPr>
            <a:xfrm>
              <a:off x="6891025" y="12608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6" name="Google Shape;516;p21"/>
            <p:cNvSpPr/>
            <p:nvPr/>
          </p:nvSpPr>
          <p:spPr>
            <a:xfrm>
              <a:off x="2992700" y="11993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7" name="Google Shape;517;p21"/>
            <p:cNvSpPr/>
            <p:nvPr/>
          </p:nvSpPr>
          <p:spPr>
            <a:xfrm>
              <a:off x="2055275" y="17582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8" name="Google Shape;518;p21"/>
            <p:cNvSpPr/>
            <p:nvPr/>
          </p:nvSpPr>
          <p:spPr>
            <a:xfrm>
              <a:off x="2738000" y="12437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9" name="Google Shape;519;p21"/>
            <p:cNvSpPr/>
            <p:nvPr/>
          </p:nvSpPr>
          <p:spPr>
            <a:xfrm>
              <a:off x="4248525" y="3220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0" name="Google Shape;520;p21"/>
            <p:cNvSpPr/>
            <p:nvPr/>
          </p:nvSpPr>
          <p:spPr>
            <a:xfrm>
              <a:off x="6777950" y="18628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1" name="Google Shape;521;p21"/>
            <p:cNvSpPr/>
            <p:nvPr/>
          </p:nvSpPr>
          <p:spPr>
            <a:xfrm>
              <a:off x="7174025" y="19492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2" name="Google Shape;522;p21"/>
            <p:cNvSpPr/>
            <p:nvPr/>
          </p:nvSpPr>
          <p:spPr>
            <a:xfrm>
              <a:off x="4134400" y="39463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3" name="Google Shape;523;p21"/>
            <p:cNvSpPr/>
            <p:nvPr/>
          </p:nvSpPr>
          <p:spPr>
            <a:xfrm>
              <a:off x="1669700" y="3664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4" name="Google Shape;524;p21"/>
            <p:cNvSpPr/>
            <p:nvPr/>
          </p:nvSpPr>
          <p:spPr>
            <a:xfrm>
              <a:off x="7297850" y="33360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5" name="Google Shape;525;p21"/>
            <p:cNvSpPr/>
            <p:nvPr/>
          </p:nvSpPr>
          <p:spPr>
            <a:xfrm>
              <a:off x="5539700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6" name="Google Shape;526;p21"/>
            <p:cNvSpPr/>
            <p:nvPr/>
          </p:nvSpPr>
          <p:spPr>
            <a:xfrm>
              <a:off x="325450" y="41798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7" name="Google Shape;527;p21"/>
            <p:cNvSpPr/>
            <p:nvPr/>
          </p:nvSpPr>
          <p:spPr>
            <a:xfrm>
              <a:off x="8893225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8" name="Google Shape;528;p21"/>
            <p:cNvSpPr/>
            <p:nvPr/>
          </p:nvSpPr>
          <p:spPr>
            <a:xfrm>
              <a:off x="8316625" y="6545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9" name="Google Shape;529;p21"/>
            <p:cNvSpPr/>
            <p:nvPr/>
          </p:nvSpPr>
          <p:spPr>
            <a:xfrm>
              <a:off x="7216463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21"/>
            <p:cNvSpPr/>
            <p:nvPr/>
          </p:nvSpPr>
          <p:spPr>
            <a:xfrm>
              <a:off x="198100" y="5166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31" name="Google Shape;531;p21"/>
          <p:cNvSpPr/>
          <p:nvPr/>
        </p:nvSpPr>
        <p:spPr>
          <a:xfrm>
            <a:off x="4958650" y="2810775"/>
            <a:ext cx="3057600" cy="1700400"/>
          </a:xfrm>
          <a:prstGeom prst="roundRect">
            <a:avLst>
              <a:gd fmla="val 16667" name="adj"/>
            </a:avLst>
          </a:prstGeom>
          <a:solidFill>
            <a:srgbClr val="FFF5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2" name="Google Shape;532;p21"/>
          <p:cNvSpPr txBox="1"/>
          <p:nvPr>
            <p:ph type="title"/>
          </p:nvPr>
        </p:nvSpPr>
        <p:spPr>
          <a:xfrm>
            <a:off x="5238250" y="1658400"/>
            <a:ext cx="13503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i="0"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533" name="Google Shape;533;p21"/>
          <p:cNvSpPr txBox="1"/>
          <p:nvPr>
            <p:ph idx="1" type="subTitle"/>
          </p:nvPr>
        </p:nvSpPr>
        <p:spPr>
          <a:xfrm>
            <a:off x="5238250" y="3464300"/>
            <a:ext cx="2498400" cy="888300"/>
          </a:xfrm>
          <a:prstGeom prst="rect">
            <a:avLst/>
          </a:prstGeom>
        </p:spPr>
        <p:txBody>
          <a:bodyPr anchorCtr="0" anchor="ctr" bIns="91425" lIns="91425" spcFirstLastPara="1" rIns="0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5">
    <p:bg>
      <p:bgPr>
        <a:solidFill>
          <a:schemeClr val="accent5"/>
        </a:solidFill>
      </p:bgPr>
    </p:bg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22"/>
          <p:cNvSpPr/>
          <p:nvPr/>
        </p:nvSpPr>
        <p:spPr>
          <a:xfrm flipH="1" rot="5400000">
            <a:off x="4096191" y="84568"/>
            <a:ext cx="5142690" cy="4973724"/>
          </a:xfrm>
          <a:prstGeom prst="flowChartDocument">
            <a:avLst/>
          </a:prstGeom>
          <a:solidFill>
            <a:srgbClr val="FFF5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36" name="Google Shape;536;p22"/>
          <p:cNvGrpSpPr/>
          <p:nvPr/>
        </p:nvGrpSpPr>
        <p:grpSpPr>
          <a:xfrm>
            <a:off x="198100" y="322050"/>
            <a:ext cx="8739525" cy="4418650"/>
            <a:chOff x="198100" y="322050"/>
            <a:chExt cx="8739525" cy="4418650"/>
          </a:xfrm>
        </p:grpSpPr>
        <p:sp>
          <p:nvSpPr>
            <p:cNvPr id="537" name="Google Shape;537;p22"/>
            <p:cNvSpPr/>
            <p:nvPr/>
          </p:nvSpPr>
          <p:spPr>
            <a:xfrm>
              <a:off x="2992700" y="14008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22"/>
            <p:cNvSpPr/>
            <p:nvPr/>
          </p:nvSpPr>
          <p:spPr>
            <a:xfrm>
              <a:off x="4110550" y="4245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22"/>
            <p:cNvSpPr/>
            <p:nvPr/>
          </p:nvSpPr>
          <p:spPr>
            <a:xfrm>
              <a:off x="3693125" y="43369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0" name="Google Shape;540;p22"/>
            <p:cNvSpPr/>
            <p:nvPr/>
          </p:nvSpPr>
          <p:spPr>
            <a:xfrm>
              <a:off x="6685850" y="34596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1" name="Google Shape;541;p22"/>
            <p:cNvSpPr/>
            <p:nvPr/>
          </p:nvSpPr>
          <p:spPr>
            <a:xfrm>
              <a:off x="6891025" y="12608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2" name="Google Shape;542;p22"/>
            <p:cNvSpPr/>
            <p:nvPr/>
          </p:nvSpPr>
          <p:spPr>
            <a:xfrm>
              <a:off x="2992700" y="11993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22"/>
            <p:cNvSpPr/>
            <p:nvPr/>
          </p:nvSpPr>
          <p:spPr>
            <a:xfrm>
              <a:off x="2055275" y="17582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4" name="Google Shape;544;p22"/>
            <p:cNvSpPr/>
            <p:nvPr/>
          </p:nvSpPr>
          <p:spPr>
            <a:xfrm>
              <a:off x="2738000" y="12437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22"/>
            <p:cNvSpPr/>
            <p:nvPr/>
          </p:nvSpPr>
          <p:spPr>
            <a:xfrm>
              <a:off x="4248525" y="3220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6" name="Google Shape;546;p22"/>
            <p:cNvSpPr/>
            <p:nvPr/>
          </p:nvSpPr>
          <p:spPr>
            <a:xfrm>
              <a:off x="6777950" y="18628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" name="Google Shape;547;p22"/>
            <p:cNvSpPr/>
            <p:nvPr/>
          </p:nvSpPr>
          <p:spPr>
            <a:xfrm>
              <a:off x="7174025" y="19492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22"/>
            <p:cNvSpPr/>
            <p:nvPr/>
          </p:nvSpPr>
          <p:spPr>
            <a:xfrm>
              <a:off x="4134400" y="39463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" name="Google Shape;549;p22"/>
            <p:cNvSpPr/>
            <p:nvPr/>
          </p:nvSpPr>
          <p:spPr>
            <a:xfrm>
              <a:off x="1669700" y="3664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0" name="Google Shape;550;p22"/>
            <p:cNvSpPr/>
            <p:nvPr/>
          </p:nvSpPr>
          <p:spPr>
            <a:xfrm>
              <a:off x="7297850" y="33360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22"/>
            <p:cNvSpPr/>
            <p:nvPr/>
          </p:nvSpPr>
          <p:spPr>
            <a:xfrm>
              <a:off x="5539700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" name="Google Shape;552;p22"/>
            <p:cNvSpPr/>
            <p:nvPr/>
          </p:nvSpPr>
          <p:spPr>
            <a:xfrm>
              <a:off x="325450" y="41798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3" name="Google Shape;553;p22"/>
            <p:cNvSpPr/>
            <p:nvPr/>
          </p:nvSpPr>
          <p:spPr>
            <a:xfrm>
              <a:off x="8893225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4" name="Google Shape;554;p22"/>
            <p:cNvSpPr/>
            <p:nvPr/>
          </p:nvSpPr>
          <p:spPr>
            <a:xfrm>
              <a:off x="8316625" y="6545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5" name="Google Shape;555;p22"/>
            <p:cNvSpPr/>
            <p:nvPr/>
          </p:nvSpPr>
          <p:spPr>
            <a:xfrm>
              <a:off x="7216463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6" name="Google Shape;556;p22"/>
            <p:cNvSpPr/>
            <p:nvPr/>
          </p:nvSpPr>
          <p:spPr>
            <a:xfrm>
              <a:off x="198100" y="5166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57" name="Google Shape;557;p22"/>
          <p:cNvSpPr txBox="1"/>
          <p:nvPr>
            <p:ph type="title"/>
          </p:nvPr>
        </p:nvSpPr>
        <p:spPr>
          <a:xfrm>
            <a:off x="720050" y="822175"/>
            <a:ext cx="5511300" cy="1381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200"/>
              <a:buNone/>
              <a:defRPr b="0" sz="72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200"/>
              <a:buNone/>
              <a:defRPr b="0" sz="4200">
                <a:solidFill>
                  <a:schemeClr val="accent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200"/>
              <a:buNone/>
              <a:defRPr b="0" sz="4200">
                <a:solidFill>
                  <a:schemeClr val="accent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200"/>
              <a:buNone/>
              <a:defRPr b="0" sz="4200">
                <a:solidFill>
                  <a:schemeClr val="accent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200"/>
              <a:buNone/>
              <a:defRPr b="0" sz="4200">
                <a:solidFill>
                  <a:schemeClr val="accent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200"/>
              <a:buNone/>
              <a:defRPr b="0" sz="4200">
                <a:solidFill>
                  <a:schemeClr val="accent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200"/>
              <a:buNone/>
              <a:defRPr b="0" sz="4200">
                <a:solidFill>
                  <a:schemeClr val="accent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200"/>
              <a:buNone/>
              <a:defRPr b="0" sz="4200">
                <a:solidFill>
                  <a:schemeClr val="accent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200"/>
              <a:buNone/>
              <a:defRPr b="0" sz="42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558" name="Google Shape;558;p22"/>
          <p:cNvSpPr txBox="1"/>
          <p:nvPr>
            <p:ph idx="1" type="subTitle"/>
          </p:nvPr>
        </p:nvSpPr>
        <p:spPr>
          <a:xfrm>
            <a:off x="720050" y="2495150"/>
            <a:ext cx="3584700" cy="107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59" name="Google Shape;559;p22"/>
          <p:cNvSpPr txBox="1"/>
          <p:nvPr/>
        </p:nvSpPr>
        <p:spPr>
          <a:xfrm>
            <a:off x="720050" y="3865975"/>
            <a:ext cx="3495900" cy="53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CREDITS</a:t>
            </a:r>
            <a:r>
              <a:rPr lang="en" sz="10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: This presentation template was created by </a:t>
            </a:r>
            <a:r>
              <a:rPr b="1" lang="en" sz="1000">
                <a:solidFill>
                  <a:schemeClr val="dk1"/>
                </a:solidFill>
                <a:uFill>
                  <a:noFill/>
                </a:uFill>
                <a:latin typeface="Roboto Condensed"/>
                <a:ea typeface="Roboto Condensed"/>
                <a:cs typeface="Roboto Condensed"/>
                <a:sym typeface="Roboto Condensed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, including icons by </a:t>
            </a:r>
            <a:r>
              <a:rPr b="1" lang="en" sz="1000">
                <a:solidFill>
                  <a:schemeClr val="dk1"/>
                </a:solidFill>
                <a:uFill>
                  <a:noFill/>
                </a:uFill>
                <a:latin typeface="Roboto Condensed"/>
                <a:ea typeface="Roboto Condensed"/>
                <a:cs typeface="Roboto Condensed"/>
                <a:sym typeface="Roboto Condense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, and infographics &amp; images by </a:t>
            </a:r>
            <a:r>
              <a:rPr b="1" lang="en" sz="1000">
                <a:solidFill>
                  <a:schemeClr val="dk1"/>
                </a:solidFill>
                <a:uFill>
                  <a:noFill/>
                </a:uFill>
                <a:latin typeface="Roboto Condensed"/>
                <a:ea typeface="Roboto Condensed"/>
                <a:cs typeface="Roboto Condensed"/>
                <a:sym typeface="Roboto Condensed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">
  <p:cSld name="CUSTOM_9_1_1_1">
    <p:bg>
      <p:bgPr>
        <a:solidFill>
          <a:schemeClr val="lt2"/>
        </a:solidFill>
      </p:bgPr>
    </p:bg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_1"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2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4" name="Google Shape;564;p2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65" name="Google Shape;565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long list 1">
  <p:cSld name="CUSTOM_8_1_1">
    <p:bg>
      <p:bgPr>
        <a:solidFill>
          <a:schemeClr val="dk2"/>
        </a:solidFill>
      </p:bgPr>
    </p:bg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26"/>
          <p:cNvSpPr txBox="1"/>
          <p:nvPr>
            <p:ph idx="1" type="body"/>
          </p:nvPr>
        </p:nvSpPr>
        <p:spPr>
          <a:xfrm>
            <a:off x="741725" y="1249325"/>
            <a:ext cx="7682100" cy="320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Char char="●"/>
              <a:defRPr>
                <a:solidFill>
                  <a:srgbClr val="F3F3F3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400"/>
              <a:buChar char="○"/>
              <a:defRPr>
                <a:solidFill>
                  <a:srgbClr val="F3F3F3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400"/>
              <a:buChar char="■"/>
              <a:defRPr>
                <a:solidFill>
                  <a:srgbClr val="F3F3F3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400"/>
              <a:buChar char="●"/>
              <a:defRPr>
                <a:solidFill>
                  <a:srgbClr val="F3F3F3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400"/>
              <a:buChar char="○"/>
              <a:defRPr>
                <a:solidFill>
                  <a:srgbClr val="F3F3F3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400"/>
              <a:buChar char="■"/>
              <a:defRPr>
                <a:solidFill>
                  <a:srgbClr val="F3F3F3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400"/>
              <a:buChar char="●"/>
              <a:defRPr>
                <a:solidFill>
                  <a:srgbClr val="F3F3F3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400"/>
              <a:buChar char="○"/>
              <a:defRPr>
                <a:solidFill>
                  <a:srgbClr val="F3F3F3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rgbClr val="F3F3F3"/>
              </a:buClr>
              <a:buSzPts val="1400"/>
              <a:buChar char="■"/>
              <a:defRPr>
                <a:solidFill>
                  <a:srgbClr val="F3F3F3"/>
                </a:solidFill>
              </a:defRPr>
            </a:lvl9pPr>
          </a:lstStyle>
          <a:p/>
        </p:txBody>
      </p:sp>
      <p:sp>
        <p:nvSpPr>
          <p:cNvPr id="568" name="Google Shape;568;p26"/>
          <p:cNvSpPr txBox="1"/>
          <p:nvPr>
            <p:ph type="ctrTitle"/>
          </p:nvPr>
        </p:nvSpPr>
        <p:spPr>
          <a:xfrm>
            <a:off x="2101161" y="359450"/>
            <a:ext cx="6322800" cy="57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b="0" sz="3000">
                <a:solidFill>
                  <a:srgbClr val="F3F3F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9pPr>
          </a:lstStyle>
          <a:p/>
        </p:txBody>
      </p:sp>
      <p:grpSp>
        <p:nvGrpSpPr>
          <p:cNvPr id="569" name="Google Shape;569;p26"/>
          <p:cNvGrpSpPr/>
          <p:nvPr/>
        </p:nvGrpSpPr>
        <p:grpSpPr>
          <a:xfrm>
            <a:off x="447690" y="359457"/>
            <a:ext cx="8442101" cy="4731143"/>
            <a:chOff x="447690" y="359457"/>
            <a:chExt cx="8442101" cy="4731143"/>
          </a:xfrm>
        </p:grpSpPr>
        <p:sp>
          <p:nvSpPr>
            <p:cNvPr id="570" name="Google Shape;570;p26"/>
            <p:cNvSpPr/>
            <p:nvPr/>
          </p:nvSpPr>
          <p:spPr>
            <a:xfrm>
              <a:off x="447701" y="4488754"/>
              <a:ext cx="587966" cy="412966"/>
            </a:xfrm>
            <a:custGeom>
              <a:rect b="b" l="l" r="r" t="t"/>
              <a:pathLst>
                <a:path extrusionOk="0" h="3030" w="4314">
                  <a:moveTo>
                    <a:pt x="2496" y="1190"/>
                  </a:moveTo>
                  <a:cubicBezTo>
                    <a:pt x="2643" y="1190"/>
                    <a:pt x="2745" y="1343"/>
                    <a:pt x="2786" y="1510"/>
                  </a:cubicBezTo>
                  <a:cubicBezTo>
                    <a:pt x="2899" y="1964"/>
                    <a:pt x="2568" y="2416"/>
                    <a:pt x="2195" y="2665"/>
                  </a:cubicBezTo>
                  <a:lnTo>
                    <a:pt x="2195" y="2665"/>
                  </a:lnTo>
                  <a:cubicBezTo>
                    <a:pt x="2032" y="2479"/>
                    <a:pt x="1984" y="2219"/>
                    <a:pt x="2023" y="1960"/>
                  </a:cubicBezTo>
                  <a:cubicBezTo>
                    <a:pt x="2054" y="1755"/>
                    <a:pt x="2139" y="1401"/>
                    <a:pt x="2306" y="1268"/>
                  </a:cubicBezTo>
                  <a:cubicBezTo>
                    <a:pt x="2375" y="1213"/>
                    <a:pt x="2439" y="1190"/>
                    <a:pt x="2496" y="1190"/>
                  </a:cubicBezTo>
                  <a:close/>
                  <a:moveTo>
                    <a:pt x="910" y="1"/>
                  </a:moveTo>
                  <a:cubicBezTo>
                    <a:pt x="794" y="1"/>
                    <a:pt x="657" y="65"/>
                    <a:pt x="526" y="185"/>
                  </a:cubicBezTo>
                  <a:cubicBezTo>
                    <a:pt x="149" y="529"/>
                    <a:pt x="0" y="1040"/>
                    <a:pt x="76" y="1537"/>
                  </a:cubicBezTo>
                  <a:cubicBezTo>
                    <a:pt x="189" y="2293"/>
                    <a:pt x="787" y="2963"/>
                    <a:pt x="1517" y="2963"/>
                  </a:cubicBezTo>
                  <a:cubicBezTo>
                    <a:pt x="1686" y="2963"/>
                    <a:pt x="1861" y="2928"/>
                    <a:pt x="2040" y="2848"/>
                  </a:cubicBezTo>
                  <a:cubicBezTo>
                    <a:pt x="2068" y="2836"/>
                    <a:pt x="2095" y="2824"/>
                    <a:pt x="2122" y="2810"/>
                  </a:cubicBezTo>
                  <a:lnTo>
                    <a:pt x="2122" y="2810"/>
                  </a:lnTo>
                  <a:cubicBezTo>
                    <a:pt x="2177" y="2855"/>
                    <a:pt x="2241" y="2894"/>
                    <a:pt x="2312" y="2925"/>
                  </a:cubicBezTo>
                  <a:cubicBezTo>
                    <a:pt x="2476" y="2997"/>
                    <a:pt x="2643" y="3030"/>
                    <a:pt x="2809" y="3030"/>
                  </a:cubicBezTo>
                  <a:cubicBezTo>
                    <a:pt x="3405" y="3030"/>
                    <a:pt x="3973" y="2605"/>
                    <a:pt x="4211" y="2057"/>
                  </a:cubicBezTo>
                  <a:lnTo>
                    <a:pt x="4211" y="2057"/>
                  </a:lnTo>
                  <a:cubicBezTo>
                    <a:pt x="4235" y="2046"/>
                    <a:pt x="4253" y="2030"/>
                    <a:pt x="4253" y="2011"/>
                  </a:cubicBezTo>
                  <a:cubicBezTo>
                    <a:pt x="4252" y="1990"/>
                    <a:pt x="4252" y="1971"/>
                    <a:pt x="4252" y="1951"/>
                  </a:cubicBezTo>
                  <a:lnTo>
                    <a:pt x="4252" y="1951"/>
                  </a:lnTo>
                  <a:cubicBezTo>
                    <a:pt x="4277" y="1880"/>
                    <a:pt x="4296" y="1806"/>
                    <a:pt x="4309" y="1732"/>
                  </a:cubicBezTo>
                  <a:cubicBezTo>
                    <a:pt x="4314" y="1709"/>
                    <a:pt x="4296" y="1700"/>
                    <a:pt x="4270" y="1700"/>
                  </a:cubicBezTo>
                  <a:cubicBezTo>
                    <a:pt x="4223" y="1700"/>
                    <a:pt x="4151" y="1729"/>
                    <a:pt x="4141" y="1758"/>
                  </a:cubicBezTo>
                  <a:cubicBezTo>
                    <a:pt x="4141" y="1759"/>
                    <a:pt x="4141" y="1759"/>
                    <a:pt x="4141" y="1759"/>
                  </a:cubicBezTo>
                  <a:lnTo>
                    <a:pt x="4141" y="1759"/>
                  </a:lnTo>
                  <a:cubicBezTo>
                    <a:pt x="4110" y="1833"/>
                    <a:pt x="4095" y="1893"/>
                    <a:pt x="4088" y="1962"/>
                  </a:cubicBezTo>
                  <a:lnTo>
                    <a:pt x="4088" y="1962"/>
                  </a:lnTo>
                  <a:cubicBezTo>
                    <a:pt x="3909" y="2483"/>
                    <a:pt x="3412" y="2943"/>
                    <a:pt x="2867" y="2943"/>
                  </a:cubicBezTo>
                  <a:cubicBezTo>
                    <a:pt x="2711" y="2943"/>
                    <a:pt x="2552" y="2906"/>
                    <a:pt x="2395" y="2821"/>
                  </a:cubicBezTo>
                  <a:cubicBezTo>
                    <a:pt x="2346" y="2795"/>
                    <a:pt x="2302" y="2765"/>
                    <a:pt x="2263" y="2731"/>
                  </a:cubicBezTo>
                  <a:lnTo>
                    <a:pt x="2263" y="2731"/>
                  </a:lnTo>
                  <a:cubicBezTo>
                    <a:pt x="2633" y="2503"/>
                    <a:pt x="2955" y="2126"/>
                    <a:pt x="2974" y="1689"/>
                  </a:cubicBezTo>
                  <a:cubicBezTo>
                    <a:pt x="2987" y="1407"/>
                    <a:pt x="2844" y="1070"/>
                    <a:pt x="2543" y="1070"/>
                  </a:cubicBezTo>
                  <a:cubicBezTo>
                    <a:pt x="2515" y="1070"/>
                    <a:pt x="2485" y="1073"/>
                    <a:pt x="2454" y="1080"/>
                  </a:cubicBezTo>
                  <a:cubicBezTo>
                    <a:pt x="2060" y="1159"/>
                    <a:pt x="1884" y="1689"/>
                    <a:pt x="1845" y="2026"/>
                  </a:cubicBezTo>
                  <a:cubicBezTo>
                    <a:pt x="1811" y="2303"/>
                    <a:pt x="1879" y="2564"/>
                    <a:pt x="2055" y="2748"/>
                  </a:cubicBezTo>
                  <a:lnTo>
                    <a:pt x="2055" y="2748"/>
                  </a:lnTo>
                  <a:cubicBezTo>
                    <a:pt x="2050" y="2750"/>
                    <a:pt x="2045" y="2753"/>
                    <a:pt x="2040" y="2755"/>
                  </a:cubicBezTo>
                  <a:cubicBezTo>
                    <a:pt x="1881" y="2837"/>
                    <a:pt x="1721" y="2873"/>
                    <a:pt x="1566" y="2873"/>
                  </a:cubicBezTo>
                  <a:cubicBezTo>
                    <a:pt x="1197" y="2873"/>
                    <a:pt x="855" y="2664"/>
                    <a:pt x="612" y="2352"/>
                  </a:cubicBezTo>
                  <a:cubicBezTo>
                    <a:pt x="374" y="2046"/>
                    <a:pt x="231" y="1653"/>
                    <a:pt x="225" y="1265"/>
                  </a:cubicBezTo>
                  <a:cubicBezTo>
                    <a:pt x="222" y="1060"/>
                    <a:pt x="254" y="851"/>
                    <a:pt x="338" y="665"/>
                  </a:cubicBezTo>
                  <a:cubicBezTo>
                    <a:pt x="384" y="560"/>
                    <a:pt x="467" y="404"/>
                    <a:pt x="560" y="324"/>
                  </a:cubicBezTo>
                  <a:cubicBezTo>
                    <a:pt x="683" y="217"/>
                    <a:pt x="782" y="169"/>
                    <a:pt x="859" y="169"/>
                  </a:cubicBezTo>
                  <a:cubicBezTo>
                    <a:pt x="972" y="169"/>
                    <a:pt x="1034" y="274"/>
                    <a:pt x="1046" y="450"/>
                  </a:cubicBezTo>
                  <a:cubicBezTo>
                    <a:pt x="1047" y="467"/>
                    <a:pt x="1067" y="474"/>
                    <a:pt x="1093" y="474"/>
                  </a:cubicBezTo>
                  <a:cubicBezTo>
                    <a:pt x="1144" y="474"/>
                    <a:pt x="1218" y="445"/>
                    <a:pt x="1216" y="404"/>
                  </a:cubicBezTo>
                  <a:cubicBezTo>
                    <a:pt x="1198" y="127"/>
                    <a:pt x="1073" y="1"/>
                    <a:pt x="910" y="1"/>
                  </a:cubicBezTo>
                  <a:close/>
                </a:path>
              </a:pathLst>
            </a:custGeom>
            <a:solidFill>
              <a:srgbClr val="A8284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1" name="Google Shape;571;p26"/>
            <p:cNvSpPr/>
            <p:nvPr/>
          </p:nvSpPr>
          <p:spPr>
            <a:xfrm>
              <a:off x="7307854" y="4696462"/>
              <a:ext cx="465166" cy="205257"/>
            </a:xfrm>
            <a:custGeom>
              <a:rect b="b" l="l" r="r" t="t"/>
              <a:pathLst>
                <a:path extrusionOk="0" h="1506" w="3413">
                  <a:moveTo>
                    <a:pt x="182" y="1"/>
                  </a:moveTo>
                  <a:cubicBezTo>
                    <a:pt x="135" y="1"/>
                    <a:pt x="78" y="27"/>
                    <a:pt x="71" y="70"/>
                  </a:cubicBezTo>
                  <a:cubicBezTo>
                    <a:pt x="1" y="467"/>
                    <a:pt x="83" y="950"/>
                    <a:pt x="568" y="997"/>
                  </a:cubicBezTo>
                  <a:cubicBezTo>
                    <a:pt x="591" y="1000"/>
                    <a:pt x="614" y="1001"/>
                    <a:pt x="637" y="1001"/>
                  </a:cubicBezTo>
                  <a:cubicBezTo>
                    <a:pt x="899" y="1001"/>
                    <a:pt x="1121" y="855"/>
                    <a:pt x="1276" y="652"/>
                  </a:cubicBezTo>
                  <a:lnTo>
                    <a:pt x="1276" y="652"/>
                  </a:lnTo>
                  <a:cubicBezTo>
                    <a:pt x="1360" y="1195"/>
                    <a:pt x="1872" y="1505"/>
                    <a:pt x="2389" y="1505"/>
                  </a:cubicBezTo>
                  <a:cubicBezTo>
                    <a:pt x="2784" y="1505"/>
                    <a:pt x="3181" y="1324"/>
                    <a:pt x="3390" y="927"/>
                  </a:cubicBezTo>
                  <a:cubicBezTo>
                    <a:pt x="3412" y="884"/>
                    <a:pt x="3376" y="864"/>
                    <a:pt x="3331" y="864"/>
                  </a:cubicBezTo>
                  <a:cubicBezTo>
                    <a:pt x="3290" y="864"/>
                    <a:pt x="3243" y="881"/>
                    <a:pt x="3227" y="911"/>
                  </a:cubicBezTo>
                  <a:cubicBezTo>
                    <a:pt x="3050" y="1246"/>
                    <a:pt x="2744" y="1391"/>
                    <a:pt x="2435" y="1391"/>
                  </a:cubicBezTo>
                  <a:cubicBezTo>
                    <a:pt x="1907" y="1391"/>
                    <a:pt x="1368" y="967"/>
                    <a:pt x="1445" y="341"/>
                  </a:cubicBezTo>
                  <a:cubicBezTo>
                    <a:pt x="1450" y="304"/>
                    <a:pt x="1419" y="289"/>
                    <a:pt x="1383" y="289"/>
                  </a:cubicBezTo>
                  <a:cubicBezTo>
                    <a:pt x="1341" y="289"/>
                    <a:pt x="1290" y="309"/>
                    <a:pt x="1279" y="338"/>
                  </a:cubicBezTo>
                  <a:cubicBezTo>
                    <a:pt x="1277" y="344"/>
                    <a:pt x="1275" y="349"/>
                    <a:pt x="1273" y="354"/>
                  </a:cubicBezTo>
                  <a:lnTo>
                    <a:pt x="1273" y="354"/>
                  </a:lnTo>
                  <a:cubicBezTo>
                    <a:pt x="1273" y="354"/>
                    <a:pt x="1273" y="355"/>
                    <a:pt x="1273" y="355"/>
                  </a:cubicBezTo>
                  <a:lnTo>
                    <a:pt x="1273" y="355"/>
                  </a:lnTo>
                  <a:cubicBezTo>
                    <a:pt x="1174" y="601"/>
                    <a:pt x="957" y="884"/>
                    <a:pt x="677" y="884"/>
                  </a:cubicBezTo>
                  <a:cubicBezTo>
                    <a:pt x="627" y="884"/>
                    <a:pt x="575" y="875"/>
                    <a:pt x="521" y="855"/>
                  </a:cubicBezTo>
                  <a:cubicBezTo>
                    <a:pt x="190" y="736"/>
                    <a:pt x="193" y="341"/>
                    <a:pt x="242" y="53"/>
                  </a:cubicBezTo>
                  <a:cubicBezTo>
                    <a:pt x="248" y="17"/>
                    <a:pt x="219" y="1"/>
                    <a:pt x="182" y="1"/>
                  </a:cubicBezTo>
                  <a:close/>
                </a:path>
              </a:pathLst>
            </a:custGeom>
            <a:solidFill>
              <a:srgbClr val="A8284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2" name="Google Shape;572;p26"/>
            <p:cNvSpPr/>
            <p:nvPr/>
          </p:nvSpPr>
          <p:spPr>
            <a:xfrm>
              <a:off x="8093748" y="3347965"/>
              <a:ext cx="618359" cy="464212"/>
            </a:xfrm>
            <a:custGeom>
              <a:rect b="b" l="l" r="r" t="t"/>
              <a:pathLst>
                <a:path extrusionOk="0" h="3406" w="4537">
                  <a:moveTo>
                    <a:pt x="2533" y="1507"/>
                  </a:moveTo>
                  <a:cubicBezTo>
                    <a:pt x="2507" y="1661"/>
                    <a:pt x="2455" y="1816"/>
                    <a:pt x="2380" y="1964"/>
                  </a:cubicBezTo>
                  <a:lnTo>
                    <a:pt x="2380" y="1964"/>
                  </a:lnTo>
                  <a:cubicBezTo>
                    <a:pt x="2372" y="1780"/>
                    <a:pt x="2432" y="1627"/>
                    <a:pt x="2533" y="1507"/>
                  </a:cubicBezTo>
                  <a:close/>
                  <a:moveTo>
                    <a:pt x="1351" y="1"/>
                  </a:moveTo>
                  <a:cubicBezTo>
                    <a:pt x="720" y="1"/>
                    <a:pt x="192" y="446"/>
                    <a:pt x="8" y="1108"/>
                  </a:cubicBezTo>
                  <a:cubicBezTo>
                    <a:pt x="1" y="1134"/>
                    <a:pt x="27" y="1145"/>
                    <a:pt x="60" y="1145"/>
                  </a:cubicBezTo>
                  <a:cubicBezTo>
                    <a:pt x="107" y="1145"/>
                    <a:pt x="171" y="1123"/>
                    <a:pt x="180" y="1088"/>
                  </a:cubicBezTo>
                  <a:cubicBezTo>
                    <a:pt x="343" y="493"/>
                    <a:pt x="799" y="106"/>
                    <a:pt x="1329" y="106"/>
                  </a:cubicBezTo>
                  <a:cubicBezTo>
                    <a:pt x="1541" y="106"/>
                    <a:pt x="1764" y="167"/>
                    <a:pt x="1985" y="302"/>
                  </a:cubicBezTo>
                  <a:cubicBezTo>
                    <a:pt x="2398" y="557"/>
                    <a:pt x="2568" y="938"/>
                    <a:pt x="2551" y="1338"/>
                  </a:cubicBezTo>
                  <a:lnTo>
                    <a:pt x="2551" y="1338"/>
                  </a:lnTo>
                  <a:cubicBezTo>
                    <a:pt x="2294" y="1539"/>
                    <a:pt x="2141" y="1846"/>
                    <a:pt x="2243" y="2210"/>
                  </a:cubicBezTo>
                  <a:cubicBezTo>
                    <a:pt x="2249" y="2233"/>
                    <a:pt x="2269" y="2241"/>
                    <a:pt x="2292" y="2241"/>
                  </a:cubicBezTo>
                  <a:cubicBezTo>
                    <a:pt x="2336" y="2241"/>
                    <a:pt x="2395" y="2212"/>
                    <a:pt x="2410" y="2190"/>
                  </a:cubicBezTo>
                  <a:cubicBezTo>
                    <a:pt x="2591" y="1926"/>
                    <a:pt x="2693" y="1636"/>
                    <a:pt x="2711" y="1355"/>
                  </a:cubicBezTo>
                  <a:lnTo>
                    <a:pt x="2711" y="1355"/>
                  </a:lnTo>
                  <a:cubicBezTo>
                    <a:pt x="2858" y="1263"/>
                    <a:pt x="3037" y="1215"/>
                    <a:pt x="3214" y="1215"/>
                  </a:cubicBezTo>
                  <a:cubicBezTo>
                    <a:pt x="3627" y="1215"/>
                    <a:pt x="4027" y="1476"/>
                    <a:pt x="3980" y="2062"/>
                  </a:cubicBezTo>
                  <a:cubicBezTo>
                    <a:pt x="3937" y="2598"/>
                    <a:pt x="3423" y="2936"/>
                    <a:pt x="2966" y="3115"/>
                  </a:cubicBezTo>
                  <a:cubicBezTo>
                    <a:pt x="2711" y="3214"/>
                    <a:pt x="2439" y="3277"/>
                    <a:pt x="2168" y="3300"/>
                  </a:cubicBezTo>
                  <a:cubicBezTo>
                    <a:pt x="2117" y="3306"/>
                    <a:pt x="1969" y="3325"/>
                    <a:pt x="1865" y="3325"/>
                  </a:cubicBezTo>
                  <a:cubicBezTo>
                    <a:pt x="1766" y="3325"/>
                    <a:pt x="1706" y="3307"/>
                    <a:pt x="1810" y="3244"/>
                  </a:cubicBezTo>
                  <a:cubicBezTo>
                    <a:pt x="1879" y="3202"/>
                    <a:pt x="1828" y="3175"/>
                    <a:pt x="1771" y="3175"/>
                  </a:cubicBezTo>
                  <a:cubicBezTo>
                    <a:pt x="1746" y="3175"/>
                    <a:pt x="1721" y="3180"/>
                    <a:pt x="1704" y="3191"/>
                  </a:cubicBezTo>
                  <a:cubicBezTo>
                    <a:pt x="1618" y="3241"/>
                    <a:pt x="1561" y="3254"/>
                    <a:pt x="1505" y="3330"/>
                  </a:cubicBezTo>
                  <a:cubicBezTo>
                    <a:pt x="1485" y="3354"/>
                    <a:pt x="1508" y="3377"/>
                    <a:pt x="1532" y="3380"/>
                  </a:cubicBezTo>
                  <a:cubicBezTo>
                    <a:pt x="1632" y="3397"/>
                    <a:pt x="1744" y="3405"/>
                    <a:pt x="1866" y="3405"/>
                  </a:cubicBezTo>
                  <a:cubicBezTo>
                    <a:pt x="2895" y="3405"/>
                    <a:pt x="4536" y="2792"/>
                    <a:pt x="4092" y="1594"/>
                  </a:cubicBezTo>
                  <a:cubicBezTo>
                    <a:pt x="3958" y="1234"/>
                    <a:pt x="3639" y="1080"/>
                    <a:pt x="3300" y="1080"/>
                  </a:cubicBezTo>
                  <a:cubicBezTo>
                    <a:pt x="3100" y="1080"/>
                    <a:pt x="2893" y="1134"/>
                    <a:pt x="2713" y="1231"/>
                  </a:cubicBezTo>
                  <a:lnTo>
                    <a:pt x="2713" y="1231"/>
                  </a:lnTo>
                  <a:cubicBezTo>
                    <a:pt x="2701" y="744"/>
                    <a:pt x="2425" y="302"/>
                    <a:pt x="1856" y="94"/>
                  </a:cubicBezTo>
                  <a:cubicBezTo>
                    <a:pt x="1684" y="31"/>
                    <a:pt x="1514" y="1"/>
                    <a:pt x="1351" y="1"/>
                  </a:cubicBezTo>
                  <a:close/>
                </a:path>
              </a:pathLst>
            </a:custGeom>
            <a:solidFill>
              <a:srgbClr val="A8284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3" name="Google Shape;573;p26"/>
            <p:cNvSpPr/>
            <p:nvPr/>
          </p:nvSpPr>
          <p:spPr>
            <a:xfrm rot="-4688743">
              <a:off x="2402780" y="4480568"/>
              <a:ext cx="462029" cy="637027"/>
            </a:xfrm>
            <a:custGeom>
              <a:rect b="b" l="l" r="r" t="t"/>
              <a:pathLst>
                <a:path extrusionOk="0" h="4674" w="3390">
                  <a:moveTo>
                    <a:pt x="2038" y="2267"/>
                  </a:moveTo>
                  <a:lnTo>
                    <a:pt x="2038" y="2267"/>
                  </a:lnTo>
                  <a:cubicBezTo>
                    <a:pt x="1991" y="2322"/>
                    <a:pt x="1938" y="2371"/>
                    <a:pt x="1879" y="2414"/>
                  </a:cubicBezTo>
                  <a:lnTo>
                    <a:pt x="1879" y="2414"/>
                  </a:lnTo>
                  <a:cubicBezTo>
                    <a:pt x="1919" y="2348"/>
                    <a:pt x="1971" y="2297"/>
                    <a:pt x="2038" y="2267"/>
                  </a:cubicBezTo>
                  <a:close/>
                  <a:moveTo>
                    <a:pt x="858" y="0"/>
                  </a:moveTo>
                  <a:cubicBezTo>
                    <a:pt x="252" y="0"/>
                    <a:pt x="0" y="1034"/>
                    <a:pt x="54" y="1560"/>
                  </a:cubicBezTo>
                  <a:cubicBezTo>
                    <a:pt x="100" y="2040"/>
                    <a:pt x="332" y="2504"/>
                    <a:pt x="809" y="2669"/>
                  </a:cubicBezTo>
                  <a:cubicBezTo>
                    <a:pt x="943" y="2716"/>
                    <a:pt x="1084" y="2739"/>
                    <a:pt x="1226" y="2739"/>
                  </a:cubicBezTo>
                  <a:cubicBezTo>
                    <a:pt x="1366" y="2739"/>
                    <a:pt x="1507" y="2717"/>
                    <a:pt x="1640" y="2673"/>
                  </a:cubicBezTo>
                  <a:lnTo>
                    <a:pt x="1640" y="2673"/>
                  </a:lnTo>
                  <a:cubicBezTo>
                    <a:pt x="1629" y="2725"/>
                    <a:pt x="1620" y="2776"/>
                    <a:pt x="1614" y="2828"/>
                  </a:cubicBezTo>
                  <a:cubicBezTo>
                    <a:pt x="1557" y="3273"/>
                    <a:pt x="1677" y="3756"/>
                    <a:pt x="1909" y="4137"/>
                  </a:cubicBezTo>
                  <a:cubicBezTo>
                    <a:pt x="2068" y="4402"/>
                    <a:pt x="2326" y="4670"/>
                    <a:pt x="2658" y="4674"/>
                  </a:cubicBezTo>
                  <a:cubicBezTo>
                    <a:pt x="2846" y="4674"/>
                    <a:pt x="3389" y="4458"/>
                    <a:pt x="3280" y="4204"/>
                  </a:cubicBezTo>
                  <a:cubicBezTo>
                    <a:pt x="3268" y="4171"/>
                    <a:pt x="3241" y="4161"/>
                    <a:pt x="3211" y="4161"/>
                  </a:cubicBezTo>
                  <a:cubicBezTo>
                    <a:pt x="3201" y="4161"/>
                    <a:pt x="3191" y="4162"/>
                    <a:pt x="3181" y="4164"/>
                  </a:cubicBezTo>
                  <a:cubicBezTo>
                    <a:pt x="3155" y="4170"/>
                    <a:pt x="3131" y="4174"/>
                    <a:pt x="3105" y="4174"/>
                  </a:cubicBezTo>
                  <a:cubicBezTo>
                    <a:pt x="3099" y="4172"/>
                    <a:pt x="3092" y="4171"/>
                    <a:pt x="3085" y="4171"/>
                  </a:cubicBezTo>
                  <a:cubicBezTo>
                    <a:pt x="3010" y="4171"/>
                    <a:pt x="2911" y="4269"/>
                    <a:pt x="3005" y="4293"/>
                  </a:cubicBezTo>
                  <a:cubicBezTo>
                    <a:pt x="3036" y="4300"/>
                    <a:pt x="3060" y="4303"/>
                    <a:pt x="3083" y="4303"/>
                  </a:cubicBezTo>
                  <a:cubicBezTo>
                    <a:pt x="3094" y="4303"/>
                    <a:pt x="3105" y="4302"/>
                    <a:pt x="3117" y="4301"/>
                  </a:cubicBezTo>
                  <a:lnTo>
                    <a:pt x="3117" y="4301"/>
                  </a:lnTo>
                  <a:cubicBezTo>
                    <a:pt x="3089" y="4440"/>
                    <a:pt x="2750" y="4542"/>
                    <a:pt x="2645" y="4542"/>
                  </a:cubicBezTo>
                  <a:cubicBezTo>
                    <a:pt x="2641" y="4542"/>
                    <a:pt x="2637" y="4542"/>
                    <a:pt x="2634" y="4542"/>
                  </a:cubicBezTo>
                  <a:cubicBezTo>
                    <a:pt x="2515" y="4528"/>
                    <a:pt x="2406" y="4452"/>
                    <a:pt x="2320" y="4379"/>
                  </a:cubicBezTo>
                  <a:cubicBezTo>
                    <a:pt x="2111" y="4207"/>
                    <a:pt x="1975" y="3935"/>
                    <a:pt x="1889" y="3683"/>
                  </a:cubicBezTo>
                  <a:cubicBezTo>
                    <a:pt x="1813" y="3463"/>
                    <a:pt x="1723" y="2957"/>
                    <a:pt x="1805" y="2606"/>
                  </a:cubicBezTo>
                  <a:lnTo>
                    <a:pt x="1805" y="2606"/>
                  </a:lnTo>
                  <a:cubicBezTo>
                    <a:pt x="1998" y="2512"/>
                    <a:pt x="2165" y="2369"/>
                    <a:pt x="2276" y="2183"/>
                  </a:cubicBezTo>
                  <a:cubicBezTo>
                    <a:pt x="2310" y="2129"/>
                    <a:pt x="2236" y="2106"/>
                    <a:pt x="2204" y="2106"/>
                  </a:cubicBezTo>
                  <a:cubicBezTo>
                    <a:pt x="2161" y="2106"/>
                    <a:pt x="2124" y="2106"/>
                    <a:pt x="2091" y="2106"/>
                  </a:cubicBezTo>
                  <a:cubicBezTo>
                    <a:pt x="1949" y="2106"/>
                    <a:pt x="1895" y="2121"/>
                    <a:pt x="1793" y="2285"/>
                  </a:cubicBezTo>
                  <a:cubicBezTo>
                    <a:pt x="1746" y="2360"/>
                    <a:pt x="1709" y="2440"/>
                    <a:pt x="1681" y="2524"/>
                  </a:cubicBezTo>
                  <a:lnTo>
                    <a:pt x="1681" y="2524"/>
                  </a:lnTo>
                  <a:cubicBezTo>
                    <a:pt x="1549" y="2579"/>
                    <a:pt x="1404" y="2607"/>
                    <a:pt x="1260" y="2607"/>
                  </a:cubicBezTo>
                  <a:cubicBezTo>
                    <a:pt x="991" y="2607"/>
                    <a:pt x="723" y="2510"/>
                    <a:pt x="537" y="2312"/>
                  </a:cubicBezTo>
                  <a:cubicBezTo>
                    <a:pt x="328" y="2090"/>
                    <a:pt x="243" y="1779"/>
                    <a:pt x="223" y="1484"/>
                  </a:cubicBezTo>
                  <a:cubicBezTo>
                    <a:pt x="194" y="1101"/>
                    <a:pt x="350" y="133"/>
                    <a:pt x="838" y="133"/>
                  </a:cubicBezTo>
                  <a:cubicBezTo>
                    <a:pt x="917" y="133"/>
                    <a:pt x="1004" y="158"/>
                    <a:pt x="1100" y="215"/>
                  </a:cubicBezTo>
                  <a:cubicBezTo>
                    <a:pt x="1112" y="222"/>
                    <a:pt x="1125" y="225"/>
                    <a:pt x="1139" y="225"/>
                  </a:cubicBezTo>
                  <a:cubicBezTo>
                    <a:pt x="1210" y="225"/>
                    <a:pt x="1299" y="154"/>
                    <a:pt x="1230" y="116"/>
                  </a:cubicBezTo>
                  <a:cubicBezTo>
                    <a:pt x="1094" y="36"/>
                    <a:pt x="970" y="0"/>
                    <a:pt x="858" y="0"/>
                  </a:cubicBezTo>
                  <a:close/>
                </a:path>
              </a:pathLst>
            </a:custGeom>
            <a:solidFill>
              <a:srgbClr val="A8284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4" name="Google Shape;574;p26"/>
            <p:cNvSpPr/>
            <p:nvPr/>
          </p:nvSpPr>
          <p:spPr>
            <a:xfrm rot="-1942241">
              <a:off x="8138446" y="2001676"/>
              <a:ext cx="528949" cy="718531"/>
            </a:xfrm>
            <a:custGeom>
              <a:rect b="b" l="l" r="r" t="t"/>
              <a:pathLst>
                <a:path extrusionOk="0" h="5272" w="3881">
                  <a:moveTo>
                    <a:pt x="2668" y="3568"/>
                  </a:moveTo>
                  <a:cubicBezTo>
                    <a:pt x="2598" y="3715"/>
                    <a:pt x="2485" y="3819"/>
                    <a:pt x="2309" y="3819"/>
                  </a:cubicBezTo>
                  <a:cubicBezTo>
                    <a:pt x="2307" y="3819"/>
                    <a:pt x="2305" y="3819"/>
                    <a:pt x="2303" y="3819"/>
                  </a:cubicBezTo>
                  <a:cubicBezTo>
                    <a:pt x="1968" y="3815"/>
                    <a:pt x="2535" y="3596"/>
                    <a:pt x="2644" y="3573"/>
                  </a:cubicBezTo>
                  <a:cubicBezTo>
                    <a:pt x="2652" y="3571"/>
                    <a:pt x="2660" y="3570"/>
                    <a:pt x="2668" y="3568"/>
                  </a:cubicBezTo>
                  <a:close/>
                  <a:moveTo>
                    <a:pt x="828" y="1"/>
                  </a:moveTo>
                  <a:cubicBezTo>
                    <a:pt x="817" y="1"/>
                    <a:pt x="805" y="2"/>
                    <a:pt x="792" y="6"/>
                  </a:cubicBezTo>
                  <a:cubicBezTo>
                    <a:pt x="442" y="118"/>
                    <a:pt x="77" y="327"/>
                    <a:pt x="70" y="741"/>
                  </a:cubicBezTo>
                  <a:cubicBezTo>
                    <a:pt x="67" y="1145"/>
                    <a:pt x="378" y="1516"/>
                    <a:pt x="670" y="1761"/>
                  </a:cubicBezTo>
                  <a:cubicBezTo>
                    <a:pt x="931" y="1985"/>
                    <a:pt x="1295" y="2155"/>
                    <a:pt x="1605" y="2155"/>
                  </a:cubicBezTo>
                  <a:cubicBezTo>
                    <a:pt x="1819" y="2155"/>
                    <a:pt x="2007" y="2073"/>
                    <a:pt x="2115" y="1872"/>
                  </a:cubicBezTo>
                  <a:lnTo>
                    <a:pt x="2115" y="1872"/>
                  </a:lnTo>
                  <a:cubicBezTo>
                    <a:pt x="2437" y="2037"/>
                    <a:pt x="2649" y="2350"/>
                    <a:pt x="2734" y="2719"/>
                  </a:cubicBezTo>
                  <a:cubicBezTo>
                    <a:pt x="2771" y="2884"/>
                    <a:pt x="2786" y="3194"/>
                    <a:pt x="2715" y="3443"/>
                  </a:cubicBezTo>
                  <a:lnTo>
                    <a:pt x="2715" y="3443"/>
                  </a:lnTo>
                  <a:cubicBezTo>
                    <a:pt x="2421" y="3496"/>
                    <a:pt x="2137" y="3640"/>
                    <a:pt x="1942" y="3822"/>
                  </a:cubicBezTo>
                  <a:cubicBezTo>
                    <a:pt x="1912" y="3845"/>
                    <a:pt x="1925" y="3888"/>
                    <a:pt x="1962" y="3894"/>
                  </a:cubicBezTo>
                  <a:cubicBezTo>
                    <a:pt x="2043" y="3915"/>
                    <a:pt x="2121" y="3925"/>
                    <a:pt x="2195" y="3925"/>
                  </a:cubicBezTo>
                  <a:cubicBezTo>
                    <a:pt x="2478" y="3925"/>
                    <a:pt x="2695" y="3778"/>
                    <a:pt x="2821" y="3546"/>
                  </a:cubicBezTo>
                  <a:lnTo>
                    <a:pt x="2821" y="3546"/>
                  </a:lnTo>
                  <a:cubicBezTo>
                    <a:pt x="2853" y="3544"/>
                    <a:pt x="2885" y="3542"/>
                    <a:pt x="2917" y="3542"/>
                  </a:cubicBezTo>
                  <a:cubicBezTo>
                    <a:pt x="3126" y="3542"/>
                    <a:pt x="3335" y="3600"/>
                    <a:pt x="3479" y="3755"/>
                  </a:cubicBezTo>
                  <a:cubicBezTo>
                    <a:pt x="3671" y="3961"/>
                    <a:pt x="3708" y="4325"/>
                    <a:pt x="3588" y="4574"/>
                  </a:cubicBezTo>
                  <a:cubicBezTo>
                    <a:pt x="3449" y="4872"/>
                    <a:pt x="3065" y="4995"/>
                    <a:pt x="2816" y="5183"/>
                  </a:cubicBezTo>
                  <a:cubicBezTo>
                    <a:pt x="2749" y="5234"/>
                    <a:pt x="2803" y="5272"/>
                    <a:pt x="2862" y="5272"/>
                  </a:cubicBezTo>
                  <a:cubicBezTo>
                    <a:pt x="2885" y="5272"/>
                    <a:pt x="2908" y="5266"/>
                    <a:pt x="2926" y="5253"/>
                  </a:cubicBezTo>
                  <a:cubicBezTo>
                    <a:pt x="3237" y="5015"/>
                    <a:pt x="3677" y="4885"/>
                    <a:pt x="3793" y="4471"/>
                  </a:cubicBezTo>
                  <a:cubicBezTo>
                    <a:pt x="3880" y="4166"/>
                    <a:pt x="3804" y="3795"/>
                    <a:pt x="3545" y="3600"/>
                  </a:cubicBezTo>
                  <a:cubicBezTo>
                    <a:pt x="3377" y="3473"/>
                    <a:pt x="3172" y="3420"/>
                    <a:pt x="2961" y="3420"/>
                  </a:cubicBezTo>
                  <a:cubicBezTo>
                    <a:pt x="2933" y="3420"/>
                    <a:pt x="2905" y="3420"/>
                    <a:pt x="2876" y="3422"/>
                  </a:cubicBezTo>
                  <a:lnTo>
                    <a:pt x="2876" y="3422"/>
                  </a:lnTo>
                  <a:cubicBezTo>
                    <a:pt x="2916" y="3314"/>
                    <a:pt x="2938" y="3193"/>
                    <a:pt x="2942" y="3064"/>
                  </a:cubicBezTo>
                  <a:cubicBezTo>
                    <a:pt x="2952" y="2749"/>
                    <a:pt x="2862" y="2424"/>
                    <a:pt x="2684" y="2162"/>
                  </a:cubicBezTo>
                  <a:cubicBezTo>
                    <a:pt x="2595" y="2030"/>
                    <a:pt x="2478" y="1911"/>
                    <a:pt x="2342" y="1824"/>
                  </a:cubicBezTo>
                  <a:cubicBezTo>
                    <a:pt x="2299" y="1795"/>
                    <a:pt x="2225" y="1774"/>
                    <a:pt x="2167" y="1746"/>
                  </a:cubicBezTo>
                  <a:lnTo>
                    <a:pt x="2167" y="1746"/>
                  </a:lnTo>
                  <a:cubicBezTo>
                    <a:pt x="2190" y="1671"/>
                    <a:pt x="2205" y="1585"/>
                    <a:pt x="2211" y="1486"/>
                  </a:cubicBezTo>
                  <a:cubicBezTo>
                    <a:pt x="2213" y="1448"/>
                    <a:pt x="2188" y="1436"/>
                    <a:pt x="2156" y="1436"/>
                  </a:cubicBezTo>
                  <a:cubicBezTo>
                    <a:pt x="2119" y="1436"/>
                    <a:pt x="2072" y="1454"/>
                    <a:pt x="2055" y="1470"/>
                  </a:cubicBezTo>
                  <a:cubicBezTo>
                    <a:pt x="1978" y="1549"/>
                    <a:pt x="1902" y="1625"/>
                    <a:pt x="1826" y="1702"/>
                  </a:cubicBezTo>
                  <a:cubicBezTo>
                    <a:pt x="1799" y="1725"/>
                    <a:pt x="1809" y="1768"/>
                    <a:pt x="1846" y="1775"/>
                  </a:cubicBezTo>
                  <a:cubicBezTo>
                    <a:pt x="1889" y="1784"/>
                    <a:pt x="1930" y="1796"/>
                    <a:pt x="1971" y="1810"/>
                  </a:cubicBezTo>
                  <a:lnTo>
                    <a:pt x="1971" y="1810"/>
                  </a:lnTo>
                  <a:cubicBezTo>
                    <a:pt x="1894" y="1975"/>
                    <a:pt x="1762" y="2040"/>
                    <a:pt x="1606" y="2040"/>
                  </a:cubicBezTo>
                  <a:cubicBezTo>
                    <a:pt x="1312" y="2040"/>
                    <a:pt x="934" y="1806"/>
                    <a:pt x="700" y="1576"/>
                  </a:cubicBezTo>
                  <a:cubicBezTo>
                    <a:pt x="209" y="1096"/>
                    <a:pt x="0" y="367"/>
                    <a:pt x="822" y="112"/>
                  </a:cubicBezTo>
                  <a:cubicBezTo>
                    <a:pt x="912" y="86"/>
                    <a:pt x="903" y="1"/>
                    <a:pt x="828" y="1"/>
                  </a:cubicBezTo>
                  <a:close/>
                </a:path>
              </a:pathLst>
            </a:custGeom>
            <a:solidFill>
              <a:srgbClr val="A8284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5" name="Google Shape;575;p26"/>
            <p:cNvSpPr/>
            <p:nvPr/>
          </p:nvSpPr>
          <p:spPr>
            <a:xfrm>
              <a:off x="8627700" y="359457"/>
              <a:ext cx="262090" cy="193535"/>
            </a:xfrm>
            <a:custGeom>
              <a:rect b="b" l="l" r="r" t="t"/>
              <a:pathLst>
                <a:path extrusionOk="0" h="1420" w="1923">
                  <a:moveTo>
                    <a:pt x="410" y="0"/>
                  </a:moveTo>
                  <a:cubicBezTo>
                    <a:pt x="368" y="0"/>
                    <a:pt x="315" y="16"/>
                    <a:pt x="299" y="39"/>
                  </a:cubicBezTo>
                  <a:cubicBezTo>
                    <a:pt x="0" y="477"/>
                    <a:pt x="136" y="987"/>
                    <a:pt x="583" y="1259"/>
                  </a:cubicBezTo>
                  <a:cubicBezTo>
                    <a:pt x="762" y="1367"/>
                    <a:pt x="959" y="1419"/>
                    <a:pt x="1154" y="1419"/>
                  </a:cubicBezTo>
                  <a:cubicBezTo>
                    <a:pt x="1414" y="1419"/>
                    <a:pt x="1670" y="1326"/>
                    <a:pt x="1878" y="1146"/>
                  </a:cubicBezTo>
                  <a:cubicBezTo>
                    <a:pt x="1923" y="1109"/>
                    <a:pt x="1884" y="1093"/>
                    <a:pt x="1835" y="1093"/>
                  </a:cubicBezTo>
                  <a:cubicBezTo>
                    <a:pt x="1800" y="1093"/>
                    <a:pt x="1760" y="1101"/>
                    <a:pt x="1742" y="1117"/>
                  </a:cubicBezTo>
                  <a:cubicBezTo>
                    <a:pt x="1580" y="1256"/>
                    <a:pt x="1395" y="1316"/>
                    <a:pt x="1213" y="1316"/>
                  </a:cubicBezTo>
                  <a:cubicBezTo>
                    <a:pt x="609" y="1316"/>
                    <a:pt x="40" y="659"/>
                    <a:pt x="458" y="46"/>
                  </a:cubicBezTo>
                  <a:cubicBezTo>
                    <a:pt x="478" y="14"/>
                    <a:pt x="449" y="0"/>
                    <a:pt x="410" y="0"/>
                  </a:cubicBezTo>
                  <a:close/>
                </a:path>
              </a:pathLst>
            </a:custGeom>
            <a:solidFill>
              <a:srgbClr val="A8284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6" name="Google Shape;576;p26"/>
            <p:cNvSpPr/>
            <p:nvPr/>
          </p:nvSpPr>
          <p:spPr>
            <a:xfrm>
              <a:off x="447690" y="2707907"/>
              <a:ext cx="520774" cy="288940"/>
            </a:xfrm>
            <a:custGeom>
              <a:rect b="b" l="l" r="r" t="t"/>
              <a:pathLst>
                <a:path extrusionOk="0" h="2120" w="3821">
                  <a:moveTo>
                    <a:pt x="3421" y="1"/>
                  </a:moveTo>
                  <a:cubicBezTo>
                    <a:pt x="3366" y="1"/>
                    <a:pt x="3269" y="46"/>
                    <a:pt x="3293" y="70"/>
                  </a:cubicBezTo>
                  <a:cubicBezTo>
                    <a:pt x="3614" y="408"/>
                    <a:pt x="3326" y="1149"/>
                    <a:pt x="3108" y="1478"/>
                  </a:cubicBezTo>
                  <a:cubicBezTo>
                    <a:pt x="2837" y="1886"/>
                    <a:pt x="2382" y="2050"/>
                    <a:pt x="1910" y="2050"/>
                  </a:cubicBezTo>
                  <a:cubicBezTo>
                    <a:pt x="1873" y="2050"/>
                    <a:pt x="1836" y="2049"/>
                    <a:pt x="1799" y="2047"/>
                  </a:cubicBezTo>
                  <a:cubicBezTo>
                    <a:pt x="994" y="2004"/>
                    <a:pt x="219" y="1474"/>
                    <a:pt x="590" y="596"/>
                  </a:cubicBezTo>
                  <a:cubicBezTo>
                    <a:pt x="594" y="586"/>
                    <a:pt x="578" y="581"/>
                    <a:pt x="554" y="581"/>
                  </a:cubicBezTo>
                  <a:cubicBezTo>
                    <a:pt x="509" y="581"/>
                    <a:pt x="435" y="598"/>
                    <a:pt x="424" y="626"/>
                  </a:cubicBezTo>
                  <a:cubicBezTo>
                    <a:pt x="0" y="1622"/>
                    <a:pt x="988" y="2120"/>
                    <a:pt x="1846" y="2120"/>
                  </a:cubicBezTo>
                  <a:cubicBezTo>
                    <a:pt x="1927" y="2120"/>
                    <a:pt x="2006" y="2116"/>
                    <a:pt x="2084" y="2107"/>
                  </a:cubicBezTo>
                  <a:cubicBezTo>
                    <a:pt x="2492" y="2057"/>
                    <a:pt x="2909" y="1905"/>
                    <a:pt x="3177" y="1580"/>
                  </a:cubicBezTo>
                  <a:cubicBezTo>
                    <a:pt x="3458" y="1246"/>
                    <a:pt x="3820" y="394"/>
                    <a:pt x="3452" y="10"/>
                  </a:cubicBezTo>
                  <a:cubicBezTo>
                    <a:pt x="3446" y="3"/>
                    <a:pt x="3435" y="1"/>
                    <a:pt x="3421" y="1"/>
                  </a:cubicBezTo>
                  <a:close/>
                </a:path>
              </a:pathLst>
            </a:custGeom>
            <a:solidFill>
              <a:srgbClr val="A8284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7" name="Google Shape;577;p26"/>
          <p:cNvSpPr/>
          <p:nvPr/>
        </p:nvSpPr>
        <p:spPr>
          <a:xfrm>
            <a:off x="398911" y="224115"/>
            <a:ext cx="618359" cy="464212"/>
          </a:xfrm>
          <a:custGeom>
            <a:rect b="b" l="l" r="r" t="t"/>
            <a:pathLst>
              <a:path extrusionOk="0" h="3406" w="4537">
                <a:moveTo>
                  <a:pt x="2533" y="1507"/>
                </a:moveTo>
                <a:cubicBezTo>
                  <a:pt x="2507" y="1661"/>
                  <a:pt x="2455" y="1816"/>
                  <a:pt x="2380" y="1964"/>
                </a:cubicBezTo>
                <a:lnTo>
                  <a:pt x="2380" y="1964"/>
                </a:lnTo>
                <a:cubicBezTo>
                  <a:pt x="2372" y="1780"/>
                  <a:pt x="2432" y="1627"/>
                  <a:pt x="2533" y="1507"/>
                </a:cubicBezTo>
                <a:close/>
                <a:moveTo>
                  <a:pt x="1351" y="1"/>
                </a:moveTo>
                <a:cubicBezTo>
                  <a:pt x="720" y="1"/>
                  <a:pt x="192" y="446"/>
                  <a:pt x="8" y="1108"/>
                </a:cubicBezTo>
                <a:cubicBezTo>
                  <a:pt x="1" y="1134"/>
                  <a:pt x="27" y="1145"/>
                  <a:pt x="60" y="1145"/>
                </a:cubicBezTo>
                <a:cubicBezTo>
                  <a:pt x="107" y="1145"/>
                  <a:pt x="171" y="1123"/>
                  <a:pt x="180" y="1088"/>
                </a:cubicBezTo>
                <a:cubicBezTo>
                  <a:pt x="343" y="493"/>
                  <a:pt x="799" y="106"/>
                  <a:pt x="1329" y="106"/>
                </a:cubicBezTo>
                <a:cubicBezTo>
                  <a:pt x="1541" y="106"/>
                  <a:pt x="1764" y="167"/>
                  <a:pt x="1985" y="302"/>
                </a:cubicBezTo>
                <a:cubicBezTo>
                  <a:pt x="2398" y="557"/>
                  <a:pt x="2568" y="938"/>
                  <a:pt x="2551" y="1338"/>
                </a:cubicBezTo>
                <a:lnTo>
                  <a:pt x="2551" y="1338"/>
                </a:lnTo>
                <a:cubicBezTo>
                  <a:pt x="2294" y="1539"/>
                  <a:pt x="2141" y="1846"/>
                  <a:pt x="2243" y="2210"/>
                </a:cubicBezTo>
                <a:cubicBezTo>
                  <a:pt x="2249" y="2233"/>
                  <a:pt x="2269" y="2241"/>
                  <a:pt x="2292" y="2241"/>
                </a:cubicBezTo>
                <a:cubicBezTo>
                  <a:pt x="2336" y="2241"/>
                  <a:pt x="2395" y="2212"/>
                  <a:pt x="2410" y="2190"/>
                </a:cubicBezTo>
                <a:cubicBezTo>
                  <a:pt x="2591" y="1926"/>
                  <a:pt x="2693" y="1636"/>
                  <a:pt x="2711" y="1355"/>
                </a:cubicBezTo>
                <a:lnTo>
                  <a:pt x="2711" y="1355"/>
                </a:lnTo>
                <a:cubicBezTo>
                  <a:pt x="2858" y="1263"/>
                  <a:pt x="3037" y="1215"/>
                  <a:pt x="3214" y="1215"/>
                </a:cubicBezTo>
                <a:cubicBezTo>
                  <a:pt x="3627" y="1215"/>
                  <a:pt x="4027" y="1476"/>
                  <a:pt x="3980" y="2062"/>
                </a:cubicBezTo>
                <a:cubicBezTo>
                  <a:pt x="3937" y="2598"/>
                  <a:pt x="3423" y="2936"/>
                  <a:pt x="2966" y="3115"/>
                </a:cubicBezTo>
                <a:cubicBezTo>
                  <a:pt x="2711" y="3214"/>
                  <a:pt x="2439" y="3277"/>
                  <a:pt x="2168" y="3300"/>
                </a:cubicBezTo>
                <a:cubicBezTo>
                  <a:pt x="2117" y="3306"/>
                  <a:pt x="1969" y="3325"/>
                  <a:pt x="1865" y="3325"/>
                </a:cubicBezTo>
                <a:cubicBezTo>
                  <a:pt x="1766" y="3325"/>
                  <a:pt x="1706" y="3307"/>
                  <a:pt x="1810" y="3244"/>
                </a:cubicBezTo>
                <a:cubicBezTo>
                  <a:pt x="1879" y="3202"/>
                  <a:pt x="1828" y="3175"/>
                  <a:pt x="1771" y="3175"/>
                </a:cubicBezTo>
                <a:cubicBezTo>
                  <a:pt x="1746" y="3175"/>
                  <a:pt x="1721" y="3180"/>
                  <a:pt x="1704" y="3191"/>
                </a:cubicBezTo>
                <a:cubicBezTo>
                  <a:pt x="1618" y="3241"/>
                  <a:pt x="1561" y="3254"/>
                  <a:pt x="1505" y="3330"/>
                </a:cubicBezTo>
                <a:cubicBezTo>
                  <a:pt x="1485" y="3354"/>
                  <a:pt x="1508" y="3377"/>
                  <a:pt x="1532" y="3380"/>
                </a:cubicBezTo>
                <a:cubicBezTo>
                  <a:pt x="1632" y="3397"/>
                  <a:pt x="1744" y="3405"/>
                  <a:pt x="1866" y="3405"/>
                </a:cubicBezTo>
                <a:cubicBezTo>
                  <a:pt x="2895" y="3405"/>
                  <a:pt x="4536" y="2792"/>
                  <a:pt x="4092" y="1594"/>
                </a:cubicBezTo>
                <a:cubicBezTo>
                  <a:pt x="3958" y="1234"/>
                  <a:pt x="3639" y="1080"/>
                  <a:pt x="3300" y="1080"/>
                </a:cubicBezTo>
                <a:cubicBezTo>
                  <a:pt x="3100" y="1080"/>
                  <a:pt x="2893" y="1134"/>
                  <a:pt x="2713" y="1231"/>
                </a:cubicBezTo>
                <a:lnTo>
                  <a:pt x="2713" y="1231"/>
                </a:lnTo>
                <a:cubicBezTo>
                  <a:pt x="2701" y="744"/>
                  <a:pt x="2425" y="302"/>
                  <a:pt x="1856" y="94"/>
                </a:cubicBezTo>
                <a:cubicBezTo>
                  <a:pt x="1684" y="31"/>
                  <a:pt x="1514" y="1"/>
                  <a:pt x="1351" y="1"/>
                </a:cubicBezTo>
                <a:close/>
              </a:path>
            </a:pathLst>
          </a:custGeom>
          <a:solidFill>
            <a:srgbClr val="A828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8" name="Google Shape;578;p26"/>
          <p:cNvSpPr/>
          <p:nvPr/>
        </p:nvSpPr>
        <p:spPr>
          <a:xfrm rot="-7056455">
            <a:off x="5567362" y="4507580"/>
            <a:ext cx="520776" cy="288941"/>
          </a:xfrm>
          <a:custGeom>
            <a:rect b="b" l="l" r="r" t="t"/>
            <a:pathLst>
              <a:path extrusionOk="0" h="2120" w="3821">
                <a:moveTo>
                  <a:pt x="3421" y="1"/>
                </a:moveTo>
                <a:cubicBezTo>
                  <a:pt x="3366" y="1"/>
                  <a:pt x="3269" y="46"/>
                  <a:pt x="3293" y="70"/>
                </a:cubicBezTo>
                <a:cubicBezTo>
                  <a:pt x="3614" y="408"/>
                  <a:pt x="3326" y="1149"/>
                  <a:pt x="3108" y="1478"/>
                </a:cubicBezTo>
                <a:cubicBezTo>
                  <a:pt x="2837" y="1886"/>
                  <a:pt x="2382" y="2050"/>
                  <a:pt x="1910" y="2050"/>
                </a:cubicBezTo>
                <a:cubicBezTo>
                  <a:pt x="1873" y="2050"/>
                  <a:pt x="1836" y="2049"/>
                  <a:pt x="1799" y="2047"/>
                </a:cubicBezTo>
                <a:cubicBezTo>
                  <a:pt x="994" y="2004"/>
                  <a:pt x="219" y="1474"/>
                  <a:pt x="590" y="596"/>
                </a:cubicBezTo>
                <a:cubicBezTo>
                  <a:pt x="594" y="586"/>
                  <a:pt x="578" y="581"/>
                  <a:pt x="554" y="581"/>
                </a:cubicBezTo>
                <a:cubicBezTo>
                  <a:pt x="509" y="581"/>
                  <a:pt x="435" y="598"/>
                  <a:pt x="424" y="626"/>
                </a:cubicBezTo>
                <a:cubicBezTo>
                  <a:pt x="0" y="1622"/>
                  <a:pt x="988" y="2120"/>
                  <a:pt x="1846" y="2120"/>
                </a:cubicBezTo>
                <a:cubicBezTo>
                  <a:pt x="1927" y="2120"/>
                  <a:pt x="2006" y="2116"/>
                  <a:pt x="2084" y="2107"/>
                </a:cubicBezTo>
                <a:cubicBezTo>
                  <a:pt x="2492" y="2057"/>
                  <a:pt x="2909" y="1905"/>
                  <a:pt x="3177" y="1580"/>
                </a:cubicBezTo>
                <a:cubicBezTo>
                  <a:pt x="3458" y="1246"/>
                  <a:pt x="3820" y="394"/>
                  <a:pt x="3452" y="10"/>
                </a:cubicBezTo>
                <a:cubicBezTo>
                  <a:pt x="3446" y="3"/>
                  <a:pt x="3435" y="1"/>
                  <a:pt x="3421" y="1"/>
                </a:cubicBezTo>
                <a:close/>
              </a:path>
            </a:pathLst>
          </a:custGeom>
          <a:solidFill>
            <a:srgbClr val="A828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9" name="Google Shape;579;p26"/>
          <p:cNvSpPr/>
          <p:nvPr/>
        </p:nvSpPr>
        <p:spPr>
          <a:xfrm rot="-7354941">
            <a:off x="1635299" y="359457"/>
            <a:ext cx="262090" cy="193535"/>
          </a:xfrm>
          <a:custGeom>
            <a:rect b="b" l="l" r="r" t="t"/>
            <a:pathLst>
              <a:path extrusionOk="0" h="1420" w="1923">
                <a:moveTo>
                  <a:pt x="410" y="0"/>
                </a:moveTo>
                <a:cubicBezTo>
                  <a:pt x="368" y="0"/>
                  <a:pt x="315" y="16"/>
                  <a:pt x="299" y="39"/>
                </a:cubicBezTo>
                <a:cubicBezTo>
                  <a:pt x="0" y="477"/>
                  <a:pt x="136" y="987"/>
                  <a:pt x="583" y="1259"/>
                </a:cubicBezTo>
                <a:cubicBezTo>
                  <a:pt x="762" y="1367"/>
                  <a:pt x="959" y="1419"/>
                  <a:pt x="1154" y="1419"/>
                </a:cubicBezTo>
                <a:cubicBezTo>
                  <a:pt x="1414" y="1419"/>
                  <a:pt x="1670" y="1326"/>
                  <a:pt x="1878" y="1146"/>
                </a:cubicBezTo>
                <a:cubicBezTo>
                  <a:pt x="1923" y="1109"/>
                  <a:pt x="1884" y="1093"/>
                  <a:pt x="1835" y="1093"/>
                </a:cubicBezTo>
                <a:cubicBezTo>
                  <a:pt x="1800" y="1093"/>
                  <a:pt x="1760" y="1101"/>
                  <a:pt x="1742" y="1117"/>
                </a:cubicBezTo>
                <a:cubicBezTo>
                  <a:pt x="1580" y="1256"/>
                  <a:pt x="1395" y="1316"/>
                  <a:pt x="1213" y="1316"/>
                </a:cubicBezTo>
                <a:cubicBezTo>
                  <a:pt x="609" y="1316"/>
                  <a:pt x="40" y="659"/>
                  <a:pt x="458" y="46"/>
                </a:cubicBezTo>
                <a:cubicBezTo>
                  <a:pt x="478" y="14"/>
                  <a:pt x="449" y="0"/>
                  <a:pt x="410" y="0"/>
                </a:cubicBezTo>
                <a:close/>
              </a:path>
            </a:pathLst>
          </a:custGeom>
          <a:solidFill>
            <a:srgbClr val="A828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0" name="Google Shape;580;p26"/>
          <p:cNvSpPr/>
          <p:nvPr/>
        </p:nvSpPr>
        <p:spPr>
          <a:xfrm rot="-7056517">
            <a:off x="3468476" y="217122"/>
            <a:ext cx="318300" cy="176602"/>
          </a:xfrm>
          <a:custGeom>
            <a:rect b="b" l="l" r="r" t="t"/>
            <a:pathLst>
              <a:path extrusionOk="0" h="2120" w="3821">
                <a:moveTo>
                  <a:pt x="3421" y="1"/>
                </a:moveTo>
                <a:cubicBezTo>
                  <a:pt x="3366" y="1"/>
                  <a:pt x="3269" y="46"/>
                  <a:pt x="3293" y="70"/>
                </a:cubicBezTo>
                <a:cubicBezTo>
                  <a:pt x="3614" y="408"/>
                  <a:pt x="3326" y="1149"/>
                  <a:pt x="3108" y="1478"/>
                </a:cubicBezTo>
                <a:cubicBezTo>
                  <a:pt x="2837" y="1886"/>
                  <a:pt x="2382" y="2050"/>
                  <a:pt x="1910" y="2050"/>
                </a:cubicBezTo>
                <a:cubicBezTo>
                  <a:pt x="1873" y="2050"/>
                  <a:pt x="1836" y="2049"/>
                  <a:pt x="1799" y="2047"/>
                </a:cubicBezTo>
                <a:cubicBezTo>
                  <a:pt x="994" y="2004"/>
                  <a:pt x="219" y="1474"/>
                  <a:pt x="590" y="596"/>
                </a:cubicBezTo>
                <a:cubicBezTo>
                  <a:pt x="594" y="586"/>
                  <a:pt x="578" y="581"/>
                  <a:pt x="554" y="581"/>
                </a:cubicBezTo>
                <a:cubicBezTo>
                  <a:pt x="509" y="581"/>
                  <a:pt x="435" y="598"/>
                  <a:pt x="424" y="626"/>
                </a:cubicBezTo>
                <a:cubicBezTo>
                  <a:pt x="0" y="1622"/>
                  <a:pt x="988" y="2120"/>
                  <a:pt x="1846" y="2120"/>
                </a:cubicBezTo>
                <a:cubicBezTo>
                  <a:pt x="1927" y="2120"/>
                  <a:pt x="2006" y="2116"/>
                  <a:pt x="2084" y="2107"/>
                </a:cubicBezTo>
                <a:cubicBezTo>
                  <a:pt x="2492" y="2057"/>
                  <a:pt x="2909" y="1905"/>
                  <a:pt x="3177" y="1580"/>
                </a:cubicBezTo>
                <a:cubicBezTo>
                  <a:pt x="3458" y="1246"/>
                  <a:pt x="3820" y="394"/>
                  <a:pt x="3452" y="10"/>
                </a:cubicBezTo>
                <a:cubicBezTo>
                  <a:pt x="3446" y="3"/>
                  <a:pt x="3435" y="1"/>
                  <a:pt x="3421" y="1"/>
                </a:cubicBezTo>
                <a:close/>
              </a:path>
            </a:pathLst>
          </a:custGeom>
          <a:solidFill>
            <a:srgbClr val="A828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theme" Target="../theme/theme1.xml"/><Relationship Id="rId25" Type="http://schemas.openxmlformats.org/officeDocument/2006/relationships/slideLayout" Target="../slideLayouts/slideLayout25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F3F3F3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Chau Philomene One"/>
              <a:buNone/>
              <a:defRPr sz="28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Chau Philomene One"/>
              <a:buNone/>
              <a:defRPr sz="28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Chau Philomene One"/>
              <a:buNone/>
              <a:defRPr sz="28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Chau Philomene One"/>
              <a:buNone/>
              <a:defRPr sz="28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Chau Philomene One"/>
              <a:buNone/>
              <a:defRPr sz="28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Chau Philomene One"/>
              <a:buNone/>
              <a:defRPr sz="28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Chau Philomene One"/>
              <a:buNone/>
              <a:defRPr sz="28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Chau Philomene One"/>
              <a:buNone/>
              <a:defRPr sz="28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Chau Philomene One"/>
              <a:buNone/>
              <a:defRPr sz="28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Roboto Condensed Light"/>
              <a:buChar char="●"/>
              <a:defRPr>
                <a:solidFill>
                  <a:schemeClr val="accent6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Roboto Condensed Light"/>
              <a:buChar char="○"/>
              <a:defRPr>
                <a:solidFill>
                  <a:schemeClr val="accent6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Roboto Condensed Light"/>
              <a:buChar char="■"/>
              <a:defRPr>
                <a:solidFill>
                  <a:schemeClr val="accent6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Roboto Condensed Light"/>
              <a:buChar char="●"/>
              <a:defRPr>
                <a:solidFill>
                  <a:schemeClr val="accent6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Roboto Condensed Light"/>
              <a:buChar char="○"/>
              <a:defRPr>
                <a:solidFill>
                  <a:schemeClr val="accent6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Roboto Condensed Light"/>
              <a:buChar char="■"/>
              <a:defRPr>
                <a:solidFill>
                  <a:schemeClr val="accent6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Roboto Condensed Light"/>
              <a:buChar char="●"/>
              <a:defRPr>
                <a:solidFill>
                  <a:schemeClr val="accent6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Roboto Condensed Light"/>
              <a:buChar char="○"/>
              <a:defRPr>
                <a:solidFill>
                  <a:schemeClr val="accent6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6"/>
              </a:buClr>
              <a:buSzPts val="1400"/>
              <a:buFont typeface="Roboto Condensed Light"/>
              <a:buChar char="■"/>
              <a:defRPr>
                <a:solidFill>
                  <a:schemeClr val="accent6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://www.youtube.com/watch?v=xiqI7QLptMI" TargetMode="External"/><Relationship Id="rId4" Type="http://schemas.openxmlformats.org/officeDocument/2006/relationships/image" Target="../media/image8.jpg"/><Relationship Id="rId9" Type="http://schemas.openxmlformats.org/officeDocument/2006/relationships/hyperlink" Target="http://www.youtube.com/watch?v=7DTSdSN0Y0I" TargetMode="External"/><Relationship Id="rId5" Type="http://schemas.openxmlformats.org/officeDocument/2006/relationships/hyperlink" Target="http://www.youtube.com/watch?v=aAoFjvaOmog" TargetMode="External"/><Relationship Id="rId6" Type="http://schemas.openxmlformats.org/officeDocument/2006/relationships/image" Target="../media/image5.jpg"/><Relationship Id="rId7" Type="http://schemas.openxmlformats.org/officeDocument/2006/relationships/hyperlink" Target="http://www.youtube.com/watch?v=8HQ_v99oL_c" TargetMode="External"/><Relationship Id="rId8" Type="http://schemas.openxmlformats.org/officeDocument/2006/relationships/image" Target="../media/image11.jpg"/><Relationship Id="rId10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www.youtube.com/watch?v=qWb-oqmdyqk" TargetMode="External"/><Relationship Id="rId4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www.youtube.com/watch?v=8HQ_v99oL_c" TargetMode="External"/><Relationship Id="rId4" Type="http://schemas.openxmlformats.org/officeDocument/2006/relationships/image" Target="../media/image11.jpg"/><Relationship Id="rId5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www.youtube.com/watch?v=8HQ_v99oL_c" TargetMode="External"/><Relationship Id="rId4" Type="http://schemas.openxmlformats.org/officeDocument/2006/relationships/image" Target="../media/image11.jpg"/><Relationship Id="rId5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://www.youtube.com/watch?v=8HQ_v99oL_c" TargetMode="External"/><Relationship Id="rId4" Type="http://schemas.openxmlformats.org/officeDocument/2006/relationships/image" Target="../media/image11.jpg"/><Relationship Id="rId5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://www.youtube.com/watch?v=8HQ_v99oL_c" TargetMode="External"/><Relationship Id="rId4" Type="http://schemas.openxmlformats.org/officeDocument/2006/relationships/image" Target="../media/image11.jpg"/><Relationship Id="rId5" Type="http://schemas.openxmlformats.org/officeDocument/2006/relationships/image" Target="../media/image1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://www.youtube.com/watch?v=8HQ_v99oL_c" TargetMode="External"/><Relationship Id="rId4" Type="http://schemas.openxmlformats.org/officeDocument/2006/relationships/image" Target="../media/image11.jpg"/><Relationship Id="rId5" Type="http://schemas.openxmlformats.org/officeDocument/2006/relationships/image" Target="../media/image14.png"/><Relationship Id="rId6" Type="http://schemas.openxmlformats.org/officeDocument/2006/relationships/image" Target="../media/image1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://www.youtube.com/watch?v=8HQ_v99oL_c" TargetMode="External"/><Relationship Id="rId4" Type="http://schemas.openxmlformats.org/officeDocument/2006/relationships/image" Target="../media/image11.jpg"/><Relationship Id="rId5" Type="http://schemas.openxmlformats.org/officeDocument/2006/relationships/image" Target="../media/image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://www.youtube.com/watch?v=8HQ_v99oL_c" TargetMode="External"/><Relationship Id="rId4" Type="http://schemas.openxmlformats.org/officeDocument/2006/relationships/image" Target="../media/image11.jpg"/><Relationship Id="rId5" Type="http://schemas.openxmlformats.org/officeDocument/2006/relationships/image" Target="../media/image1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://www.youtube.com/watch?v=8HQ_v99oL_c" TargetMode="External"/><Relationship Id="rId4" Type="http://schemas.openxmlformats.org/officeDocument/2006/relationships/image" Target="../media/image11.jpg"/><Relationship Id="rId5" Type="http://schemas.openxmlformats.org/officeDocument/2006/relationships/image" Target="../media/image1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://www.youtube.com/watch?v=8HQ_v99oL_c" TargetMode="External"/><Relationship Id="rId4" Type="http://schemas.openxmlformats.org/officeDocument/2006/relationships/image" Target="../media/image11.jpg"/><Relationship Id="rId5" Type="http://schemas.openxmlformats.org/officeDocument/2006/relationships/image" Target="../media/image10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://www.youtube.com/watch?v=8HQ_v99oL_c" TargetMode="External"/><Relationship Id="rId4" Type="http://schemas.openxmlformats.org/officeDocument/2006/relationships/image" Target="../media/image11.jpg"/><Relationship Id="rId5" Type="http://schemas.openxmlformats.org/officeDocument/2006/relationships/image" Target="../media/image15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7"/>
          <p:cNvSpPr txBox="1"/>
          <p:nvPr>
            <p:ph type="ctrTitle"/>
          </p:nvPr>
        </p:nvSpPr>
        <p:spPr>
          <a:xfrm>
            <a:off x="912525" y="2347275"/>
            <a:ext cx="7337100" cy="144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100"/>
              <a:t>St. Patrick’s Day Scavenger Hunt</a:t>
            </a:r>
            <a:endParaRPr sz="6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28"/>
          <p:cNvSpPr txBox="1"/>
          <p:nvPr>
            <p:ph idx="1" type="body"/>
          </p:nvPr>
        </p:nvSpPr>
        <p:spPr>
          <a:xfrm>
            <a:off x="741725" y="1249325"/>
            <a:ext cx="7682100" cy="320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You will have 30 seconds to find an item for each slide.</a:t>
            </a:r>
            <a:endParaRPr sz="37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We will do the slides one at a time.</a:t>
            </a:r>
            <a:endParaRPr sz="37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Let’s have some Irish-themed fun!</a:t>
            </a:r>
            <a:endParaRPr sz="37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591" name="Google Shape;591;p28"/>
          <p:cNvSpPr txBox="1"/>
          <p:nvPr>
            <p:ph type="ctrTitle"/>
          </p:nvPr>
        </p:nvSpPr>
        <p:spPr>
          <a:xfrm>
            <a:off x="1461961" y="369425"/>
            <a:ext cx="6322800" cy="57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Directions:</a:t>
            </a:r>
            <a:endParaRPr sz="37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29"/>
          <p:cNvSpPr txBox="1"/>
          <p:nvPr>
            <p:ph idx="1" type="body"/>
          </p:nvPr>
        </p:nvSpPr>
        <p:spPr>
          <a:xfrm>
            <a:off x="741725" y="1249325"/>
            <a:ext cx="7682100" cy="320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597" name="Google Shape;597;p29"/>
          <p:cNvSpPr txBox="1"/>
          <p:nvPr>
            <p:ph type="ctrTitle"/>
          </p:nvPr>
        </p:nvSpPr>
        <p:spPr>
          <a:xfrm>
            <a:off x="249674" y="207050"/>
            <a:ext cx="5273400" cy="57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Teacher Notes: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your students need more than 30 seconds, swap out the time with one of these:</a:t>
            </a:r>
            <a:endParaRPr/>
          </a:p>
        </p:txBody>
      </p:sp>
      <p:sp>
        <p:nvSpPr>
          <p:cNvPr id="598" name="Google Shape;598;p29"/>
          <p:cNvSpPr txBox="1"/>
          <p:nvPr>
            <p:ph type="ctrTitle"/>
          </p:nvPr>
        </p:nvSpPr>
        <p:spPr>
          <a:xfrm>
            <a:off x="1621761" y="4455425"/>
            <a:ext cx="6322800" cy="57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This slide is hidden from presenting.</a:t>
            </a:r>
            <a:endParaRPr sz="26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599" name="Google Shape;599;p29"/>
          <p:cNvSpPr txBox="1"/>
          <p:nvPr/>
        </p:nvSpPr>
        <p:spPr>
          <a:xfrm>
            <a:off x="741725" y="1249325"/>
            <a:ext cx="7682100" cy="320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rgbClr val="F3F3F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This video is a 45 second timer with audio in the background. Great to use when you need a 45 second timer in a lesson or presentation. I use this often in online scavenger hunts.&#10;https://linktr.ee/melissa27g" id="600" name="Google Shape;600;p29" title="45 second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9675" y="2461050"/>
            <a:ext cx="2114000" cy="1585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video is a 1 minute timer with audio in the background. Great to use when you need a 1 minute timer. Useful for a countdown in a lesson or presentation.&#10;https://linktr.ee/melissa27g" id="601" name="Google Shape;601;p29" title="One Minute Timer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81100" y="2461050"/>
            <a:ext cx="2114000" cy="158549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video is a 30 second timer with audio in the background. Great to use when you need a 30 second timer in a lesson or presentation.&#10;https://linktr.ee/melissa27g" id="602" name="Google Shape;602;p29" title="30 second timer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050450" y="1027513"/>
            <a:ext cx="2058950" cy="1544225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29"/>
          <p:cNvSpPr txBox="1"/>
          <p:nvPr/>
        </p:nvSpPr>
        <p:spPr>
          <a:xfrm>
            <a:off x="7050475" y="123800"/>
            <a:ext cx="2058900" cy="831300"/>
          </a:xfrm>
          <a:prstGeom prst="rect">
            <a:avLst/>
          </a:prstGeom>
          <a:solidFill>
            <a:srgbClr val="FFDBD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 Condensed"/>
                <a:ea typeface="Roboto Condensed"/>
                <a:cs typeface="Roboto Condensed"/>
                <a:sym typeface="Roboto Condensed"/>
              </a:rPr>
              <a:t>And here’s the 30 second one in case you change your mind.</a:t>
            </a:r>
            <a:endParaRPr b="1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pic>
        <p:nvPicPr>
          <p:cNvPr descr="This video is a 2 minute timer with audio in the background. Great to use when you need a 2 minute timer. Useful for a countdown in a lesson or presentation. I find it useful to time the sharing of what we found during a virtual scavenger hunt.&#10;https://linktr.ee/melissa27g" id="604" name="Google Shape;604;p29" title="2 minute timer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912525" y="2461050"/>
            <a:ext cx="2114000" cy="1585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30"/>
          <p:cNvSpPr txBox="1"/>
          <p:nvPr>
            <p:ph idx="1" type="body"/>
          </p:nvPr>
        </p:nvSpPr>
        <p:spPr>
          <a:xfrm>
            <a:off x="730950" y="937250"/>
            <a:ext cx="7682100" cy="154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1" lang="en" sz="1600"/>
              <a:t>If you want to limit or manage the amount of time for sharing, add the one or two minute timer (from the previous slide) to the slide for sharing.</a:t>
            </a:r>
            <a:endParaRPr b="1"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1" lang="en" sz="1600"/>
              <a:t>Do you know how to make a copy of this for yourself? If you don’t, watch the video below.</a:t>
            </a:r>
            <a:endParaRPr b="1" sz="1600"/>
          </a:p>
        </p:txBody>
      </p:sp>
      <p:sp>
        <p:nvSpPr>
          <p:cNvPr id="610" name="Google Shape;610;p30"/>
          <p:cNvSpPr txBox="1"/>
          <p:nvPr>
            <p:ph type="ctrTitle"/>
          </p:nvPr>
        </p:nvSpPr>
        <p:spPr>
          <a:xfrm>
            <a:off x="2101161" y="359450"/>
            <a:ext cx="6322800" cy="57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Additional Teacher Note</a:t>
            </a:r>
            <a:endParaRPr/>
          </a:p>
        </p:txBody>
      </p:sp>
      <p:pic>
        <p:nvPicPr>
          <p:cNvPr descr="This video shows how to open and then use a forced copy of a Google document. This document would be shared by someone else and could be a scavenger hunt, pixel art template, color by number, bitmoji classroom and so much more.&#10;https://linktr.ee/melissa27g" id="611" name="Google Shape;611;p30" title="How to Open and Use a &quot;Force Copy&quot; of a Google Document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18822" y="2331950"/>
            <a:ext cx="3605400" cy="2704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31"/>
          <p:cNvSpPr txBox="1"/>
          <p:nvPr>
            <p:ph idx="1" type="subTitle"/>
          </p:nvPr>
        </p:nvSpPr>
        <p:spPr>
          <a:xfrm>
            <a:off x="2826000" y="1539250"/>
            <a:ext cx="3492000" cy="121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Ready???</a:t>
            </a:r>
            <a:endParaRPr/>
          </a:p>
        </p:txBody>
      </p:sp>
      <p:sp>
        <p:nvSpPr>
          <p:cNvPr id="617" name="Google Shape;617;p31"/>
          <p:cNvSpPr txBox="1"/>
          <p:nvPr>
            <p:ph type="ctrTitle"/>
          </p:nvPr>
        </p:nvSpPr>
        <p:spPr>
          <a:xfrm>
            <a:off x="2974775" y="3997475"/>
            <a:ext cx="31947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Go!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5"/>
        </a:solidFill>
      </p:bgPr>
    </p:bg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32"/>
          <p:cNvSpPr txBox="1"/>
          <p:nvPr>
            <p:ph type="ctrTitle"/>
          </p:nvPr>
        </p:nvSpPr>
        <p:spPr>
          <a:xfrm>
            <a:off x="1521875" y="3295725"/>
            <a:ext cx="6322800" cy="1028700"/>
          </a:xfrm>
          <a:prstGeom prst="rect">
            <a:avLst/>
          </a:prstGeom>
          <a:gradFill>
            <a:gsLst>
              <a:gs pos="0">
                <a:srgbClr val="13886B"/>
              </a:gs>
              <a:gs pos="100000">
                <a:srgbClr val="051410"/>
              </a:gs>
            </a:gsLst>
            <a:path path="circle">
              <a:fillToRect b="50%" l="50%" r="50%" t="50%"/>
            </a:path>
            <a:tileRect/>
          </a:gra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Find something green.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This video is a 30 second timer with audio in the background. Great to use when you need a 30 second timer in a lesson or presentation.&#10;https://linktr.ee/melissa27g" id="623" name="Google Shape;623;p32" title="30 second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2058950" cy="154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4" name="Google Shape;624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11775" y="152400"/>
            <a:ext cx="3987899" cy="2990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33"/>
          <p:cNvSpPr txBox="1"/>
          <p:nvPr>
            <p:ph idx="1" type="subTitle"/>
          </p:nvPr>
        </p:nvSpPr>
        <p:spPr>
          <a:xfrm>
            <a:off x="2826000" y="1539250"/>
            <a:ext cx="3492000" cy="121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Find something green.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0" name="Google Shape;630;p33"/>
          <p:cNvSpPr txBox="1"/>
          <p:nvPr>
            <p:ph type="ctrTitle"/>
          </p:nvPr>
        </p:nvSpPr>
        <p:spPr>
          <a:xfrm>
            <a:off x="2974775" y="3997475"/>
            <a:ext cx="31947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So… what did you find?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5"/>
        </a:solidFill>
      </p:bgPr>
    </p:bg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34"/>
          <p:cNvSpPr txBox="1"/>
          <p:nvPr>
            <p:ph type="ctrTitle"/>
          </p:nvPr>
        </p:nvSpPr>
        <p:spPr>
          <a:xfrm>
            <a:off x="1521875" y="3295725"/>
            <a:ext cx="6322800" cy="1478100"/>
          </a:xfrm>
          <a:prstGeom prst="rect">
            <a:avLst/>
          </a:prstGeom>
          <a:gradFill>
            <a:gsLst>
              <a:gs pos="0">
                <a:srgbClr val="13886B"/>
              </a:gs>
              <a:gs pos="100000">
                <a:srgbClr val="051410"/>
              </a:gs>
            </a:gsLst>
            <a:path path="circle">
              <a:fillToRect b="50%" l="50%" r="50%" t="50%"/>
            </a:path>
            <a:tileRect/>
          </a:gra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Find something a leprechaun could hide in.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This video is a 30 second timer with audio in the background. Great to use when you need a 30 second timer in a lesson or presentation.&#10;https://linktr.ee/melissa27g" id="636" name="Google Shape;636;p34" title="30 second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2058950" cy="154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7" name="Google Shape;637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02075" y="152400"/>
            <a:ext cx="4482885" cy="2990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35"/>
          <p:cNvSpPr txBox="1"/>
          <p:nvPr>
            <p:ph idx="1" type="subTitle"/>
          </p:nvPr>
        </p:nvSpPr>
        <p:spPr>
          <a:xfrm>
            <a:off x="2826000" y="749050"/>
            <a:ext cx="3492000" cy="200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Find something a leprechaun could hide in.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3" name="Google Shape;643;p35"/>
          <p:cNvSpPr txBox="1"/>
          <p:nvPr>
            <p:ph type="ctrTitle"/>
          </p:nvPr>
        </p:nvSpPr>
        <p:spPr>
          <a:xfrm>
            <a:off x="2974775" y="3997475"/>
            <a:ext cx="31947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So… what did you find?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5"/>
        </a:solidFill>
      </p:bgPr>
    </p:bg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36"/>
          <p:cNvSpPr txBox="1"/>
          <p:nvPr>
            <p:ph type="ctrTitle"/>
          </p:nvPr>
        </p:nvSpPr>
        <p:spPr>
          <a:xfrm>
            <a:off x="1521875" y="3295725"/>
            <a:ext cx="6322800" cy="1478100"/>
          </a:xfrm>
          <a:prstGeom prst="rect">
            <a:avLst/>
          </a:prstGeom>
          <a:gradFill>
            <a:gsLst>
              <a:gs pos="0">
                <a:srgbClr val="13886B"/>
              </a:gs>
              <a:gs pos="100000">
                <a:srgbClr val="051410"/>
              </a:gs>
            </a:gsLst>
            <a:path path="circle">
              <a:fillToRect b="50%" l="50%" r="50%" t="50%"/>
            </a:path>
            <a:tileRect/>
          </a:gra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Find something the same shape as Ireland’s flag.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This video is a 30 second timer with audio in the background. Great to use when you need a 30 second timer in a lesson or presentation.&#10;https://linktr.ee/melissa27g" id="649" name="Google Shape;649;p36" title="30 second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2058950" cy="154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0" name="Google Shape;650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43025" y="152400"/>
            <a:ext cx="5208685" cy="2990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37"/>
          <p:cNvSpPr txBox="1"/>
          <p:nvPr>
            <p:ph idx="1" type="subTitle"/>
          </p:nvPr>
        </p:nvSpPr>
        <p:spPr>
          <a:xfrm>
            <a:off x="2826000" y="749050"/>
            <a:ext cx="3492000" cy="200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Find something the same shape as Ireland’s flag.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6" name="Google Shape;656;p37"/>
          <p:cNvSpPr txBox="1"/>
          <p:nvPr>
            <p:ph type="ctrTitle"/>
          </p:nvPr>
        </p:nvSpPr>
        <p:spPr>
          <a:xfrm>
            <a:off x="2974775" y="3997475"/>
            <a:ext cx="31947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So… what did you find?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5"/>
        </a:solidFill>
      </p:bgPr>
    </p:bg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p38"/>
          <p:cNvSpPr txBox="1"/>
          <p:nvPr>
            <p:ph type="ctrTitle"/>
          </p:nvPr>
        </p:nvSpPr>
        <p:spPr>
          <a:xfrm>
            <a:off x="1521875" y="3295725"/>
            <a:ext cx="6322800" cy="1478100"/>
          </a:xfrm>
          <a:prstGeom prst="rect">
            <a:avLst/>
          </a:prstGeom>
          <a:gradFill>
            <a:gsLst>
              <a:gs pos="0">
                <a:srgbClr val="13886B"/>
              </a:gs>
              <a:gs pos="100000">
                <a:srgbClr val="051410"/>
              </a:gs>
            </a:gsLst>
            <a:path path="circle">
              <a:fillToRect b="50%" l="50%" r="50%" t="50%"/>
            </a:path>
            <a:tileRect/>
          </a:gra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Find something that rhymes with Irish.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This video is a 30 second timer with audio in the background. Great to use when you need a 30 second timer in a lesson or presentation.&#10;https://linktr.ee/melissa27g" id="662" name="Google Shape;662;p38" title="30 second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2058950" cy="154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3" name="Google Shape;663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54188" y="152400"/>
            <a:ext cx="2315831" cy="2990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39"/>
          <p:cNvSpPr txBox="1"/>
          <p:nvPr>
            <p:ph idx="1" type="subTitle"/>
          </p:nvPr>
        </p:nvSpPr>
        <p:spPr>
          <a:xfrm>
            <a:off x="2826000" y="749050"/>
            <a:ext cx="3492000" cy="200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Find something that rhymes with Irish.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9" name="Google Shape;669;p39"/>
          <p:cNvSpPr txBox="1"/>
          <p:nvPr>
            <p:ph type="ctrTitle"/>
          </p:nvPr>
        </p:nvSpPr>
        <p:spPr>
          <a:xfrm>
            <a:off x="2974775" y="3997475"/>
            <a:ext cx="31947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So… what did you find?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5"/>
        </a:solidFill>
      </p:bgPr>
    </p:bg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40"/>
          <p:cNvSpPr txBox="1"/>
          <p:nvPr>
            <p:ph type="ctrTitle"/>
          </p:nvPr>
        </p:nvSpPr>
        <p:spPr>
          <a:xfrm>
            <a:off x="1521875" y="3295725"/>
            <a:ext cx="6322800" cy="1478100"/>
          </a:xfrm>
          <a:prstGeom prst="rect">
            <a:avLst/>
          </a:prstGeom>
          <a:gradFill>
            <a:gsLst>
              <a:gs pos="0">
                <a:srgbClr val="13886B"/>
              </a:gs>
              <a:gs pos="100000">
                <a:srgbClr val="051410"/>
              </a:gs>
            </a:gsLst>
            <a:path path="circle">
              <a:fillToRect b="50%" l="50%" r="50%" t="50%"/>
            </a:path>
            <a:tileRect/>
          </a:gra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Find something that could bring good luck.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This video is a 30 second timer with audio in the background. Great to use when you need a 30 second timer in a lesson or presentation.&#10;https://linktr.ee/melissa27g" id="675" name="Google Shape;675;p40" title="30 second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2058950" cy="154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6" name="Google Shape;676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31400" y="152400"/>
            <a:ext cx="2990925" cy="299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7" name="Google Shape;677;p4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945880">
            <a:off x="152400" y="1849025"/>
            <a:ext cx="3810000" cy="95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41"/>
          <p:cNvSpPr txBox="1"/>
          <p:nvPr>
            <p:ph idx="1" type="subTitle"/>
          </p:nvPr>
        </p:nvSpPr>
        <p:spPr>
          <a:xfrm>
            <a:off x="2672175" y="749050"/>
            <a:ext cx="3799800" cy="200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Find something that could bring good luck.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3" name="Google Shape;683;p41"/>
          <p:cNvSpPr txBox="1"/>
          <p:nvPr>
            <p:ph type="ctrTitle"/>
          </p:nvPr>
        </p:nvSpPr>
        <p:spPr>
          <a:xfrm>
            <a:off x="2974775" y="3997475"/>
            <a:ext cx="31947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So… what did you find?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5"/>
        </a:solidFill>
      </p:bgPr>
    </p:bg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42"/>
          <p:cNvSpPr txBox="1"/>
          <p:nvPr>
            <p:ph type="ctrTitle"/>
          </p:nvPr>
        </p:nvSpPr>
        <p:spPr>
          <a:xfrm>
            <a:off x="1047075" y="3295725"/>
            <a:ext cx="7272300" cy="1478100"/>
          </a:xfrm>
          <a:prstGeom prst="rect">
            <a:avLst/>
          </a:prstGeom>
          <a:gradFill>
            <a:gsLst>
              <a:gs pos="0">
                <a:srgbClr val="13886B"/>
              </a:gs>
              <a:gs pos="100000">
                <a:srgbClr val="051410"/>
              </a:gs>
            </a:gsLst>
            <a:path path="circle">
              <a:fillToRect b="50%" l="50%" r="50%" t="50%"/>
            </a:path>
            <a:tileRect/>
          </a:gra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Find something that starts with the same letter as Patrick.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This video is a 30 second timer with audio in the background. Great to use when you need a 30 second timer in a lesson or presentation.&#10;https://linktr.ee/melissa27g" id="689" name="Google Shape;689;p42" title="30 second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2058950" cy="154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0" name="Google Shape;690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93850" y="422050"/>
            <a:ext cx="6627850" cy="28002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43"/>
          <p:cNvSpPr txBox="1"/>
          <p:nvPr>
            <p:ph idx="1" type="subTitle"/>
          </p:nvPr>
        </p:nvSpPr>
        <p:spPr>
          <a:xfrm>
            <a:off x="2672175" y="749050"/>
            <a:ext cx="3799800" cy="200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Find something that starts with the same letter as Patrick.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6" name="Google Shape;696;p43"/>
          <p:cNvSpPr txBox="1"/>
          <p:nvPr>
            <p:ph type="ctrTitle"/>
          </p:nvPr>
        </p:nvSpPr>
        <p:spPr>
          <a:xfrm>
            <a:off x="2974775" y="3997475"/>
            <a:ext cx="31947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So… what did you find?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5"/>
        </a:solidFill>
      </p:bgPr>
    </p:bg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44"/>
          <p:cNvSpPr txBox="1"/>
          <p:nvPr>
            <p:ph type="ctrTitle"/>
          </p:nvPr>
        </p:nvSpPr>
        <p:spPr>
          <a:xfrm>
            <a:off x="1521875" y="3295725"/>
            <a:ext cx="6322800" cy="1478100"/>
          </a:xfrm>
          <a:prstGeom prst="rect">
            <a:avLst/>
          </a:prstGeom>
          <a:gradFill>
            <a:gsLst>
              <a:gs pos="0">
                <a:srgbClr val="13886B"/>
              </a:gs>
              <a:gs pos="100000">
                <a:srgbClr val="051410"/>
              </a:gs>
            </a:gsLst>
            <a:path path="circle">
              <a:fillToRect b="50%" l="50%" r="50%" t="50%"/>
            </a:path>
            <a:tileRect/>
          </a:gra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Find something with the number 3 on it.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This video is a 30 second timer with audio in the background. Great to use when you need a 30 second timer in a lesson or presentation.&#10;https://linktr.ee/melissa27g" id="702" name="Google Shape;702;p44" title="30 second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2058950" cy="154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3" name="Google Shape;703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81825" y="212325"/>
            <a:ext cx="3265203" cy="2990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45"/>
          <p:cNvSpPr txBox="1"/>
          <p:nvPr>
            <p:ph idx="1" type="subTitle"/>
          </p:nvPr>
        </p:nvSpPr>
        <p:spPr>
          <a:xfrm>
            <a:off x="2672175" y="749050"/>
            <a:ext cx="3799800" cy="200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Find something with the number 3 on it.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9" name="Google Shape;709;p45"/>
          <p:cNvSpPr txBox="1"/>
          <p:nvPr>
            <p:ph type="ctrTitle"/>
          </p:nvPr>
        </p:nvSpPr>
        <p:spPr>
          <a:xfrm>
            <a:off x="2974775" y="3997475"/>
            <a:ext cx="31947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So… what did you find?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5"/>
        </a:solidFill>
      </p:bgPr>
    </p:bg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46"/>
          <p:cNvSpPr txBox="1"/>
          <p:nvPr>
            <p:ph type="ctrTitle"/>
          </p:nvPr>
        </p:nvSpPr>
        <p:spPr>
          <a:xfrm>
            <a:off x="1521875" y="3295725"/>
            <a:ext cx="6322800" cy="1478100"/>
          </a:xfrm>
          <a:prstGeom prst="rect">
            <a:avLst/>
          </a:prstGeom>
          <a:gradFill>
            <a:gsLst>
              <a:gs pos="0">
                <a:srgbClr val="13886B"/>
              </a:gs>
              <a:gs pos="100000">
                <a:srgbClr val="051410"/>
              </a:gs>
            </a:gsLst>
            <a:path path="circle">
              <a:fillToRect b="50%" l="50%" r="50%" t="50%"/>
            </a:path>
            <a:tileRect/>
          </a:gra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Find something you might find in a pot of gold.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This video is a 30 second timer with audio in the background. Great to use when you need a 30 second timer in a lesson or presentation.&#10;https://linktr.ee/melissa27g" id="715" name="Google Shape;715;p46" title="30 second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2058950" cy="154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6" name="Google Shape;716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57513" y="242300"/>
            <a:ext cx="2251520" cy="2990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0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47"/>
          <p:cNvSpPr txBox="1"/>
          <p:nvPr>
            <p:ph idx="1" type="subTitle"/>
          </p:nvPr>
        </p:nvSpPr>
        <p:spPr>
          <a:xfrm>
            <a:off x="2672175" y="749050"/>
            <a:ext cx="3799800" cy="200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Find something you might find in a pot of gold.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2" name="Google Shape;722;p47"/>
          <p:cNvSpPr txBox="1"/>
          <p:nvPr>
            <p:ph type="ctrTitle"/>
          </p:nvPr>
        </p:nvSpPr>
        <p:spPr>
          <a:xfrm>
            <a:off x="2974775" y="3997475"/>
            <a:ext cx="31947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So… what did you find?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5"/>
        </a:solidFill>
      </p:bgPr>
    </p:bg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48"/>
          <p:cNvSpPr txBox="1"/>
          <p:nvPr>
            <p:ph type="ctrTitle"/>
          </p:nvPr>
        </p:nvSpPr>
        <p:spPr>
          <a:xfrm>
            <a:off x="1521875" y="3295725"/>
            <a:ext cx="6322800" cy="1478100"/>
          </a:xfrm>
          <a:prstGeom prst="rect">
            <a:avLst/>
          </a:prstGeom>
          <a:gradFill>
            <a:gsLst>
              <a:gs pos="0">
                <a:srgbClr val="13886B"/>
              </a:gs>
              <a:gs pos="100000">
                <a:srgbClr val="051410"/>
              </a:gs>
            </a:gsLst>
            <a:path path="circle">
              <a:fillToRect b="50%" l="50%" r="50%" t="50%"/>
            </a:path>
            <a:tileRect/>
          </a:gra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Find something you might see at a parade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This video is a 30 second timer with audio in the background. Great to use when you need a 30 second timer in a lesson or presentation.&#10;https://linktr.ee/melissa27g" id="728" name="Google Shape;728;p48" title="30 second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2058950" cy="154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9" name="Google Shape;729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63750" y="152400"/>
            <a:ext cx="5318590" cy="2990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49"/>
          <p:cNvSpPr txBox="1"/>
          <p:nvPr>
            <p:ph idx="1" type="subTitle"/>
          </p:nvPr>
        </p:nvSpPr>
        <p:spPr>
          <a:xfrm>
            <a:off x="2672175" y="749050"/>
            <a:ext cx="3799800" cy="200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Find something you might see at a parade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5" name="Google Shape;735;p49"/>
          <p:cNvSpPr txBox="1"/>
          <p:nvPr>
            <p:ph type="ctrTitle"/>
          </p:nvPr>
        </p:nvSpPr>
        <p:spPr>
          <a:xfrm>
            <a:off x="2974775" y="3997475"/>
            <a:ext cx="31947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So… what did you find?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5"/>
        </a:solidFill>
      </p:bgPr>
    </p:bg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50"/>
          <p:cNvSpPr txBox="1"/>
          <p:nvPr>
            <p:ph type="ctrTitle"/>
          </p:nvPr>
        </p:nvSpPr>
        <p:spPr>
          <a:xfrm>
            <a:off x="1521875" y="3295725"/>
            <a:ext cx="6322800" cy="1458300"/>
          </a:xfrm>
          <a:prstGeom prst="rect">
            <a:avLst/>
          </a:prstGeom>
          <a:gradFill>
            <a:gsLst>
              <a:gs pos="0">
                <a:srgbClr val="13886B"/>
              </a:gs>
              <a:gs pos="100000">
                <a:srgbClr val="051410"/>
              </a:gs>
            </a:gsLst>
            <a:path path="circle">
              <a:fillToRect b="50%" l="50%" r="50%" t="50%"/>
            </a:path>
            <a:tileRect/>
          </a:gra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Find a potato or something made from a potato.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This video is a 30 second timer with audio in the background. Great to use when you need a 30 second timer in a lesson or presentation.&#10;https://linktr.ee/melissa27g" id="741" name="Google Shape;741;p50" title="30 second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2058950" cy="154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2" name="Google Shape;742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63750" y="152400"/>
            <a:ext cx="5619314" cy="2990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51"/>
          <p:cNvSpPr txBox="1"/>
          <p:nvPr>
            <p:ph idx="1" type="subTitle"/>
          </p:nvPr>
        </p:nvSpPr>
        <p:spPr>
          <a:xfrm>
            <a:off x="2672175" y="749050"/>
            <a:ext cx="3799800" cy="200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Find a potato or something made from a potato.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8" name="Google Shape;748;p51"/>
          <p:cNvSpPr txBox="1"/>
          <p:nvPr>
            <p:ph type="ctrTitle"/>
          </p:nvPr>
        </p:nvSpPr>
        <p:spPr>
          <a:xfrm>
            <a:off x="2974775" y="3997475"/>
            <a:ext cx="31947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So… what did you find?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52"/>
          <p:cNvSpPr txBox="1"/>
          <p:nvPr>
            <p:ph type="ctrTitle"/>
          </p:nvPr>
        </p:nvSpPr>
        <p:spPr>
          <a:xfrm>
            <a:off x="912525" y="2347275"/>
            <a:ext cx="7337100" cy="144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100"/>
              <a:t>We did it! </a:t>
            </a:r>
            <a:endParaRPr sz="61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100"/>
              <a:t>Happy St. Patrick’s Day!</a:t>
            </a:r>
            <a:endParaRPr sz="6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aint Patrick's Day by Slidesgo">
  <a:themeElements>
    <a:clrScheme name="Simple Light">
      <a:dk1>
        <a:srgbClr val="FFF5E2"/>
      </a:dk1>
      <a:lt1>
        <a:srgbClr val="4C1130"/>
      </a:lt1>
      <a:dk2>
        <a:srgbClr val="CF324C"/>
      </a:dk2>
      <a:lt2>
        <a:srgbClr val="FFF5E2"/>
      </a:lt2>
      <a:accent1>
        <a:srgbClr val="FFE1AA"/>
      </a:accent1>
      <a:accent2>
        <a:srgbClr val="FFCD71"/>
      </a:accent2>
      <a:accent3>
        <a:srgbClr val="FFAB58"/>
      </a:accent3>
      <a:accent4>
        <a:srgbClr val="FF6638"/>
      </a:accent4>
      <a:accent5>
        <a:srgbClr val="169B70"/>
      </a:accent5>
      <a:accent6>
        <a:srgbClr val="0B4E3D"/>
      </a:accent6>
      <a:hlink>
        <a:srgbClr val="4C113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