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Happy Monkey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HappyMonke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9a84e2a6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9a84e2a6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ac3c17d9c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ac3c17d9c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embed/MumIazlfwVo?ab_channel=StorytimeNow%21" TargetMode="External"/><Relationship Id="rId22" Type="http://schemas.openxmlformats.org/officeDocument/2006/relationships/image" Target="../media/image14.png"/><Relationship Id="rId21" Type="http://schemas.openxmlformats.org/officeDocument/2006/relationships/image" Target="../media/image2.png"/><Relationship Id="rId24" Type="http://schemas.openxmlformats.org/officeDocument/2006/relationships/image" Target="../media/image4.png"/><Relationship Id="rId23" Type="http://schemas.openxmlformats.org/officeDocument/2006/relationships/hyperlink" Target="https://www.youtube.com/embed/HAujrg6nMTI?ab_channel=TheLearningStation-KidsSongsandNurseryRhymes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12.png"/><Relationship Id="rId26" Type="http://schemas.openxmlformats.org/officeDocument/2006/relationships/image" Target="../media/image6.png"/><Relationship Id="rId25" Type="http://schemas.openxmlformats.org/officeDocument/2006/relationships/hyperlink" Target="https://www.youtube.com/embed/_D7XcKDTzI4?ab_channel=JackHartmannKidsMusicChannel" TargetMode="External"/><Relationship Id="rId5" Type="http://schemas.openxmlformats.org/officeDocument/2006/relationships/hyperlink" Target="https://www.youtube.com/embed/LdKTCtypLlw?ab_channel=HappyCultivated" TargetMode="External"/><Relationship Id="rId6" Type="http://schemas.openxmlformats.org/officeDocument/2006/relationships/image" Target="../media/image9.png"/><Relationship Id="rId7" Type="http://schemas.openxmlformats.org/officeDocument/2006/relationships/hyperlink" Target="https://www.youtube.com/embed/rwSGBzeg0pM?ab_channel=StorytimeNow%21" TargetMode="External"/><Relationship Id="rId8" Type="http://schemas.openxmlformats.org/officeDocument/2006/relationships/image" Target="../media/image1.png"/><Relationship Id="rId11" Type="http://schemas.openxmlformats.org/officeDocument/2006/relationships/image" Target="../media/image8.png"/><Relationship Id="rId10" Type="http://schemas.openxmlformats.org/officeDocument/2006/relationships/hyperlink" Target="https://www.youtube.com/embed/aUiAnNXxvHc?ab_channel=StorytimeAnytime" TargetMode="External"/><Relationship Id="rId13" Type="http://schemas.openxmlformats.org/officeDocument/2006/relationships/image" Target="../media/image7.png"/><Relationship Id="rId12" Type="http://schemas.openxmlformats.org/officeDocument/2006/relationships/hyperlink" Target="https://www.youtube.com/embed/ZTBBYXkCT_s?ab_channel=StorytimeAnytime" TargetMode="External"/><Relationship Id="rId15" Type="http://schemas.openxmlformats.org/officeDocument/2006/relationships/image" Target="../media/image5.png"/><Relationship Id="rId14" Type="http://schemas.openxmlformats.org/officeDocument/2006/relationships/hyperlink" Target="https://www.youtube.com/embed/K55SBKYpIFg?ab_channel=StorytimeAnytime" TargetMode="External"/><Relationship Id="rId17" Type="http://schemas.openxmlformats.org/officeDocument/2006/relationships/image" Target="../media/image3.png"/><Relationship Id="rId16" Type="http://schemas.openxmlformats.org/officeDocument/2006/relationships/hyperlink" Target="https://www.youtube.com/embed/QfVw4CqtUAU?ab_channel=StorytimeAnytime" TargetMode="External"/><Relationship Id="rId19" Type="http://schemas.openxmlformats.org/officeDocument/2006/relationships/image" Target="../media/image10.png"/><Relationship Id="rId18" Type="http://schemas.openxmlformats.org/officeDocument/2006/relationships/hyperlink" Target="https://www.youtube.com/embed/jLlwvu8hsrA?ab_channel=StorytimeNow%21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.png"/><Relationship Id="rId22" Type="http://schemas.openxmlformats.org/officeDocument/2006/relationships/image" Target="../media/image4.png"/><Relationship Id="rId21" Type="http://schemas.openxmlformats.org/officeDocument/2006/relationships/hyperlink" Target="https://www.youtube.com/embed/HAujrg6nMTI?ab_channel=TheLearningStation-KidsSongsandNurseryRhymes" TargetMode="External"/><Relationship Id="rId24" Type="http://schemas.openxmlformats.org/officeDocument/2006/relationships/image" Target="../media/image6.png"/><Relationship Id="rId23" Type="http://schemas.openxmlformats.org/officeDocument/2006/relationships/hyperlink" Target="https://www.youtube.com/embed/_D7XcKDTzI4?ab_channel=JackHartmannKidsMusicChannel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hyperlink" Target="https://www.youtube.com/embed/aUiAnNXxvHc?ab_channel=StorytimeAnytime" TargetMode="External"/><Relationship Id="rId25" Type="http://schemas.openxmlformats.org/officeDocument/2006/relationships/image" Target="../media/image13.png"/><Relationship Id="rId5" Type="http://schemas.openxmlformats.org/officeDocument/2006/relationships/hyperlink" Target="https://www.youtube.com/embed/LdKTCtypLlw?ab_channel=HappyCultivated" TargetMode="External"/><Relationship Id="rId6" Type="http://schemas.openxmlformats.org/officeDocument/2006/relationships/image" Target="../media/image9.png"/><Relationship Id="rId7" Type="http://schemas.openxmlformats.org/officeDocument/2006/relationships/hyperlink" Target="https://www.youtube.com/embed/rwSGBzeg0pM?ab_channel=StorytimeNow%21" TargetMode="External"/><Relationship Id="rId8" Type="http://schemas.openxmlformats.org/officeDocument/2006/relationships/image" Target="../media/image1.png"/><Relationship Id="rId11" Type="http://schemas.openxmlformats.org/officeDocument/2006/relationships/hyperlink" Target="https://www.youtube.com/embed/ZTBBYXkCT_s?ab_channel=StorytimeAnytime" TargetMode="External"/><Relationship Id="rId10" Type="http://schemas.openxmlformats.org/officeDocument/2006/relationships/image" Target="../media/image8.png"/><Relationship Id="rId13" Type="http://schemas.openxmlformats.org/officeDocument/2006/relationships/hyperlink" Target="https://www.youtube.com/embed/K55SBKYpIFg?ab_channel=StorytimeAnytime" TargetMode="External"/><Relationship Id="rId12" Type="http://schemas.openxmlformats.org/officeDocument/2006/relationships/image" Target="../media/image7.png"/><Relationship Id="rId15" Type="http://schemas.openxmlformats.org/officeDocument/2006/relationships/hyperlink" Target="https://www.youtube.com/embed/QfVw4CqtUAU?ab_channel=StorytimeAnytime" TargetMode="External"/><Relationship Id="rId14" Type="http://schemas.openxmlformats.org/officeDocument/2006/relationships/image" Target="../media/image5.png"/><Relationship Id="rId17" Type="http://schemas.openxmlformats.org/officeDocument/2006/relationships/hyperlink" Target="https://www.youtube.com/embed/jLlwvu8hsrA?ab_channel=StorytimeNow%21" TargetMode="External"/><Relationship Id="rId16" Type="http://schemas.openxmlformats.org/officeDocument/2006/relationships/image" Target="../media/image3.png"/><Relationship Id="rId19" Type="http://schemas.openxmlformats.org/officeDocument/2006/relationships/hyperlink" Target="https://www.youtube.com/embed/MumIazlfwVo?ab_channel=StorytimeNow%21" TargetMode="External"/><Relationship Id="rId1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55875" y="1033050"/>
            <a:ext cx="6033525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3015475" y="4244100"/>
            <a:ext cx="6215300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650" y="254525"/>
            <a:ext cx="91517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7962" y="254525"/>
            <a:ext cx="111393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0" l="44982" r="0" t="20716"/>
          <a:stretch/>
        </p:blipFill>
        <p:spPr>
          <a:xfrm>
            <a:off x="0" y="2891900"/>
            <a:ext cx="1562525" cy="22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74025" y="254525"/>
            <a:ext cx="121032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936475" y="261882"/>
            <a:ext cx="1113925" cy="113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222250" y="3208175"/>
            <a:ext cx="860200" cy="13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0" l="0" r="0" t="3540"/>
          <a:stretch/>
        </p:blipFill>
        <p:spPr>
          <a:xfrm>
            <a:off x="4536963" y="3491450"/>
            <a:ext cx="121032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258826" y="3646625"/>
            <a:ext cx="1159950" cy="9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0" r="0" t="2391"/>
          <a:stretch/>
        </p:blipFill>
        <p:spPr>
          <a:xfrm>
            <a:off x="5865463" y="3379400"/>
            <a:ext cx="1281550" cy="1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202350" y="1894888"/>
            <a:ext cx="1859650" cy="18596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1303125" y="2103150"/>
            <a:ext cx="16581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AA84F"/>
                </a:solidFill>
                <a:latin typeface="Happy Monkey"/>
                <a:ea typeface="Happy Monkey"/>
                <a:cs typeface="Happy Monkey"/>
                <a:sym typeface="Happy Monkey"/>
              </a:rPr>
              <a:t> Be sure to click on the books, the </a:t>
            </a:r>
            <a:r>
              <a:rPr b="1" lang="en" sz="1100">
                <a:solidFill>
                  <a:srgbClr val="6AA84F"/>
                </a:solidFill>
                <a:latin typeface="Happy Monkey"/>
                <a:ea typeface="Happy Monkey"/>
                <a:cs typeface="Happy Monkey"/>
                <a:sym typeface="Happy Monkey"/>
              </a:rPr>
              <a:t>leprechaun</a:t>
            </a:r>
            <a:r>
              <a:rPr b="1" lang="en" sz="1100">
                <a:solidFill>
                  <a:srgbClr val="6AA84F"/>
                </a:solidFill>
                <a:latin typeface="Happy Monkey"/>
                <a:ea typeface="Happy Monkey"/>
                <a:cs typeface="Happy Monkey"/>
                <a:sym typeface="Happy Monkey"/>
              </a:rPr>
              <a:t> and the pot of gold for some St. Patrick’s Day fun!</a:t>
            </a:r>
            <a:endParaRPr b="1" sz="1100">
              <a:solidFill>
                <a:srgbClr val="6AA84F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68" name="Google Shape;68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5383" r="0" t="0"/>
          <a:stretch/>
        </p:blipFill>
        <p:spPr>
          <a:xfrm>
            <a:off x="4666375" y="0"/>
            <a:ext cx="1658250" cy="2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808350" y="3271115"/>
            <a:ext cx="1335650" cy="1493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55875" y="1033050"/>
            <a:ext cx="6033525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3015475" y="4244100"/>
            <a:ext cx="6215300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650" y="254525"/>
            <a:ext cx="91517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7962" y="254525"/>
            <a:ext cx="111393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74025" y="254525"/>
            <a:ext cx="121032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936475" y="261882"/>
            <a:ext cx="1113925" cy="113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222250" y="3208175"/>
            <a:ext cx="860200" cy="13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3540"/>
          <a:stretch/>
        </p:blipFill>
        <p:spPr>
          <a:xfrm>
            <a:off x="4536963" y="3491450"/>
            <a:ext cx="121032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58826" y="3646625"/>
            <a:ext cx="1159950" cy="9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2391"/>
          <a:stretch/>
        </p:blipFill>
        <p:spPr>
          <a:xfrm>
            <a:off x="5865463" y="3379400"/>
            <a:ext cx="1281550" cy="1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5383" r="0" t="0"/>
          <a:stretch/>
        </p:blipFill>
        <p:spPr>
          <a:xfrm>
            <a:off x="4666375" y="0"/>
            <a:ext cx="1658250" cy="2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808350" y="3271115"/>
            <a:ext cx="1335650" cy="1493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49900" y="2762250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