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Barriecito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Barriecit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youtube.com/watch_popup?v=1X3o5p65GtE" TargetMode="External"/><Relationship Id="rId22" Type="http://schemas.openxmlformats.org/officeDocument/2006/relationships/hyperlink" Target="https://littlebinsforlittlehands.com/st-patricks-day-slime-recipe-holiday-sensory-play/" TargetMode="External"/><Relationship Id="rId21" Type="http://schemas.openxmlformats.org/officeDocument/2006/relationships/image" Target="../media/image16.png"/><Relationship Id="rId24" Type="http://schemas.openxmlformats.org/officeDocument/2006/relationships/image" Target="../media/image11.png"/><Relationship Id="rId23" Type="http://schemas.openxmlformats.org/officeDocument/2006/relationships/image" Target="../media/image12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Relationship Id="rId4" Type="http://schemas.openxmlformats.org/officeDocument/2006/relationships/image" Target="../media/image1.jpg"/><Relationship Id="rId9" Type="http://schemas.openxmlformats.org/officeDocument/2006/relationships/image" Target="../media/image8.png"/><Relationship Id="rId26" Type="http://schemas.openxmlformats.org/officeDocument/2006/relationships/image" Target="../media/image6.png"/><Relationship Id="rId25" Type="http://schemas.openxmlformats.org/officeDocument/2006/relationships/hyperlink" Target="https://safeshare.tv/x/ss601ffa987e590#" TargetMode="External"/><Relationship Id="rId28" Type="http://schemas.openxmlformats.org/officeDocument/2006/relationships/image" Target="../media/image9.jpg"/><Relationship Id="rId27" Type="http://schemas.openxmlformats.org/officeDocument/2006/relationships/hyperlink" Target="https://www.youtube.com/watch_popup?v=clw8K3EOSvk" TargetMode="External"/><Relationship Id="rId5" Type="http://schemas.openxmlformats.org/officeDocument/2006/relationships/image" Target="../media/image5.png"/><Relationship Id="rId6" Type="http://schemas.openxmlformats.org/officeDocument/2006/relationships/hyperlink" Target="https://safeshare.tv/x/ss601ddaee61830#" TargetMode="External"/><Relationship Id="rId29" Type="http://schemas.openxmlformats.org/officeDocument/2006/relationships/hyperlink" Target="https://kids.nationalgeographic.com/celebrations/article/st-patricks-day" TargetMode="External"/><Relationship Id="rId7" Type="http://schemas.openxmlformats.org/officeDocument/2006/relationships/image" Target="../media/image4.png"/><Relationship Id="rId8" Type="http://schemas.openxmlformats.org/officeDocument/2006/relationships/hyperlink" Target="https://safeshare.tv/x/ss6019710ee05c0#" TargetMode="External"/><Relationship Id="rId31" Type="http://schemas.openxmlformats.org/officeDocument/2006/relationships/hyperlink" Target="https://kids.nationalgeographic.com/geography/countries/article/ireland" TargetMode="External"/><Relationship Id="rId30" Type="http://schemas.openxmlformats.org/officeDocument/2006/relationships/image" Target="../media/image17.png"/><Relationship Id="rId11" Type="http://schemas.openxmlformats.org/officeDocument/2006/relationships/image" Target="../media/image2.png"/><Relationship Id="rId33" Type="http://schemas.openxmlformats.org/officeDocument/2006/relationships/hyperlink" Target="https://docs.google.com/presentation/d/1mAvoMvN0LphdoPfbUNfwrD4dNwTZcMq530C6oRxoC3E/copy" TargetMode="External"/><Relationship Id="rId10" Type="http://schemas.openxmlformats.org/officeDocument/2006/relationships/hyperlink" Target="https://safeshare.tv/x/ss60197bad80031#" TargetMode="External"/><Relationship Id="rId32" Type="http://schemas.openxmlformats.org/officeDocument/2006/relationships/image" Target="../media/image18.png"/><Relationship Id="rId13" Type="http://schemas.openxmlformats.org/officeDocument/2006/relationships/image" Target="../media/image20.png"/><Relationship Id="rId35" Type="http://schemas.openxmlformats.org/officeDocument/2006/relationships/hyperlink" Target="https://www.youtube.com/watch_popup?v=HqvzZj6arek" TargetMode="External"/><Relationship Id="rId12" Type="http://schemas.openxmlformats.org/officeDocument/2006/relationships/hyperlink" Target="https://safeshare.tv/x/ss60117ffc78e5a#" TargetMode="External"/><Relationship Id="rId34" Type="http://schemas.openxmlformats.org/officeDocument/2006/relationships/image" Target="../media/image14.png"/><Relationship Id="rId15" Type="http://schemas.openxmlformats.org/officeDocument/2006/relationships/image" Target="../media/image3.png"/><Relationship Id="rId37" Type="http://schemas.openxmlformats.org/officeDocument/2006/relationships/hyperlink" Target="https://docs.google.com/presentation/d/1ppMk2Hf0bVYvvIEw5cOB_bF1uqll8C4TC_ZCK9xv9GA/copy" TargetMode="External"/><Relationship Id="rId14" Type="http://schemas.openxmlformats.org/officeDocument/2006/relationships/hyperlink" Target="https://www.primarygames.com/holidays/st.patricksday/games/stpatricksdaymatch/" TargetMode="External"/><Relationship Id="rId36" Type="http://schemas.openxmlformats.org/officeDocument/2006/relationships/image" Target="../media/image13.png"/><Relationship Id="rId17" Type="http://schemas.openxmlformats.org/officeDocument/2006/relationships/image" Target="../media/image10.jpg"/><Relationship Id="rId39" Type="http://schemas.openxmlformats.org/officeDocument/2006/relationships/image" Target="../media/image19.png"/><Relationship Id="rId16" Type="http://schemas.openxmlformats.org/officeDocument/2006/relationships/hyperlink" Target="https://www.youtube.com/watch_popup?v=ZLOLKJT4wJM&amp;t=3s" TargetMode="External"/><Relationship Id="rId38" Type="http://schemas.openxmlformats.org/officeDocument/2006/relationships/image" Target="../media/image21.png"/><Relationship Id="rId19" Type="http://schemas.openxmlformats.org/officeDocument/2006/relationships/image" Target="../media/image15.png"/><Relationship Id="rId18" Type="http://schemas.openxmlformats.org/officeDocument/2006/relationships/hyperlink" Target="https://www.youtube.com/watch_popup?v=0xyhc3S9RPw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 amt="48000"/>
          </a:blip>
          <a:srcRect b="27405" l="6019" r="1233" t="31703"/>
          <a:stretch/>
        </p:blipFill>
        <p:spPr>
          <a:xfrm>
            <a:off x="0" y="0"/>
            <a:ext cx="9144001" cy="403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 b="62434" l="0" r="25523" t="0"/>
          <a:stretch/>
        </p:blipFill>
        <p:spPr>
          <a:xfrm>
            <a:off x="0" y="4031625"/>
            <a:ext cx="9144000" cy="1111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5">
            <a:alphaModFix/>
          </a:blip>
          <a:srcRect b="15002" l="0" r="0" t="14466"/>
          <a:stretch/>
        </p:blipFill>
        <p:spPr>
          <a:xfrm>
            <a:off x="447300" y="755025"/>
            <a:ext cx="4283276" cy="3916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15002" l="0" r="0" t="14466"/>
          <a:stretch/>
        </p:blipFill>
        <p:spPr>
          <a:xfrm>
            <a:off x="4221450" y="755025"/>
            <a:ext cx="4283276" cy="3916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14471" y="3004475"/>
            <a:ext cx="1025850" cy="801675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9" name="Google Shape;59;p1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127776" y="975743"/>
            <a:ext cx="1025850" cy="962395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0" name="Google Shape;60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201623" y="2966951"/>
            <a:ext cx="952003" cy="801675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1" name="Google Shape;61;p13">
            <a:hlinkClick r:id="rId12"/>
          </p:cNvPr>
          <p:cNvPicPr preferRelativeResize="0"/>
          <p:nvPr/>
        </p:nvPicPr>
        <p:blipFill rotWithShape="1">
          <a:blip r:embed="rId13">
            <a:alphaModFix/>
          </a:blip>
          <a:srcRect b="20642" l="39345" r="27816" t="44495"/>
          <a:stretch/>
        </p:blipFill>
        <p:spPr>
          <a:xfrm>
            <a:off x="4572000" y="2987650"/>
            <a:ext cx="1275051" cy="801676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2" name="Google Shape;62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5886814" y="3022795"/>
            <a:ext cx="1275050" cy="76503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3" name="Google Shape;63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4572002" y="826273"/>
            <a:ext cx="1101324" cy="1111872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4" name="Google Shape;64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248475" y="985412"/>
            <a:ext cx="1542140" cy="9624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5" name="Google Shape;65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4572000" y="2048050"/>
            <a:ext cx="1101325" cy="829689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6" name="Google Shape;66;p13">
            <a:hlinkClick r:id="rId22"/>
          </p:cNvPr>
          <p:cNvPicPr preferRelativeResize="0"/>
          <p:nvPr/>
        </p:nvPicPr>
        <p:blipFill rotWithShape="1">
          <a:blip r:embed="rId23">
            <a:alphaModFix/>
          </a:blip>
          <a:srcRect b="0" l="0" r="0" t="12671"/>
          <a:stretch/>
        </p:blipFill>
        <p:spPr>
          <a:xfrm>
            <a:off x="5847038" y="2048049"/>
            <a:ext cx="952000" cy="8297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230422" y="4382100"/>
            <a:ext cx="616625" cy="61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 rot="-3995079">
            <a:off x="1223698" y="4282213"/>
            <a:ext cx="616624" cy="610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 rot="-2351862">
            <a:off x="2454314" y="4716640"/>
            <a:ext cx="336673" cy="333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 rot="2375306">
            <a:off x="6270964" y="4252165"/>
            <a:ext cx="336672" cy="333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 rot="2375306">
            <a:off x="4469839" y="4590315"/>
            <a:ext cx="336672" cy="333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 rot="2375306">
            <a:off x="8353589" y="4420840"/>
            <a:ext cx="336672" cy="333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 rot="-1313182">
            <a:off x="3240364" y="4252178"/>
            <a:ext cx="336672" cy="333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 rot="-1313214">
            <a:off x="305285" y="4824205"/>
            <a:ext cx="175979" cy="230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 rot="1837848">
            <a:off x="7332385" y="4382100"/>
            <a:ext cx="616625" cy="61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6934000" y="2104786"/>
            <a:ext cx="1219625" cy="751376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" name="Google Shape;77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5849888" y="787235"/>
            <a:ext cx="1101324" cy="1115763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8" name="Google Shape;78;p13">
            <a:hlinkClick r:id="rId29"/>
          </p:cNvPr>
          <p:cNvPicPr preferRelativeResize="0"/>
          <p:nvPr/>
        </p:nvPicPr>
        <p:blipFill rotWithShape="1">
          <a:blip r:embed="rId30">
            <a:alphaModFix/>
          </a:blip>
          <a:srcRect b="0" l="0" r="40652" t="0"/>
          <a:stretch/>
        </p:blipFill>
        <p:spPr>
          <a:xfrm>
            <a:off x="3001822" y="805469"/>
            <a:ext cx="1219625" cy="1097118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9" name="Google Shape;79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3545126" y="3002404"/>
            <a:ext cx="841750" cy="772158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0" name="Google Shape;80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1921661" y="2992734"/>
            <a:ext cx="1542150" cy="791492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1" name="Google Shape;81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963456" y="2141188"/>
            <a:ext cx="1344372" cy="7514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2" name="Google Shape;82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2605737" y="2066000"/>
            <a:ext cx="1453504" cy="808525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3" name="Google Shape;83;p13"/>
          <p:cNvSpPr txBox="1"/>
          <p:nvPr/>
        </p:nvSpPr>
        <p:spPr>
          <a:xfrm>
            <a:off x="2673600" y="96350"/>
            <a:ext cx="3796800" cy="545700"/>
          </a:xfrm>
          <a:prstGeom prst="rect">
            <a:avLst/>
          </a:prstGeom>
          <a:solidFill>
            <a:srgbClr val="FFFFFF"/>
          </a:solidFill>
          <a:ln cap="flat" cmpd="sng" w="7620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latin typeface="Barriecito"/>
                <a:ea typeface="Barriecito"/>
                <a:cs typeface="Barriecito"/>
                <a:sym typeface="Barriecito"/>
              </a:rPr>
              <a:t>St. Patrick’s Day</a:t>
            </a:r>
            <a:endParaRPr sz="3800">
              <a:latin typeface="Barriecito"/>
              <a:ea typeface="Barriecito"/>
              <a:cs typeface="Barriecito"/>
              <a:sym typeface="Barriecito"/>
            </a:endParaRPr>
          </a:p>
        </p:txBody>
      </p:sp>
      <p:pic>
        <p:nvPicPr>
          <p:cNvPr id="84" name="Google Shape;84;p13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 rot="-2434581">
            <a:off x="-214325" y="661324"/>
            <a:ext cx="1542149" cy="1112026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 txBox="1"/>
          <p:nvPr/>
        </p:nvSpPr>
        <p:spPr>
          <a:xfrm>
            <a:off x="6203325" y="4823325"/>
            <a:ext cx="2762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Created by Brenda Lemon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