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715000" cx="9144000"/>
  <p:notesSz cx="6858000" cy="9144000"/>
  <p:embeddedFontLst>
    <p:embeddedFont>
      <p:font typeface="Luckiest Guy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80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LuckiestGuy-regular.fntdata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c5be387b20_0_8:notes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c5be387b2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c5be387b20_0_24:notes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c5be387b20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5be387b20_0_35:notes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5be387b20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c5be387b20_0_47:notes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c5be387b20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c5be387b20_0_59:notes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c5be387b20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c5be387b20_0_81:notes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c5be387b20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c5be387b20_0_70:notes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c5be387b20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c5be387b20_0_93:notes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c5be387b20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c5be387b20_0_104:notes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c5be387b20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c5be387b20_0_115:notes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c5be387b20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c5be387b20_0_126:notes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c5be387b20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c5be387b20_0_138:notes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c5be387b20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5be387b20_0_150:notes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c5be387b20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c5be387b20_0_161:notes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c5be387b20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c5be387b20_0_172:notes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c5be387b20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827306"/>
            <a:ext cx="8520600" cy="228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149028"/>
            <a:ext cx="8520600" cy="88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389833"/>
            <a:ext cx="8520600" cy="93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280528"/>
            <a:ext cx="3999900" cy="37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280528"/>
            <a:ext cx="3999900" cy="37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617333"/>
            <a:ext cx="2808000" cy="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544000"/>
            <a:ext cx="2808000" cy="353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500167"/>
            <a:ext cx="6367800" cy="454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39"/>
            <a:ext cx="4572000" cy="571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370194"/>
            <a:ext cx="4045200" cy="164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114528"/>
            <a:ext cx="4045200" cy="13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804528"/>
            <a:ext cx="3837000" cy="410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700639"/>
            <a:ext cx="5998800" cy="67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229028"/>
            <a:ext cx="8520600" cy="218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502472"/>
            <a:ext cx="8520600" cy="144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jpg"/><Relationship Id="rId4" Type="http://schemas.openxmlformats.org/officeDocument/2006/relationships/image" Target="../media/image31.png"/><Relationship Id="rId5" Type="http://schemas.openxmlformats.org/officeDocument/2006/relationships/image" Target="../media/image2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jpg"/><Relationship Id="rId4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Relationship Id="rId4" Type="http://schemas.openxmlformats.org/officeDocument/2006/relationships/image" Target="../media/image1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2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g"/><Relationship Id="rId4" Type="http://schemas.openxmlformats.org/officeDocument/2006/relationships/image" Target="../media/image1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jpg"/><Relationship Id="rId4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Relationship Id="rId4" Type="http://schemas.openxmlformats.org/officeDocument/2006/relationships/image" Target="../media/image2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jpg"/><Relationship Id="rId4" Type="http://schemas.openxmlformats.org/officeDocument/2006/relationships/image" Target="../media/image1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Relationship Id="rId4" Type="http://schemas.openxmlformats.org/officeDocument/2006/relationships/image" Target="../media/image3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jpg"/><Relationship Id="rId4" Type="http://schemas.openxmlformats.org/officeDocument/2006/relationships/image" Target="../media/image2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jpg"/><Relationship Id="rId4" Type="http://schemas.openxmlformats.org/officeDocument/2006/relationships/image" Target="../media/image3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2.jpg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5850" y="173186"/>
            <a:ext cx="1655350" cy="16553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4572000" y="679531"/>
            <a:ext cx="734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7250" y="2535050"/>
            <a:ext cx="3179949" cy="317994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2874875" y="2469950"/>
            <a:ext cx="73428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1139525" y="1775075"/>
            <a:ext cx="62691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latin typeface="Luckiest Guy"/>
                <a:ea typeface="Luckiest Guy"/>
                <a:cs typeface="Luckiest Guy"/>
                <a:sym typeface="Luckiest Guy"/>
              </a:rPr>
              <a:t>Would you rather?</a:t>
            </a:r>
            <a:endParaRPr sz="50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0" y="4899300"/>
            <a:ext cx="9144000" cy="815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solidFill>
                  <a:srgbClr val="38761D"/>
                </a:solidFill>
                <a:latin typeface="Luckiest Guy"/>
                <a:ea typeface="Luckiest Guy"/>
                <a:cs typeface="Luckiest Guy"/>
                <a:sym typeface="Luckiest Guy"/>
              </a:rPr>
              <a:t>St. Patrick’s Day    Edition</a:t>
            </a:r>
            <a:endParaRPr b="1" sz="4100">
              <a:solidFill>
                <a:srgbClr val="38761D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8070325" y="755450"/>
            <a:ext cx="73428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/>
        </p:nvSpPr>
        <p:spPr>
          <a:xfrm>
            <a:off x="4572000" y="679531"/>
            <a:ext cx="734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 txBox="1"/>
          <p:nvPr/>
        </p:nvSpPr>
        <p:spPr>
          <a:xfrm>
            <a:off x="2996063" y="1008600"/>
            <a:ext cx="29268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What Would You Rather</a:t>
            </a:r>
            <a:endParaRPr sz="5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Do?</a:t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9900" y="1232131"/>
            <a:ext cx="2881699" cy="179930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6251925" y="3405125"/>
            <a:ext cx="27396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Find a Pot of Gold</a:t>
            </a:r>
            <a:endParaRPr sz="3800"/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25" y="1137250"/>
            <a:ext cx="2725901" cy="1989056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/>
          <p:nvPr/>
        </p:nvSpPr>
        <p:spPr>
          <a:xfrm>
            <a:off x="303075" y="3405125"/>
            <a:ext cx="22860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Have Good Luck for a Year</a:t>
            </a:r>
            <a:endParaRPr sz="33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/>
        </p:nvSpPr>
        <p:spPr>
          <a:xfrm>
            <a:off x="4572000" y="679531"/>
            <a:ext cx="734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3199563" y="841050"/>
            <a:ext cx="29268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What Would You Rather</a:t>
            </a:r>
            <a:endParaRPr sz="5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Do?</a:t>
            </a:r>
            <a:endParaRPr sz="5000">
              <a:solidFill>
                <a:schemeClr val="dk1"/>
              </a:solidFill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6251925" y="3405125"/>
            <a:ext cx="20262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Go to a party</a:t>
            </a:r>
            <a:endParaRPr sz="3800"/>
          </a:p>
        </p:txBody>
      </p:sp>
      <p:sp>
        <p:nvSpPr>
          <p:cNvPr id="78" name="Google Shape;78;p15"/>
          <p:cNvSpPr txBox="1"/>
          <p:nvPr/>
        </p:nvSpPr>
        <p:spPr>
          <a:xfrm>
            <a:off x="303075" y="3405125"/>
            <a:ext cx="2286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Go to a parade</a:t>
            </a:r>
            <a:endParaRPr sz="3300"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300" y="493150"/>
            <a:ext cx="2881700" cy="2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9900" y="1232131"/>
            <a:ext cx="261937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/>
        </p:nvSpPr>
        <p:spPr>
          <a:xfrm>
            <a:off x="4572000" y="679531"/>
            <a:ext cx="734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6"/>
          <p:cNvSpPr txBox="1"/>
          <p:nvPr/>
        </p:nvSpPr>
        <p:spPr>
          <a:xfrm>
            <a:off x="3069713" y="679525"/>
            <a:ext cx="29268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What Would You Rather</a:t>
            </a:r>
            <a:endParaRPr sz="5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Do?</a:t>
            </a:r>
            <a:endParaRPr sz="5000">
              <a:solidFill>
                <a:schemeClr val="dk1"/>
              </a:solidFill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6303900" y="3266575"/>
            <a:ext cx="26325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Drink a green fruit smoothie</a:t>
            </a:r>
            <a:endParaRPr sz="3800"/>
          </a:p>
        </p:txBody>
      </p:sp>
      <p:sp>
        <p:nvSpPr>
          <p:cNvPr id="88" name="Google Shape;88;p16"/>
          <p:cNvSpPr txBox="1"/>
          <p:nvPr/>
        </p:nvSpPr>
        <p:spPr>
          <a:xfrm>
            <a:off x="303075" y="3405125"/>
            <a:ext cx="2286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Drink green milk</a:t>
            </a:r>
            <a:endParaRPr sz="3300"/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0800" y="357175"/>
            <a:ext cx="2026200" cy="270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825" y="679525"/>
            <a:ext cx="2632500" cy="264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6"/>
          <p:cNvSpPr/>
          <p:nvPr/>
        </p:nvSpPr>
        <p:spPr>
          <a:xfrm>
            <a:off x="4784725" y="4436200"/>
            <a:ext cx="819300" cy="9306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/>
        </p:nvSpPr>
        <p:spPr>
          <a:xfrm>
            <a:off x="4572000" y="679531"/>
            <a:ext cx="734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7"/>
          <p:cNvSpPr txBox="1"/>
          <p:nvPr/>
        </p:nvSpPr>
        <p:spPr>
          <a:xfrm>
            <a:off x="3108600" y="841050"/>
            <a:ext cx="29268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What Would You Rather</a:t>
            </a:r>
            <a:endParaRPr sz="5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Do?</a:t>
            </a:r>
            <a:endParaRPr sz="5000">
              <a:solidFill>
                <a:schemeClr val="dk1"/>
              </a:solidFill>
            </a:endParaRPr>
          </a:p>
        </p:txBody>
      </p:sp>
      <p:sp>
        <p:nvSpPr>
          <p:cNvPr id="98" name="Google Shape;98;p17"/>
          <p:cNvSpPr txBox="1"/>
          <p:nvPr/>
        </p:nvSpPr>
        <p:spPr>
          <a:xfrm>
            <a:off x="6078875" y="3405125"/>
            <a:ext cx="29268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Have rainbow hair</a:t>
            </a:r>
            <a:endParaRPr sz="3800"/>
          </a:p>
        </p:txBody>
      </p:sp>
      <p:sp>
        <p:nvSpPr>
          <p:cNvPr id="99" name="Google Shape;99;p17"/>
          <p:cNvSpPr txBox="1"/>
          <p:nvPr/>
        </p:nvSpPr>
        <p:spPr>
          <a:xfrm>
            <a:off x="303075" y="3405125"/>
            <a:ext cx="24594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Have green hair</a:t>
            </a:r>
            <a:endParaRPr sz="3800"/>
          </a:p>
        </p:txBody>
      </p:sp>
      <p:pic>
        <p:nvPicPr>
          <p:cNvPr id="100" name="Google Shape;10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075" y="372150"/>
            <a:ext cx="2026200" cy="270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3850" y="287875"/>
            <a:ext cx="2152600" cy="287014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/>
          <p:nvPr/>
        </p:nvSpPr>
        <p:spPr>
          <a:xfrm>
            <a:off x="4319900" y="4528600"/>
            <a:ext cx="819300" cy="9306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/>
          <p:nvPr/>
        </p:nvSpPr>
        <p:spPr>
          <a:xfrm>
            <a:off x="4572000" y="679531"/>
            <a:ext cx="734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8"/>
          <p:cNvSpPr txBox="1"/>
          <p:nvPr/>
        </p:nvSpPr>
        <p:spPr>
          <a:xfrm>
            <a:off x="3108600" y="679525"/>
            <a:ext cx="29268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What Would You Rather</a:t>
            </a:r>
            <a:endParaRPr sz="5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Do?</a:t>
            </a:r>
            <a:endParaRPr sz="5000">
              <a:solidFill>
                <a:schemeClr val="dk1"/>
              </a:solidFill>
            </a:endParaRPr>
          </a:p>
        </p:txBody>
      </p:sp>
      <p:sp>
        <p:nvSpPr>
          <p:cNvPr id="109" name="Google Shape;109;p18"/>
          <p:cNvSpPr txBox="1"/>
          <p:nvPr/>
        </p:nvSpPr>
        <p:spPr>
          <a:xfrm>
            <a:off x="6078875" y="3405125"/>
            <a:ext cx="29268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Eat corned beef and cabbage</a:t>
            </a:r>
            <a:endParaRPr sz="3800"/>
          </a:p>
        </p:txBody>
      </p:sp>
      <p:sp>
        <p:nvSpPr>
          <p:cNvPr id="110" name="Google Shape;110;p18"/>
          <p:cNvSpPr txBox="1"/>
          <p:nvPr/>
        </p:nvSpPr>
        <p:spPr>
          <a:xfrm>
            <a:off x="199150" y="3405125"/>
            <a:ext cx="24594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Eat green eggs and ham</a:t>
            </a:r>
            <a:endParaRPr sz="3800"/>
          </a:p>
        </p:txBody>
      </p:sp>
      <p:pic>
        <p:nvPicPr>
          <p:cNvPr id="111" name="Google Shape;11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850" y="287875"/>
            <a:ext cx="2459400" cy="3030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01700" y="530300"/>
            <a:ext cx="3189901" cy="2609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8"/>
          <p:cNvSpPr/>
          <p:nvPr/>
        </p:nvSpPr>
        <p:spPr>
          <a:xfrm>
            <a:off x="4051125" y="4509400"/>
            <a:ext cx="819300" cy="9306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/>
        </p:nvSpPr>
        <p:spPr>
          <a:xfrm>
            <a:off x="4572000" y="679531"/>
            <a:ext cx="734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9"/>
          <p:cNvSpPr txBox="1"/>
          <p:nvPr/>
        </p:nvSpPr>
        <p:spPr>
          <a:xfrm>
            <a:off x="3108600" y="485000"/>
            <a:ext cx="29268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What Would You Rather</a:t>
            </a:r>
            <a:endParaRPr sz="5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Do?</a:t>
            </a:r>
            <a:endParaRPr sz="5000">
              <a:solidFill>
                <a:schemeClr val="dk1"/>
              </a:solidFill>
            </a:endParaRPr>
          </a:p>
        </p:txBody>
      </p:sp>
      <p:sp>
        <p:nvSpPr>
          <p:cNvPr id="120" name="Google Shape;120;p19"/>
          <p:cNvSpPr txBox="1"/>
          <p:nvPr/>
        </p:nvSpPr>
        <p:spPr>
          <a:xfrm>
            <a:off x="6078875" y="3405125"/>
            <a:ext cx="29268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Have rainbows for arms</a:t>
            </a:r>
            <a:endParaRPr sz="3800"/>
          </a:p>
        </p:txBody>
      </p:sp>
      <p:sp>
        <p:nvSpPr>
          <p:cNvPr id="121" name="Google Shape;121;p19"/>
          <p:cNvSpPr txBox="1"/>
          <p:nvPr/>
        </p:nvSpPr>
        <p:spPr>
          <a:xfrm>
            <a:off x="303075" y="3405125"/>
            <a:ext cx="2725800" cy="25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Have </a:t>
            </a:r>
            <a:r>
              <a:rPr lang="en" sz="3800"/>
              <a:t>horseshoe</a:t>
            </a:r>
            <a:r>
              <a:rPr lang="en" sz="3800"/>
              <a:t>s for feet</a:t>
            </a:r>
            <a:endParaRPr sz="3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800"/>
          </a:p>
        </p:txBody>
      </p:sp>
      <p:pic>
        <p:nvPicPr>
          <p:cNvPr id="122" name="Google Shape;12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075" y="1079725"/>
            <a:ext cx="2725901" cy="1822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5050" y="679525"/>
            <a:ext cx="3186350" cy="2164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9"/>
          <p:cNvSpPr/>
          <p:nvPr/>
        </p:nvSpPr>
        <p:spPr>
          <a:xfrm>
            <a:off x="4307100" y="4183025"/>
            <a:ext cx="819300" cy="9306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/>
        </p:nvSpPr>
        <p:spPr>
          <a:xfrm>
            <a:off x="4572000" y="679531"/>
            <a:ext cx="734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0"/>
          <p:cNvSpPr txBox="1"/>
          <p:nvPr/>
        </p:nvSpPr>
        <p:spPr>
          <a:xfrm>
            <a:off x="3091375" y="606250"/>
            <a:ext cx="29268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What Would You Rather</a:t>
            </a:r>
            <a:endParaRPr sz="5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Do?</a:t>
            </a:r>
            <a:endParaRPr sz="5000">
              <a:solidFill>
                <a:schemeClr val="dk1"/>
              </a:solidFill>
            </a:endParaRPr>
          </a:p>
        </p:txBody>
      </p:sp>
      <p:sp>
        <p:nvSpPr>
          <p:cNvPr id="131" name="Google Shape;131;p20"/>
          <p:cNvSpPr txBox="1"/>
          <p:nvPr/>
        </p:nvSpPr>
        <p:spPr>
          <a:xfrm>
            <a:off x="6078875" y="3405125"/>
            <a:ext cx="29268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Have gold coins for eyes</a:t>
            </a:r>
            <a:endParaRPr sz="3800"/>
          </a:p>
        </p:txBody>
      </p:sp>
      <p:sp>
        <p:nvSpPr>
          <p:cNvPr id="132" name="Google Shape;132;p20"/>
          <p:cNvSpPr txBox="1"/>
          <p:nvPr/>
        </p:nvSpPr>
        <p:spPr>
          <a:xfrm>
            <a:off x="303075" y="3405125"/>
            <a:ext cx="27276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Have Shamrocks for hair</a:t>
            </a:r>
            <a:endParaRPr sz="3800"/>
          </a:p>
        </p:txBody>
      </p:sp>
      <p:pic>
        <p:nvPicPr>
          <p:cNvPr id="133" name="Google Shape;13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075" y="836906"/>
            <a:ext cx="2692153" cy="2020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9900" y="1232131"/>
            <a:ext cx="2694125" cy="2020594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0"/>
          <p:cNvSpPr/>
          <p:nvPr/>
        </p:nvSpPr>
        <p:spPr>
          <a:xfrm>
            <a:off x="4115100" y="4349425"/>
            <a:ext cx="819300" cy="9306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/>
        </p:nvSpPr>
        <p:spPr>
          <a:xfrm>
            <a:off x="4572000" y="679531"/>
            <a:ext cx="734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1"/>
          <p:cNvSpPr txBox="1"/>
          <p:nvPr/>
        </p:nvSpPr>
        <p:spPr>
          <a:xfrm>
            <a:off x="3177888" y="679525"/>
            <a:ext cx="29268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What Would You Rather</a:t>
            </a:r>
            <a:endParaRPr sz="5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Do?</a:t>
            </a:r>
            <a:endParaRPr sz="5000">
              <a:solidFill>
                <a:schemeClr val="dk1"/>
              </a:solidFill>
            </a:endParaRPr>
          </a:p>
        </p:txBody>
      </p:sp>
      <p:sp>
        <p:nvSpPr>
          <p:cNvPr id="142" name="Google Shape;142;p21"/>
          <p:cNvSpPr txBox="1"/>
          <p:nvPr/>
        </p:nvSpPr>
        <p:spPr>
          <a:xfrm>
            <a:off x="6078875" y="3405125"/>
            <a:ext cx="29268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Be a leprechaun</a:t>
            </a:r>
            <a:endParaRPr sz="3800"/>
          </a:p>
        </p:txBody>
      </p:sp>
      <p:sp>
        <p:nvSpPr>
          <p:cNvPr id="143" name="Google Shape;143;p21"/>
          <p:cNvSpPr txBox="1"/>
          <p:nvPr/>
        </p:nvSpPr>
        <p:spPr>
          <a:xfrm>
            <a:off x="303075" y="3405125"/>
            <a:ext cx="27276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Catch a leprechaun</a:t>
            </a:r>
            <a:endParaRPr sz="3800"/>
          </a:p>
        </p:txBody>
      </p:sp>
      <p:pic>
        <p:nvPicPr>
          <p:cNvPr id="144" name="Google Shape;14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700" y="679525"/>
            <a:ext cx="2372600" cy="24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51900" y="1079713"/>
            <a:ext cx="2169450" cy="232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1"/>
          <p:cNvSpPr/>
          <p:nvPr/>
        </p:nvSpPr>
        <p:spPr>
          <a:xfrm>
            <a:off x="4307100" y="4183025"/>
            <a:ext cx="819300" cy="9306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/>
          <p:nvPr/>
        </p:nvSpPr>
        <p:spPr>
          <a:xfrm>
            <a:off x="4572000" y="679531"/>
            <a:ext cx="734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2"/>
          <p:cNvSpPr txBox="1"/>
          <p:nvPr/>
        </p:nvSpPr>
        <p:spPr>
          <a:xfrm>
            <a:off x="3056338" y="1079725"/>
            <a:ext cx="29268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What Would You Rather</a:t>
            </a:r>
            <a:endParaRPr sz="5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Do?</a:t>
            </a:r>
            <a:endParaRPr sz="5000">
              <a:solidFill>
                <a:schemeClr val="dk1"/>
              </a:solidFill>
            </a:endParaRPr>
          </a:p>
        </p:txBody>
      </p:sp>
      <p:sp>
        <p:nvSpPr>
          <p:cNvPr id="153" name="Google Shape;153;p22"/>
          <p:cNvSpPr txBox="1"/>
          <p:nvPr/>
        </p:nvSpPr>
        <p:spPr>
          <a:xfrm>
            <a:off x="6078875" y="3405125"/>
            <a:ext cx="29268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Spend a week in Disneyland</a:t>
            </a:r>
            <a:endParaRPr sz="3800"/>
          </a:p>
        </p:txBody>
      </p:sp>
      <p:sp>
        <p:nvSpPr>
          <p:cNvPr id="154" name="Google Shape;154;p22"/>
          <p:cNvSpPr txBox="1"/>
          <p:nvPr/>
        </p:nvSpPr>
        <p:spPr>
          <a:xfrm>
            <a:off x="406975" y="3335850"/>
            <a:ext cx="27276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Spend a week in Ireland</a:t>
            </a:r>
            <a:endParaRPr sz="3800"/>
          </a:p>
        </p:txBody>
      </p:sp>
      <p:pic>
        <p:nvPicPr>
          <p:cNvPr id="155" name="Google Shape;15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75" y="799725"/>
            <a:ext cx="2553626" cy="232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3100" y="513000"/>
            <a:ext cx="3328499" cy="263952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2"/>
          <p:cNvSpPr/>
          <p:nvPr/>
        </p:nvSpPr>
        <p:spPr>
          <a:xfrm>
            <a:off x="4441500" y="4445400"/>
            <a:ext cx="819300" cy="9306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3"/>
          <p:cNvSpPr txBox="1"/>
          <p:nvPr/>
        </p:nvSpPr>
        <p:spPr>
          <a:xfrm>
            <a:off x="4572000" y="679531"/>
            <a:ext cx="734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3"/>
          <p:cNvSpPr txBox="1"/>
          <p:nvPr/>
        </p:nvSpPr>
        <p:spPr>
          <a:xfrm>
            <a:off x="3273338" y="546650"/>
            <a:ext cx="29268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What Would You Rather</a:t>
            </a:r>
            <a:endParaRPr sz="5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Do?</a:t>
            </a:r>
            <a:endParaRPr sz="5000">
              <a:solidFill>
                <a:schemeClr val="dk1"/>
              </a:solidFill>
            </a:endParaRPr>
          </a:p>
        </p:txBody>
      </p:sp>
      <p:sp>
        <p:nvSpPr>
          <p:cNvPr id="164" name="Google Shape;164;p23"/>
          <p:cNvSpPr txBox="1"/>
          <p:nvPr/>
        </p:nvSpPr>
        <p:spPr>
          <a:xfrm>
            <a:off x="6078875" y="3405125"/>
            <a:ext cx="29268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Celebrate Valentine’s Day</a:t>
            </a:r>
            <a:endParaRPr sz="3800"/>
          </a:p>
        </p:txBody>
      </p:sp>
      <p:sp>
        <p:nvSpPr>
          <p:cNvPr id="165" name="Google Shape;165;p23"/>
          <p:cNvSpPr txBox="1"/>
          <p:nvPr/>
        </p:nvSpPr>
        <p:spPr>
          <a:xfrm>
            <a:off x="406975" y="3335850"/>
            <a:ext cx="27276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Celebrate St. Patrick’s Day</a:t>
            </a:r>
            <a:endParaRPr sz="3800"/>
          </a:p>
        </p:txBody>
      </p:sp>
      <p:pic>
        <p:nvPicPr>
          <p:cNvPr id="166" name="Google Shape;16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25" y="679525"/>
            <a:ext cx="2805525" cy="249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3275" y="772650"/>
            <a:ext cx="3328325" cy="2324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3"/>
          <p:cNvSpPr/>
          <p:nvPr/>
        </p:nvSpPr>
        <p:spPr>
          <a:xfrm>
            <a:off x="4307100" y="4183025"/>
            <a:ext cx="819300" cy="9306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 txBox="1"/>
          <p:nvPr/>
        </p:nvSpPr>
        <p:spPr>
          <a:xfrm>
            <a:off x="4572000" y="679531"/>
            <a:ext cx="734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4"/>
          <p:cNvSpPr txBox="1"/>
          <p:nvPr/>
        </p:nvSpPr>
        <p:spPr>
          <a:xfrm>
            <a:off x="2928513" y="987250"/>
            <a:ext cx="29268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What Would You Rather</a:t>
            </a:r>
            <a:endParaRPr sz="5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Do?</a:t>
            </a:r>
            <a:endParaRPr sz="5000">
              <a:solidFill>
                <a:schemeClr val="dk1"/>
              </a:solidFill>
            </a:endParaRPr>
          </a:p>
        </p:txBody>
      </p:sp>
      <p:sp>
        <p:nvSpPr>
          <p:cNvPr id="175" name="Google Shape;175;p24"/>
          <p:cNvSpPr txBox="1"/>
          <p:nvPr/>
        </p:nvSpPr>
        <p:spPr>
          <a:xfrm>
            <a:off x="6078875" y="2857500"/>
            <a:ext cx="2926800" cy="25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Sing on stage with your favorite singer</a:t>
            </a:r>
            <a:endParaRPr sz="3800"/>
          </a:p>
        </p:txBody>
      </p:sp>
      <p:sp>
        <p:nvSpPr>
          <p:cNvPr id="176" name="Google Shape;176;p24"/>
          <p:cNvSpPr txBox="1"/>
          <p:nvPr/>
        </p:nvSpPr>
        <p:spPr>
          <a:xfrm>
            <a:off x="181725" y="2712400"/>
            <a:ext cx="27276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Lead in the St. Patrick’s Day parade</a:t>
            </a:r>
            <a:endParaRPr sz="3800"/>
          </a:p>
        </p:txBody>
      </p:sp>
      <p:pic>
        <p:nvPicPr>
          <p:cNvPr id="177" name="Google Shape;17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425" y="772650"/>
            <a:ext cx="2725899" cy="1817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7500" y="490906"/>
            <a:ext cx="2881699" cy="1921133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4"/>
          <p:cNvSpPr/>
          <p:nvPr/>
        </p:nvSpPr>
        <p:spPr>
          <a:xfrm>
            <a:off x="4307100" y="4183025"/>
            <a:ext cx="819300" cy="9306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 txBox="1"/>
          <p:nvPr/>
        </p:nvSpPr>
        <p:spPr>
          <a:xfrm>
            <a:off x="4572000" y="679531"/>
            <a:ext cx="734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5"/>
          <p:cNvSpPr txBox="1"/>
          <p:nvPr/>
        </p:nvSpPr>
        <p:spPr>
          <a:xfrm>
            <a:off x="2779838" y="841050"/>
            <a:ext cx="29268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What Would You Rather</a:t>
            </a:r>
            <a:endParaRPr sz="5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Do?</a:t>
            </a:r>
            <a:endParaRPr sz="5000">
              <a:solidFill>
                <a:schemeClr val="dk1"/>
              </a:solidFill>
            </a:endParaRPr>
          </a:p>
        </p:txBody>
      </p:sp>
      <p:sp>
        <p:nvSpPr>
          <p:cNvPr id="186" name="Google Shape;186;p25"/>
          <p:cNvSpPr txBox="1"/>
          <p:nvPr/>
        </p:nvSpPr>
        <p:spPr>
          <a:xfrm>
            <a:off x="6078875" y="3405125"/>
            <a:ext cx="29268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Have a green car</a:t>
            </a:r>
            <a:endParaRPr sz="3800"/>
          </a:p>
        </p:txBody>
      </p:sp>
      <p:sp>
        <p:nvSpPr>
          <p:cNvPr id="187" name="Google Shape;187;p25"/>
          <p:cNvSpPr txBox="1"/>
          <p:nvPr/>
        </p:nvSpPr>
        <p:spPr>
          <a:xfrm>
            <a:off x="181725" y="2712400"/>
            <a:ext cx="27276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Live in a green house</a:t>
            </a:r>
            <a:endParaRPr sz="3800"/>
          </a:p>
        </p:txBody>
      </p:sp>
      <p:pic>
        <p:nvPicPr>
          <p:cNvPr id="188" name="Google Shape;18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50725"/>
            <a:ext cx="2407601" cy="2407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7475" y="1079725"/>
            <a:ext cx="3151423" cy="1995523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5"/>
          <p:cNvSpPr/>
          <p:nvPr/>
        </p:nvSpPr>
        <p:spPr>
          <a:xfrm>
            <a:off x="4043950" y="3894000"/>
            <a:ext cx="819300" cy="9306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6"/>
          <p:cNvSpPr txBox="1"/>
          <p:nvPr/>
        </p:nvSpPr>
        <p:spPr>
          <a:xfrm>
            <a:off x="4572000" y="679531"/>
            <a:ext cx="734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6"/>
          <p:cNvSpPr txBox="1"/>
          <p:nvPr/>
        </p:nvSpPr>
        <p:spPr>
          <a:xfrm>
            <a:off x="2979000" y="841050"/>
            <a:ext cx="29268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What Would You Rather</a:t>
            </a:r>
            <a:endParaRPr sz="5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Do?</a:t>
            </a:r>
            <a:endParaRPr sz="5000">
              <a:solidFill>
                <a:schemeClr val="dk1"/>
              </a:solidFill>
            </a:endParaRPr>
          </a:p>
        </p:txBody>
      </p:sp>
      <p:sp>
        <p:nvSpPr>
          <p:cNvPr id="197" name="Google Shape;197;p26"/>
          <p:cNvSpPr txBox="1"/>
          <p:nvPr/>
        </p:nvSpPr>
        <p:spPr>
          <a:xfrm>
            <a:off x="5819452" y="3100075"/>
            <a:ext cx="3429000" cy="25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Have chocolate covered coins for ears</a:t>
            </a:r>
            <a:endParaRPr sz="3800"/>
          </a:p>
        </p:txBody>
      </p:sp>
      <p:sp>
        <p:nvSpPr>
          <p:cNvPr id="198" name="Google Shape;198;p26"/>
          <p:cNvSpPr txBox="1"/>
          <p:nvPr/>
        </p:nvSpPr>
        <p:spPr>
          <a:xfrm>
            <a:off x="181725" y="2712400"/>
            <a:ext cx="27276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Have skittles for teeth</a:t>
            </a:r>
            <a:endParaRPr sz="3800"/>
          </a:p>
        </p:txBody>
      </p:sp>
      <p:pic>
        <p:nvPicPr>
          <p:cNvPr id="199" name="Google Shape;19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725" y="441125"/>
            <a:ext cx="2468025" cy="215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11125" y="679525"/>
            <a:ext cx="3428951" cy="2316649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6"/>
          <p:cNvSpPr/>
          <p:nvPr/>
        </p:nvSpPr>
        <p:spPr>
          <a:xfrm>
            <a:off x="3616425" y="4291375"/>
            <a:ext cx="819300" cy="9306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7"/>
          <p:cNvSpPr txBox="1"/>
          <p:nvPr/>
        </p:nvSpPr>
        <p:spPr>
          <a:xfrm>
            <a:off x="4572000" y="679531"/>
            <a:ext cx="734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7"/>
          <p:cNvSpPr txBox="1"/>
          <p:nvPr/>
        </p:nvSpPr>
        <p:spPr>
          <a:xfrm>
            <a:off x="3108588" y="536975"/>
            <a:ext cx="29268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What Would You Rather</a:t>
            </a:r>
            <a:endParaRPr sz="5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Do?</a:t>
            </a:r>
            <a:endParaRPr sz="5000">
              <a:solidFill>
                <a:schemeClr val="dk1"/>
              </a:solidFill>
            </a:endParaRPr>
          </a:p>
        </p:txBody>
      </p:sp>
      <p:sp>
        <p:nvSpPr>
          <p:cNvPr id="208" name="Google Shape;208;p27"/>
          <p:cNvSpPr txBox="1"/>
          <p:nvPr/>
        </p:nvSpPr>
        <p:spPr>
          <a:xfrm>
            <a:off x="5851175" y="3199375"/>
            <a:ext cx="31731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Grant 3 wishes to friends</a:t>
            </a:r>
            <a:endParaRPr sz="3800"/>
          </a:p>
        </p:txBody>
      </p:sp>
      <p:sp>
        <p:nvSpPr>
          <p:cNvPr id="209" name="Google Shape;209;p27"/>
          <p:cNvSpPr txBox="1"/>
          <p:nvPr/>
        </p:nvSpPr>
        <p:spPr>
          <a:xfrm>
            <a:off x="181725" y="3199375"/>
            <a:ext cx="2727600" cy="25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Have one wish granted for yourself</a:t>
            </a:r>
            <a:endParaRPr sz="3800"/>
          </a:p>
        </p:txBody>
      </p:sp>
      <p:pic>
        <p:nvPicPr>
          <p:cNvPr id="210" name="Google Shape;21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721" y="225575"/>
            <a:ext cx="2244349" cy="294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7500" y="839623"/>
            <a:ext cx="2767794" cy="2253772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7"/>
          <p:cNvSpPr/>
          <p:nvPr/>
        </p:nvSpPr>
        <p:spPr>
          <a:xfrm>
            <a:off x="4307100" y="4183025"/>
            <a:ext cx="819300" cy="9306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8"/>
          <p:cNvSpPr txBox="1"/>
          <p:nvPr/>
        </p:nvSpPr>
        <p:spPr>
          <a:xfrm>
            <a:off x="4572000" y="679531"/>
            <a:ext cx="734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8"/>
          <p:cNvSpPr txBox="1"/>
          <p:nvPr/>
        </p:nvSpPr>
        <p:spPr>
          <a:xfrm>
            <a:off x="3108600" y="841050"/>
            <a:ext cx="29268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What Would You Rather</a:t>
            </a:r>
            <a:endParaRPr sz="5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</a:rPr>
              <a:t>Do?</a:t>
            </a:r>
            <a:endParaRPr sz="5000">
              <a:solidFill>
                <a:schemeClr val="dk1"/>
              </a:solidFill>
            </a:endParaRPr>
          </a:p>
        </p:txBody>
      </p:sp>
      <p:sp>
        <p:nvSpPr>
          <p:cNvPr id="219" name="Google Shape;219;p28"/>
          <p:cNvSpPr txBox="1"/>
          <p:nvPr/>
        </p:nvSpPr>
        <p:spPr>
          <a:xfrm>
            <a:off x="5867175" y="3491725"/>
            <a:ext cx="31731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Learn to play  bagpipes</a:t>
            </a:r>
            <a:endParaRPr sz="3800"/>
          </a:p>
        </p:txBody>
      </p:sp>
      <p:sp>
        <p:nvSpPr>
          <p:cNvPr id="220" name="Google Shape;220;p28"/>
          <p:cNvSpPr txBox="1"/>
          <p:nvPr/>
        </p:nvSpPr>
        <p:spPr>
          <a:xfrm>
            <a:off x="181725" y="3491725"/>
            <a:ext cx="27276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Learn</a:t>
            </a:r>
            <a:r>
              <a:rPr lang="en" sz="3800"/>
              <a:t> an “Irish Jig”</a:t>
            </a:r>
            <a:endParaRPr sz="3800"/>
          </a:p>
        </p:txBody>
      </p:sp>
      <p:pic>
        <p:nvPicPr>
          <p:cNvPr id="221" name="Google Shape;22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125" y="679525"/>
            <a:ext cx="2926801" cy="2389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89925" y="0"/>
            <a:ext cx="2727600" cy="3327024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8"/>
          <p:cNvSpPr/>
          <p:nvPr/>
        </p:nvSpPr>
        <p:spPr>
          <a:xfrm>
            <a:off x="4633500" y="4522200"/>
            <a:ext cx="819300" cy="9306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