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Bubblegum Sans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BubblegumSans-regular.fntdata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c4596fff09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c4596fff0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4596fff0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4596fff0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4596fff0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4596fff0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4596fff0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c4596fff0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3.png"/><Relationship Id="rId5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6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46200" y="384225"/>
            <a:ext cx="7263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Would  you rather find…?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98325" y="3750350"/>
            <a:ext cx="3272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A pot of gold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123400" y="3750350"/>
            <a:ext cx="4020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A 4-leaf clover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817350" y="2110050"/>
            <a:ext cx="1164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OR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200" y="1307625"/>
            <a:ext cx="2648375" cy="26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2600" y="1430727"/>
            <a:ext cx="2402200" cy="240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/>
        </p:nvSpPr>
        <p:spPr>
          <a:xfrm>
            <a:off x="446200" y="384225"/>
            <a:ext cx="7263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Would  you rather…?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86775" y="3750350"/>
            <a:ext cx="4560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Find a leprachaun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5123400" y="3750350"/>
            <a:ext cx="4020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Be a leprachaun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4127200" y="2110050"/>
            <a:ext cx="1164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OR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2475" y="1092625"/>
            <a:ext cx="2519376" cy="273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5">
            <a:alphaModFix/>
          </a:blip>
          <a:srcRect b="24816" l="0" r="3166" t="24816"/>
          <a:stretch/>
        </p:blipFill>
        <p:spPr>
          <a:xfrm>
            <a:off x="540375" y="1502787"/>
            <a:ext cx="3171100" cy="213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446200" y="384225"/>
            <a:ext cx="7263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Would  you rather…?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-111525" y="3835875"/>
            <a:ext cx="4548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Wear green clothes</a:t>
            </a:r>
            <a:endParaRPr sz="40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5123400" y="3835875"/>
            <a:ext cx="4020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Have green hair</a:t>
            </a:r>
            <a:endParaRPr sz="40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4065225" y="2110050"/>
            <a:ext cx="1164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OR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926" y="1612425"/>
            <a:ext cx="3567301" cy="2382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44803" y="1307625"/>
            <a:ext cx="2513178" cy="268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/>
        </p:nvSpPr>
        <p:spPr>
          <a:xfrm>
            <a:off x="446200" y="384225"/>
            <a:ext cx="7263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Would  you rather eat …?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0" y="3750350"/>
            <a:ext cx="4461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Green eggs &amp; ham</a:t>
            </a:r>
            <a:endParaRPr sz="40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5123400" y="3750350"/>
            <a:ext cx="4020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Green vegetables</a:t>
            </a:r>
            <a:endParaRPr sz="40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4375075" y="2067275"/>
            <a:ext cx="1164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OR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475" y="1374950"/>
            <a:ext cx="3082787" cy="2308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2375" y="1460025"/>
            <a:ext cx="2998400" cy="249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/>
        </p:nvSpPr>
        <p:spPr>
          <a:xfrm>
            <a:off x="198325" y="384200"/>
            <a:ext cx="7263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Would  you rather…?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198325" y="3750350"/>
            <a:ext cx="3867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Chase rainbows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5123400" y="3750350"/>
            <a:ext cx="4020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Chase a unicorn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97" name="Google Shape;97;p17"/>
          <p:cNvSpPr txBox="1"/>
          <p:nvPr/>
        </p:nvSpPr>
        <p:spPr>
          <a:xfrm>
            <a:off x="3817425" y="2067275"/>
            <a:ext cx="1164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274E13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OR</a:t>
            </a:r>
            <a:endParaRPr sz="4800">
              <a:solidFill>
                <a:srgbClr val="274E13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8925" y="1060150"/>
            <a:ext cx="3449551" cy="3023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0225" y="1612400"/>
            <a:ext cx="3251796" cy="213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