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Chelsea Market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helseaMarket-regular.fnt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e8d97cb0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e8d97cb0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e8d97cb0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e8d97cb0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e8d97cb0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e8d97cb0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e8d97cb0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e8d97cb0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e8d97cb0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e8d97cb0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e8d97cb0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e8d97cb0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e8d97cb0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e8d97cb0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e8d97cb0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e8d97cb0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e8d97cb0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e8d97cb0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e8d97cb0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e8d97cb0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e8d97cb0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e8d97cb0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e8d97cb0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e8d97cb0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e8d97cb0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e8d97cb0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e8d97cb0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e8d97cb0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e8d97cb0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e8d97cb0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e8d97cb0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e8d97cb0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e8d97cb0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e8d97cb0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e8d97cb0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e8d97cb0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e8d97cb0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e8d97cb0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45300" y="1324950"/>
            <a:ext cx="7853400" cy="24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St. Patrick’s Day 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Unscramble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7650" y="2995775"/>
            <a:ext cx="1944950" cy="19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ahMcr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dogo kucl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oabrniw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enrge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pto fo dglo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evlorc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rpha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leardnl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camgi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rogaen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iswh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eadcn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aurnclpeeh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gpsrni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tasni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jig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cramh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aapedr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/>
        </p:nvSpPr>
        <p:spPr>
          <a:xfrm>
            <a:off x="645300" y="1822725"/>
            <a:ext cx="7853400" cy="133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latin typeface="Chelsea Market"/>
                <a:ea typeface="Chelsea Market"/>
                <a:cs typeface="Chelsea Market"/>
                <a:sym typeface="Chelsea Market"/>
              </a:rPr>
              <a:t>reBnaly otnSe</a:t>
            </a:r>
            <a:endParaRPr sz="75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