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c17a05ad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c17a05ad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c2a6dee1b4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c2a6dee1b4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c17a05ad3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c17a05ad3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c17a05ad3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c17a05ad3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c17a05ad34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c17a05ad3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17a05ad3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c17a05ad3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c17a05ad34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c17a05ad34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c17a05ad3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c17a05ad3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c17a05ad34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c17a05ad3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c17a05ad34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c17a05ad34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c17a05ad34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c17a05ad34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c17a05ad34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c17a05ad34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c17a05ad34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c17a05ad34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c17a05ad34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c17a05ad34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c17a05ad3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c17a05ad3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c17a05ad34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c17a05ad3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c17a05ad34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c17a05ad34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c17a05ad34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c17a05ad34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c17a05ad34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c17a05ad34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c17a05ad34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c17a05ad34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c17a05ad34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c17a05ad34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c17a05ad34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c17a05ad34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c17a05ad34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c17a05ad34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c17a05ad34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c17a05ad34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c17a05ad34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c17a05ad34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c17a05ad34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c17a05ad34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c17a05ad34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c17a05ad34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c17a05ad34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c17a05ad34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c17a05ad34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c17a05ad34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c17a05ad34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c17a05ad34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c17a05ad34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c17a05ad34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c17a05ad34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c17a05ad34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c17a05ad34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c17a05ad34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c17a05ad34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c17a05ad34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c17a05ad34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c17a05ad34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c17a05ad34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c17a05ad34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c17a05ad34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c17a05ad34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c17a05ad34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c17a05ad34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c17a05ad34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c17a05ad34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c17a05ad34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c17a05ad34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c17a05ad34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c17a05ad34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c17a05ad34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c17a05ad34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c17a05ad34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c17a05ad34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c17a05ad34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c17a05ad34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c17a05ad34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c17a05ad34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c17a05ad34_0_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c17a05ad34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c17a05ad34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c17a05ad34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c17a05ad34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c17a05ad34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c17a05ad34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c17a05ad34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c17a05ad34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c17a05ad34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c17a05ad34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c17a05ad34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c17a05ad34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c17a05ad34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c17a05ad34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c17a05ad34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c17a05ad34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c17a05ad34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c17a05ad34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c17a05ad34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c17a05ad34_0_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c17a05ad34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c17a05ad34_0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c17a05ad34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c17a05ad34_0_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c17a05ad34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c17a05ad34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c17a05ad34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c17a05ad34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c17a05ad34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c17a05ad34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c17a05ad34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a:off x="6862100" y="0"/>
            <a:ext cx="2281800" cy="307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800"/>
              <a:t>Ms. Marcie’s Creations</a:t>
            </a:r>
            <a:endParaRPr sz="800"/>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2.jpg"/><Relationship Id="rId4" Type="http://schemas.openxmlformats.org/officeDocument/2006/relationships/image" Target="../media/image7.gif"/><Relationship Id="rId11" Type="http://schemas.openxmlformats.org/officeDocument/2006/relationships/image" Target="../media/image13.jpg"/><Relationship Id="rId10" Type="http://schemas.openxmlformats.org/officeDocument/2006/relationships/hyperlink" Target="http://www.youtube.com/watch?v=ZtegGdi-NQo" TargetMode="External"/><Relationship Id="rId9" Type="http://schemas.openxmlformats.org/officeDocument/2006/relationships/image" Target="../media/image8.gif"/><Relationship Id="rId5" Type="http://schemas.openxmlformats.org/officeDocument/2006/relationships/slide" Target="/ppt/slides/slide32.xml"/><Relationship Id="rId6" Type="http://schemas.openxmlformats.org/officeDocument/2006/relationships/image" Target="../media/image6.png"/><Relationship Id="rId7" Type="http://schemas.openxmlformats.org/officeDocument/2006/relationships/slide" Target="/ppt/slides/slide2.xml"/><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 Id="rId7" Type="http://schemas.openxmlformats.org/officeDocument/2006/relationships/hyperlink" Target="http://www.youtube.com/watch?v=hXGeRaNtCs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 Id="rId7" Type="http://schemas.openxmlformats.org/officeDocument/2006/relationships/hyperlink" Target="http://www.youtube.com/watch?v=xEWy02U9yU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 Id="rId7" Type="http://schemas.openxmlformats.org/officeDocument/2006/relationships/hyperlink" Target="http://www.youtube.com/watch?v=hXGeRaNtCs8"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 Id="rId7" Type="http://schemas.openxmlformats.org/officeDocument/2006/relationships/hyperlink" Target="http://www.youtube.com/watch?v=hXGeRaNtCs8"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34.xml"/><Relationship Id="rId7"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 Id="rId7" Type="http://schemas.openxmlformats.org/officeDocument/2006/relationships/hyperlink" Target="http://www.youtube.com/watch?v=hXGeRaNtCs8"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 Id="rId7" Type="http://schemas.openxmlformats.org/officeDocument/2006/relationships/hyperlink" Target="http://www.youtube.com/watch?v=xEWy02U9yU4"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37.xml"/><Relationship Id="rId7"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40.xml"/><Relationship Id="rId7"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12.jpg"/><Relationship Id="rId4" Type="http://schemas.openxmlformats.org/officeDocument/2006/relationships/image" Target="../media/image4.png"/><Relationship Id="rId5" Type="http://schemas.openxmlformats.org/officeDocument/2006/relationships/slide" Target="/ppt/slides/slide43.xml"/><Relationship Id="rId6" Type="http://schemas.openxmlformats.org/officeDocument/2006/relationships/image" Target="../media/image2.png"/><Relationship Id="rId7"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12.jpg"/><Relationship Id="rId4" Type="http://schemas.openxmlformats.org/officeDocument/2006/relationships/image" Target="../media/image4.png"/><Relationship Id="rId5" Type="http://schemas.openxmlformats.org/officeDocument/2006/relationships/slide" Target="/ppt/slides/slide46.xml"/><Relationship Id="rId6" Type="http://schemas.openxmlformats.org/officeDocument/2006/relationships/image" Target="../media/image2.png"/><Relationship Id="rId7" Type="http://schemas.openxmlformats.org/officeDocument/2006/relationships/image" Target="../media/image1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 Id="rId7" Type="http://schemas.openxmlformats.org/officeDocument/2006/relationships/hyperlink" Target="http://www.youtube.com/watch?v=hXGeRaNtCs8"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slide" Target="/ppt/slides/slide49.xml"/><Relationship Id="rId7" Type="http://schemas.openxmlformats.org/officeDocument/2006/relationships/image" Target="../media/image1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 Id="rId7" Type="http://schemas.openxmlformats.org/officeDocument/2006/relationships/hyperlink" Target="http://www.youtube.com/watch?v=hXGeRaNtCs8"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image" Target="../media/image12.jpg"/><Relationship Id="rId4" Type="http://schemas.openxmlformats.org/officeDocument/2006/relationships/image" Target="../media/image4.png"/><Relationship Id="rId5" Type="http://schemas.openxmlformats.org/officeDocument/2006/relationships/slide" Target="/ppt/slides/slide52.xml"/><Relationship Id="rId6" Type="http://schemas.openxmlformats.org/officeDocument/2006/relationships/image" Target="../media/image2.png"/><Relationship Id="rId7" Type="http://schemas.openxmlformats.org/officeDocument/2006/relationships/image" Target="../media/image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12.jpg"/><Relationship Id="rId4" Type="http://schemas.openxmlformats.org/officeDocument/2006/relationships/image" Target="../media/image4.png"/><Relationship Id="rId5" Type="http://schemas.openxmlformats.org/officeDocument/2006/relationships/slide" Target="/ppt/slides/slide55.xml"/><Relationship Id="rId6" Type="http://schemas.openxmlformats.org/officeDocument/2006/relationships/image" Target="../media/image2.png"/><Relationship Id="rId7" Type="http://schemas.openxmlformats.org/officeDocument/2006/relationships/image" Target="../media/image1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12.jpg"/><Relationship Id="rId4" Type="http://schemas.openxmlformats.org/officeDocument/2006/relationships/image" Target="../media/image4.png"/><Relationship Id="rId5" Type="http://schemas.openxmlformats.org/officeDocument/2006/relationships/slide" Target="/ppt/slides/slide58.xml"/><Relationship Id="rId6" Type="http://schemas.openxmlformats.org/officeDocument/2006/relationships/image" Target="../media/image2.png"/><Relationship Id="rId7" Type="http://schemas.openxmlformats.org/officeDocument/2006/relationships/image" Target="../media/image1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12.jpg"/><Relationship Id="rId4" Type="http://schemas.openxmlformats.org/officeDocument/2006/relationships/image" Target="../media/image4.png"/><Relationship Id="rId5" Type="http://schemas.openxmlformats.org/officeDocument/2006/relationships/slide" Target="/ppt/slides/slide61.xml"/><Relationship Id="rId6" Type="http://schemas.openxmlformats.org/officeDocument/2006/relationships/image" Target="../media/image2.png"/><Relationship Id="rId7" Type="http://schemas.openxmlformats.org/officeDocument/2006/relationships/image" Target="../media/image1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0.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hyperlink" Target="http://www.youtube.com/watch?v=hXGeRaNtCs8" TargetMode="External"/><Relationship Id="rId6" Type="http://schemas.openxmlformats.org/officeDocument/2006/relationships/image" Target="../media/image3.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 Id="rId3" Type="http://schemas.openxmlformats.org/officeDocument/2006/relationships/image" Target="../media/image12.jpg"/><Relationship Id="rId4" Type="http://schemas.openxmlformats.org/officeDocument/2006/relationships/image" Target="../media/image9.gif"/><Relationship Id="rId5" Type="http://schemas.openxmlformats.org/officeDocument/2006/relationships/hyperlink" Target="http://www.youtube.com/watch?v=xEWy02U9yU4"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 name="Shape 54"/>
        <p:cNvGrpSpPr/>
        <p:nvPr/>
      </p:nvGrpSpPr>
      <p:grpSpPr>
        <a:xfrm>
          <a:off x="0" y="0"/>
          <a:ext cx="0" cy="0"/>
          <a:chOff x="0" y="0"/>
          <a:chExt cx="0" cy="0"/>
        </a:xfrm>
      </p:grpSpPr>
      <p:pic>
        <p:nvPicPr>
          <p:cNvPr id="55" name="Google Shape;55;p13"/>
          <p:cNvPicPr preferRelativeResize="0"/>
          <p:nvPr/>
        </p:nvPicPr>
        <p:blipFill>
          <a:blip r:embed="rId4">
            <a:alphaModFix/>
          </a:blip>
          <a:stretch>
            <a:fillRect/>
          </a:stretch>
        </p:blipFill>
        <p:spPr>
          <a:xfrm>
            <a:off x="1442000" y="2057398"/>
            <a:ext cx="1655000" cy="1655000"/>
          </a:xfrm>
          <a:prstGeom prst="rect">
            <a:avLst/>
          </a:prstGeom>
          <a:noFill/>
          <a:ln>
            <a:noFill/>
          </a:ln>
        </p:spPr>
      </p:pic>
      <p:pic>
        <p:nvPicPr>
          <p:cNvPr id="56" name="Google Shape;56;p13">
            <a:hlinkClick action="ppaction://hlinksldjump" r:id="rId5"/>
          </p:cNvPr>
          <p:cNvPicPr preferRelativeResize="0"/>
          <p:nvPr/>
        </p:nvPicPr>
        <p:blipFill rotWithShape="1">
          <a:blip r:embed="rId6">
            <a:alphaModFix/>
          </a:blip>
          <a:srcRect b="0" l="0" r="0" t="3984"/>
          <a:stretch/>
        </p:blipFill>
        <p:spPr>
          <a:xfrm>
            <a:off x="6053675" y="813650"/>
            <a:ext cx="2438400" cy="2213125"/>
          </a:xfrm>
          <a:prstGeom prst="rect">
            <a:avLst/>
          </a:prstGeom>
          <a:noFill/>
          <a:ln cap="flat" cmpd="sng" w="28575">
            <a:solidFill>
              <a:srgbClr val="38761D"/>
            </a:solidFill>
            <a:prstDash val="solid"/>
            <a:round/>
            <a:headEnd len="sm" w="sm" type="none"/>
            <a:tailEnd len="sm" w="sm" type="none"/>
          </a:ln>
        </p:spPr>
      </p:pic>
      <p:pic>
        <p:nvPicPr>
          <p:cNvPr id="57" name="Google Shape;57;p13">
            <a:hlinkClick action="ppaction://hlinksldjump" r:id="rId7"/>
          </p:cNvPr>
          <p:cNvPicPr preferRelativeResize="0"/>
          <p:nvPr/>
        </p:nvPicPr>
        <p:blipFill>
          <a:blip r:embed="rId8">
            <a:alphaModFix/>
          </a:blip>
          <a:stretch>
            <a:fillRect/>
          </a:stretch>
        </p:blipFill>
        <p:spPr>
          <a:xfrm>
            <a:off x="3205026" y="772450"/>
            <a:ext cx="2457450" cy="2295525"/>
          </a:xfrm>
          <a:prstGeom prst="rect">
            <a:avLst/>
          </a:prstGeom>
          <a:noFill/>
          <a:ln cap="flat" cmpd="sng" w="28575">
            <a:solidFill>
              <a:srgbClr val="38761D"/>
            </a:solidFill>
            <a:prstDash val="solid"/>
            <a:round/>
            <a:headEnd len="sm" w="sm" type="none"/>
            <a:tailEnd len="sm" w="sm" type="none"/>
          </a:ln>
        </p:spPr>
      </p:pic>
      <p:pic>
        <p:nvPicPr>
          <p:cNvPr id="58" name="Google Shape;58;p13"/>
          <p:cNvPicPr preferRelativeResize="0"/>
          <p:nvPr/>
        </p:nvPicPr>
        <p:blipFill>
          <a:blip r:embed="rId9">
            <a:alphaModFix/>
          </a:blip>
          <a:stretch>
            <a:fillRect/>
          </a:stretch>
        </p:blipFill>
        <p:spPr>
          <a:xfrm>
            <a:off x="3762500" y="3067975"/>
            <a:ext cx="3832975" cy="1916500"/>
          </a:xfrm>
          <a:prstGeom prst="rect">
            <a:avLst/>
          </a:prstGeom>
          <a:noFill/>
          <a:ln>
            <a:noFill/>
          </a:ln>
        </p:spPr>
      </p:pic>
      <p:pic>
        <p:nvPicPr>
          <p:cNvPr descr="Happiest collection of St Patrick’s day music and St Patrick’s day song for St Patrick’s Day. This St Patrick’s day music and St Patrick’s day song collection is composed and recorded by David Lewis Luong. Download this collection here: https://www.reverbnation.com/davidlewisluong/album/155569-scents-of-keeva&#10;&#10;Featured in this St Patrick’s day music and St Patrick’s day song collection are:&#10;&#10;Track 1: Scents of Keeva (starts at 00:00)&#10;Track 2: River wide (starts at 5:10)&#10;Track 3: Take me home (starts at 9:53)&#10;Track 4: Waltzing Pat (starts at 17:03)&#10;Encore starts at 22:58&#10;&#10;-----&#10;* Please support me and my music by listening and sharing them on Youtube. My music is also available for downloading from Leading online music stores directly from these links:&#10;&#10;Google Play: http://tinyurl.com/zjc5jtt&#10;Reverbnation: http://tinyurl.com/jyag6js&#10;iTunes: http://tinyurl.com/z7gl4o9&#10;Amazon: http://tinyurl.com/zlojb9t&#10;eMusic: http://tinyurl.com/zkjbcor&#10;Spotify: http://tinyurl.com/gpknd2x&#10;&#10;* Stay up to date with my latest releases by subscribing to my Youtube channel here: http://www.youtube.com/user/lewisluongrelaxation?sub_confirmation=1&#10;&#10;* Join me on my social networks where I  frequently upload music for you to download for FREE: &#10;&#10;Facebook: https://www.facebook.com/LewisLuongMusicPage&#10;&#10;Twitter: https://twitter.com/lewisluongmusic&#10;&#10;* For commercial use of my music, please email your enquiry to lewisluongcafe@gmail.com for a quote" id="59" name="Google Shape;59;p13" title="St Patrick’s Day with St Patrick’s Day Music and St Patrick’s Day Song">
            <a:hlinkClick r:id="rId10"/>
          </p:cNvPr>
          <p:cNvPicPr preferRelativeResize="0"/>
          <p:nvPr/>
        </p:nvPicPr>
        <p:blipFill>
          <a:blip r:embed="rId11">
            <a:alphaModFix/>
          </a:blip>
          <a:stretch>
            <a:fillRect/>
          </a:stretch>
        </p:blipFill>
        <p:spPr>
          <a:xfrm>
            <a:off x="152400" y="15240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9"/>
                                        </p:tgtEl>
                                        <p:attrNameLst>
                                          <p:attrName>style.visibility</p:attrName>
                                        </p:attrNameLst>
                                      </p:cBhvr>
                                      <p:to>
                                        <p:strVal val="visible"/>
                                      </p:to>
                                    </p:set>
                                    <p:animEffect filter="fade" transition="in">
                                      <p:cBhvr>
                                        <p:cTn dur="1000"/>
                                        <p:tgtEl>
                                          <p:spTgt spid="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 name="Shape 63"/>
        <p:cNvGrpSpPr/>
        <p:nvPr/>
      </p:nvGrpSpPr>
      <p:grpSpPr>
        <a:xfrm>
          <a:off x="0" y="0"/>
          <a:ext cx="0" cy="0"/>
          <a:chOff x="0" y="0"/>
          <a:chExt cx="0" cy="0"/>
        </a:xfrm>
      </p:grpSpPr>
      <p:pic>
        <p:nvPicPr>
          <p:cNvPr descr="Free Leprechaun Transparent, Download Free Clip Art, Free Clip Art on  Clipart Library" id="64" name="Google Shape;64;p14"/>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65" name="Google Shape;65;p14"/>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3</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2</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66" name="Google Shape;66;p14"/>
          <p:cNvPicPr preferRelativeResize="0"/>
          <p:nvPr/>
        </p:nvPicPr>
        <p:blipFill>
          <a:blip r:embed="rId5">
            <a:alphaModFix/>
          </a:blip>
          <a:stretch>
            <a:fillRect/>
          </a:stretch>
        </p:blipFill>
        <p:spPr>
          <a:xfrm>
            <a:off x="7265225" y="137500"/>
            <a:ext cx="1476649" cy="1476650"/>
          </a:xfrm>
          <a:prstGeom prst="rect">
            <a:avLst/>
          </a:prstGeom>
          <a:noFill/>
          <a:ln>
            <a:noFill/>
          </a:ln>
        </p:spPr>
      </p:pic>
      <p:pic>
        <p:nvPicPr>
          <p:cNvPr id="67" name="Google Shape;67;p14"/>
          <p:cNvPicPr preferRelativeResize="0"/>
          <p:nvPr/>
        </p:nvPicPr>
        <p:blipFill>
          <a:blip r:embed="rId5">
            <a:alphaModFix/>
          </a:blip>
          <a:stretch>
            <a:fillRect/>
          </a:stretch>
        </p:blipFill>
        <p:spPr>
          <a:xfrm>
            <a:off x="7265225" y="1773025"/>
            <a:ext cx="1476649" cy="1476650"/>
          </a:xfrm>
          <a:prstGeom prst="rect">
            <a:avLst/>
          </a:prstGeom>
          <a:noFill/>
          <a:ln>
            <a:noFill/>
          </a:ln>
        </p:spPr>
      </p:pic>
      <p:pic>
        <p:nvPicPr>
          <p:cNvPr id="68" name="Google Shape;68;p14"/>
          <p:cNvPicPr preferRelativeResize="0"/>
          <p:nvPr/>
        </p:nvPicPr>
        <p:blipFill>
          <a:blip r:embed="rId5">
            <a:alphaModFix/>
          </a:blip>
          <a:stretch>
            <a:fillRect/>
          </a:stretch>
        </p:blipFill>
        <p:spPr>
          <a:xfrm>
            <a:off x="7265225" y="3408550"/>
            <a:ext cx="1476649" cy="1476649"/>
          </a:xfrm>
          <a:prstGeom prst="rect">
            <a:avLst/>
          </a:prstGeom>
          <a:noFill/>
          <a:ln>
            <a:noFill/>
          </a:ln>
        </p:spPr>
      </p:pic>
      <p:cxnSp>
        <p:nvCxnSpPr>
          <p:cNvPr id="69" name="Google Shape;69;p14"/>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70" name="Google Shape;70;p14"/>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4">
            <a:hlinkClick action="ppaction://hlinksldjump" r:id="rId6"/>
          </p:cNvPr>
          <p:cNvSpPr/>
          <p:nvPr/>
        </p:nvSpPr>
        <p:spPr>
          <a:xfrm>
            <a:off x="7254150" y="3249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5</a:t>
            </a:r>
            <a:endParaRPr sz="4700">
              <a:solidFill>
                <a:srgbClr val="FFFFFF"/>
              </a:solidFill>
              <a:latin typeface="Fredoka One"/>
              <a:ea typeface="Fredoka One"/>
              <a:cs typeface="Fredoka One"/>
              <a:sym typeface="Fredoka One"/>
            </a:endParaRPr>
          </a:p>
        </p:txBody>
      </p:sp>
      <p:sp>
        <p:nvSpPr>
          <p:cNvPr id="72" name="Google Shape;72;p14">
            <a:hlinkClick action="ppaction://hlinkshowjump?jump=nextslide"/>
          </p:cNvPr>
          <p:cNvSpPr/>
          <p:nvPr/>
        </p:nvSpPr>
        <p:spPr>
          <a:xfrm>
            <a:off x="7254150" y="6405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1</a:t>
            </a:r>
            <a:endParaRPr sz="4700">
              <a:solidFill>
                <a:srgbClr val="FFFFFF"/>
              </a:solidFill>
              <a:latin typeface="Fredoka One"/>
              <a:ea typeface="Fredoka One"/>
              <a:cs typeface="Fredoka One"/>
              <a:sym typeface="Fredoka One"/>
            </a:endParaRPr>
          </a:p>
        </p:txBody>
      </p:sp>
      <p:sp>
        <p:nvSpPr>
          <p:cNvPr id="73" name="Google Shape;73;p14">
            <a:hlinkClick action="ppaction://hlinkshowjump?jump=nextslide"/>
          </p:cNvPr>
          <p:cNvSpPr/>
          <p:nvPr/>
        </p:nvSpPr>
        <p:spPr>
          <a:xfrm>
            <a:off x="7181075" y="165685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pic>
        <p:nvPicPr>
          <p:cNvPr id="78" name="Google Shape;78;p15"/>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79" name="Google Shape;79;p15"/>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80" name="Google Shape;80;p15">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81" name="Google Shape;81;p15"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82" name="Google Shape;82;p15" title="Try Again ( No Copyright Gaming Sound )">
            <a:hlinkClick r:id="rId7"/>
          </p:cNvPr>
          <p:cNvPicPr preferRelativeResize="0"/>
          <p:nvPr/>
        </p:nvPicPr>
        <p:blipFill>
          <a:blip r:embed="rId6">
            <a:alphaModFix/>
          </a:blip>
          <a:stretch>
            <a:fillRect/>
          </a:stretch>
        </p:blipFill>
        <p:spPr>
          <a:xfrm>
            <a:off x="2438400" y="10096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2"/>
                                        </p:tgtEl>
                                        <p:attrNameLst>
                                          <p:attrName>style.visibility</p:attrName>
                                        </p:attrNameLst>
                                      </p:cBhvr>
                                      <p:to>
                                        <p:strVal val="visible"/>
                                      </p:to>
                                    </p:set>
                                    <p:animEffect filter="fade" transition="in">
                                      <p:cBhvr>
                                        <p:cTn dur="1000"/>
                                        <p:tgtEl>
                                          <p:spTgt spid="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p16"/>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88" name="Google Shape;88;p16"/>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89" name="Google Shape;89;p16">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90" name="Google Shape;90;p16"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91" name="Google Shape;91;p16" title="Happy Upbeat Background Music For Children - Morning Relaxing Music for Kids">
            <a:hlinkClick r:id="rId7"/>
          </p:cNvPr>
          <p:cNvPicPr preferRelativeResize="0"/>
          <p:nvPr/>
        </p:nvPicPr>
        <p:blipFill>
          <a:blip r:embed="rId6">
            <a:alphaModFix/>
          </a:blip>
          <a:stretch>
            <a:fillRect/>
          </a:stretch>
        </p:blipFill>
        <p:spPr>
          <a:xfrm>
            <a:off x="2438400" y="10553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par>
                                <p:cTn fill="hold" nodeType="with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pic>
        <p:nvPicPr>
          <p:cNvPr descr="Free Leprechaun Transparent, Download Free Clip Art, Free Clip Art on  Clipart Library" id="96" name="Google Shape;96;p17"/>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97" name="Google Shape;97;p17"/>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8</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5</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98" name="Google Shape;98;p17"/>
          <p:cNvPicPr preferRelativeResize="0"/>
          <p:nvPr/>
        </p:nvPicPr>
        <p:blipFill>
          <a:blip r:embed="rId5">
            <a:alphaModFix/>
          </a:blip>
          <a:stretch>
            <a:fillRect/>
          </a:stretch>
        </p:blipFill>
        <p:spPr>
          <a:xfrm>
            <a:off x="7265225" y="137500"/>
            <a:ext cx="1476649" cy="1476650"/>
          </a:xfrm>
          <a:prstGeom prst="rect">
            <a:avLst/>
          </a:prstGeom>
          <a:noFill/>
          <a:ln>
            <a:noFill/>
          </a:ln>
        </p:spPr>
      </p:pic>
      <p:pic>
        <p:nvPicPr>
          <p:cNvPr id="99" name="Google Shape;99;p17"/>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100" name="Google Shape;100;p17"/>
          <p:cNvPicPr preferRelativeResize="0"/>
          <p:nvPr/>
        </p:nvPicPr>
        <p:blipFill>
          <a:blip r:embed="rId5">
            <a:alphaModFix/>
          </a:blip>
          <a:stretch>
            <a:fillRect/>
          </a:stretch>
        </p:blipFill>
        <p:spPr>
          <a:xfrm>
            <a:off x="7307300" y="1800238"/>
            <a:ext cx="1476649" cy="1476649"/>
          </a:xfrm>
          <a:prstGeom prst="rect">
            <a:avLst/>
          </a:prstGeom>
          <a:noFill/>
          <a:ln>
            <a:noFill/>
          </a:ln>
        </p:spPr>
      </p:pic>
      <p:cxnSp>
        <p:nvCxnSpPr>
          <p:cNvPr id="101" name="Google Shape;101;p17"/>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102" name="Google Shape;102;p17"/>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a:hlinkClick action="ppaction://hlinksldjump" r:id="rId6"/>
          </p:cNvPr>
          <p:cNvSpPr/>
          <p:nvPr/>
        </p:nvSpPr>
        <p:spPr>
          <a:xfrm>
            <a:off x="7296225" y="164136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13</a:t>
            </a:r>
            <a:endParaRPr sz="4700">
              <a:solidFill>
                <a:srgbClr val="FFFFFF"/>
              </a:solidFill>
              <a:latin typeface="Fredoka One"/>
              <a:ea typeface="Fredoka One"/>
              <a:cs typeface="Fredoka One"/>
              <a:sym typeface="Fredoka One"/>
            </a:endParaRPr>
          </a:p>
        </p:txBody>
      </p:sp>
      <p:sp>
        <p:nvSpPr>
          <p:cNvPr id="104" name="Google Shape;104;p17">
            <a:hlinkClick action="ppaction://hlinkshowjump?jump=nextslide"/>
          </p:cNvPr>
          <p:cNvSpPr/>
          <p:nvPr/>
        </p:nvSpPr>
        <p:spPr>
          <a:xfrm>
            <a:off x="7254150" y="6405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
        <p:nvSpPr>
          <p:cNvPr id="105" name="Google Shape;105;p17">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pic>
        <p:nvPicPr>
          <p:cNvPr id="110" name="Google Shape;110;p18"/>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111" name="Google Shape;111;p18"/>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112" name="Google Shape;112;p18">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113" name="Google Shape;113;p18"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p19"/>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119" name="Google Shape;119;p19"/>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120" name="Google Shape;120;p19">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121" name="Google Shape;121;p19"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pic>
        <p:nvPicPr>
          <p:cNvPr descr="Free Leprechaun Transparent, Download Free Clip Art, Free Clip Art on  Clipart Library" id="126" name="Google Shape;126;p20"/>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127" name="Google Shape;127;p20"/>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3</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7</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128" name="Google Shape;128;p20"/>
          <p:cNvPicPr preferRelativeResize="0"/>
          <p:nvPr/>
        </p:nvPicPr>
        <p:blipFill>
          <a:blip r:embed="rId5">
            <a:alphaModFix/>
          </a:blip>
          <a:stretch>
            <a:fillRect/>
          </a:stretch>
        </p:blipFill>
        <p:spPr>
          <a:xfrm>
            <a:off x="7328338" y="1902175"/>
            <a:ext cx="1476649" cy="1476649"/>
          </a:xfrm>
          <a:prstGeom prst="rect">
            <a:avLst/>
          </a:prstGeom>
          <a:noFill/>
          <a:ln>
            <a:noFill/>
          </a:ln>
        </p:spPr>
      </p:pic>
      <p:pic>
        <p:nvPicPr>
          <p:cNvPr id="129" name="Google Shape;129;p20"/>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130" name="Google Shape;130;p20"/>
          <p:cNvPicPr preferRelativeResize="0"/>
          <p:nvPr/>
        </p:nvPicPr>
        <p:blipFill>
          <a:blip r:embed="rId5">
            <a:alphaModFix/>
          </a:blip>
          <a:stretch>
            <a:fillRect/>
          </a:stretch>
        </p:blipFill>
        <p:spPr>
          <a:xfrm>
            <a:off x="7297350" y="384088"/>
            <a:ext cx="1476649" cy="1476650"/>
          </a:xfrm>
          <a:prstGeom prst="rect">
            <a:avLst/>
          </a:prstGeom>
          <a:noFill/>
          <a:ln>
            <a:noFill/>
          </a:ln>
        </p:spPr>
      </p:pic>
      <p:cxnSp>
        <p:nvCxnSpPr>
          <p:cNvPr id="131" name="Google Shape;131;p20"/>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132" name="Google Shape;132;p20"/>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a:hlinkClick action="ppaction://hlinksldjump" r:id="rId6"/>
          </p:cNvPr>
          <p:cNvSpPr/>
          <p:nvPr/>
        </p:nvSpPr>
        <p:spPr>
          <a:xfrm>
            <a:off x="7286275" y="2252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
        <p:nvSpPr>
          <p:cNvPr id="134" name="Google Shape;134;p20">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5</a:t>
            </a:r>
            <a:endParaRPr sz="4700">
              <a:solidFill>
                <a:srgbClr val="FFFFFF"/>
              </a:solidFill>
              <a:latin typeface="Fredoka One"/>
              <a:ea typeface="Fredoka One"/>
              <a:cs typeface="Fredoka One"/>
              <a:sym typeface="Fredoka One"/>
            </a:endParaRPr>
          </a:p>
        </p:txBody>
      </p:sp>
      <p:sp>
        <p:nvSpPr>
          <p:cNvPr id="135" name="Google Shape;135;p20">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12</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pic>
        <p:nvPicPr>
          <p:cNvPr id="140" name="Google Shape;140;p21"/>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141" name="Google Shape;141;p21"/>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142" name="Google Shape;142;p21">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143" name="Google Shape;143;p21"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22"/>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149" name="Google Shape;149;p22"/>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150" name="Google Shape;150;p22">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151" name="Google Shape;151;p22"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pic>
        <p:nvPicPr>
          <p:cNvPr descr="Free Leprechaun Transparent, Download Free Clip Art, Free Clip Art on  Clipart Library" id="156" name="Google Shape;156;p23"/>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157" name="Google Shape;157;p23"/>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4</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5</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158" name="Google Shape;158;p23"/>
          <p:cNvPicPr preferRelativeResize="0"/>
          <p:nvPr/>
        </p:nvPicPr>
        <p:blipFill>
          <a:blip r:embed="rId5">
            <a:alphaModFix/>
          </a:blip>
          <a:stretch>
            <a:fillRect/>
          </a:stretch>
        </p:blipFill>
        <p:spPr>
          <a:xfrm>
            <a:off x="7328338" y="296375"/>
            <a:ext cx="1476649" cy="1476650"/>
          </a:xfrm>
          <a:prstGeom prst="rect">
            <a:avLst/>
          </a:prstGeom>
          <a:noFill/>
          <a:ln>
            <a:noFill/>
          </a:ln>
        </p:spPr>
      </p:pic>
      <p:pic>
        <p:nvPicPr>
          <p:cNvPr id="159" name="Google Shape;159;p23"/>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160" name="Google Shape;160;p23"/>
          <p:cNvPicPr preferRelativeResize="0"/>
          <p:nvPr/>
        </p:nvPicPr>
        <p:blipFill>
          <a:blip r:embed="rId5">
            <a:alphaModFix/>
          </a:blip>
          <a:stretch>
            <a:fillRect/>
          </a:stretch>
        </p:blipFill>
        <p:spPr>
          <a:xfrm>
            <a:off x="7297350" y="1867838"/>
            <a:ext cx="1476649" cy="1476649"/>
          </a:xfrm>
          <a:prstGeom prst="rect">
            <a:avLst/>
          </a:prstGeom>
          <a:noFill/>
          <a:ln>
            <a:noFill/>
          </a:ln>
        </p:spPr>
      </p:pic>
      <p:cxnSp>
        <p:nvCxnSpPr>
          <p:cNvPr id="161" name="Google Shape;161;p23"/>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162" name="Google Shape;162;p23"/>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a:hlinkClick action="ppaction://hlinksldjump" r:id="rId6"/>
          </p:cNvPr>
          <p:cNvSpPr/>
          <p:nvPr/>
        </p:nvSpPr>
        <p:spPr>
          <a:xfrm>
            <a:off x="7286275" y="170896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9</a:t>
            </a:r>
            <a:endParaRPr sz="4700">
              <a:solidFill>
                <a:srgbClr val="FFFFFF"/>
              </a:solidFill>
              <a:latin typeface="Fredoka One"/>
              <a:ea typeface="Fredoka One"/>
              <a:cs typeface="Fredoka One"/>
              <a:sym typeface="Fredoka One"/>
            </a:endParaRPr>
          </a:p>
        </p:txBody>
      </p:sp>
      <p:sp>
        <p:nvSpPr>
          <p:cNvPr id="164" name="Google Shape;164;p23">
            <a:hlinkClick action="ppaction://hlinkshowjump?jump=nextslide"/>
          </p:cNvPr>
          <p:cNvSpPr/>
          <p:nvPr/>
        </p:nvSpPr>
        <p:spPr>
          <a:xfrm>
            <a:off x="7286263" y="1588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
        <p:nvSpPr>
          <p:cNvPr id="165" name="Google Shape;165;p23">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3</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pic>
        <p:nvPicPr>
          <p:cNvPr id="170" name="Google Shape;170;p24"/>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171" name="Google Shape;171;p24"/>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172" name="Google Shape;172;p24">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173" name="Google Shape;173;p24"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25"/>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179" name="Google Shape;179;p25"/>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180" name="Google Shape;180;p25">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181" name="Google Shape;181;p25"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pic>
        <p:nvPicPr>
          <p:cNvPr descr="Free Leprechaun Transparent, Download Free Clip Art, Free Clip Art on  Clipart Library" id="186" name="Google Shape;186;p26"/>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187" name="Google Shape;187;p26"/>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3</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9</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188" name="Google Shape;188;p26"/>
          <p:cNvPicPr preferRelativeResize="0"/>
          <p:nvPr/>
        </p:nvPicPr>
        <p:blipFill>
          <a:blip r:embed="rId5">
            <a:alphaModFix/>
          </a:blip>
          <a:stretch>
            <a:fillRect/>
          </a:stretch>
        </p:blipFill>
        <p:spPr>
          <a:xfrm>
            <a:off x="7328338" y="1902175"/>
            <a:ext cx="1476649" cy="1476649"/>
          </a:xfrm>
          <a:prstGeom prst="rect">
            <a:avLst/>
          </a:prstGeom>
          <a:noFill/>
          <a:ln>
            <a:noFill/>
          </a:ln>
        </p:spPr>
      </p:pic>
      <p:pic>
        <p:nvPicPr>
          <p:cNvPr id="189" name="Google Shape;189;p26"/>
          <p:cNvPicPr preferRelativeResize="0"/>
          <p:nvPr/>
        </p:nvPicPr>
        <p:blipFill>
          <a:blip r:embed="rId5">
            <a:alphaModFix/>
          </a:blip>
          <a:stretch>
            <a:fillRect/>
          </a:stretch>
        </p:blipFill>
        <p:spPr>
          <a:xfrm>
            <a:off x="7412500" y="296375"/>
            <a:ext cx="1476649" cy="1476650"/>
          </a:xfrm>
          <a:prstGeom prst="rect">
            <a:avLst/>
          </a:prstGeom>
          <a:noFill/>
          <a:ln>
            <a:noFill/>
          </a:ln>
        </p:spPr>
      </p:pic>
      <p:pic>
        <p:nvPicPr>
          <p:cNvPr id="190" name="Google Shape;190;p26"/>
          <p:cNvPicPr preferRelativeResize="0"/>
          <p:nvPr/>
        </p:nvPicPr>
        <p:blipFill>
          <a:blip r:embed="rId5">
            <a:alphaModFix/>
          </a:blip>
          <a:stretch>
            <a:fillRect/>
          </a:stretch>
        </p:blipFill>
        <p:spPr>
          <a:xfrm>
            <a:off x="7297350" y="3385888"/>
            <a:ext cx="1476649" cy="1476649"/>
          </a:xfrm>
          <a:prstGeom prst="rect">
            <a:avLst/>
          </a:prstGeom>
          <a:noFill/>
          <a:ln>
            <a:noFill/>
          </a:ln>
        </p:spPr>
      </p:pic>
      <p:cxnSp>
        <p:nvCxnSpPr>
          <p:cNvPr id="191" name="Google Shape;191;p26"/>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192" name="Google Shape;192;p26"/>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a:hlinkClick action="ppaction://hlinksldjump" r:id="rId6"/>
          </p:cNvPr>
          <p:cNvSpPr/>
          <p:nvPr/>
        </p:nvSpPr>
        <p:spPr>
          <a:xfrm>
            <a:off x="7286275" y="32270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12</a:t>
            </a:r>
            <a:endParaRPr sz="4700">
              <a:solidFill>
                <a:srgbClr val="FFFFFF"/>
              </a:solidFill>
              <a:latin typeface="Fredoka One"/>
              <a:ea typeface="Fredoka One"/>
              <a:cs typeface="Fredoka One"/>
              <a:sym typeface="Fredoka One"/>
            </a:endParaRPr>
          </a:p>
        </p:txBody>
      </p:sp>
      <p:sp>
        <p:nvSpPr>
          <p:cNvPr id="194" name="Google Shape;194;p26">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
        <p:nvSpPr>
          <p:cNvPr id="195" name="Google Shape;195;p26">
            <a:hlinkClick action="ppaction://hlinkshowjump?jump=nextslide"/>
          </p:cNvPr>
          <p:cNvSpPr/>
          <p:nvPr/>
        </p:nvSpPr>
        <p:spPr>
          <a:xfrm>
            <a:off x="7328350" y="1802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pic>
        <p:nvPicPr>
          <p:cNvPr id="200" name="Google Shape;200;p27"/>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201" name="Google Shape;201;p27"/>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202" name="Google Shape;202;p27">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203" name="Google Shape;203;p27"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204" name="Google Shape;204;p27" title="Try Again ( No Copyright Gaming Sound )">
            <a:hlinkClick r:id="rId7"/>
          </p:cNvPr>
          <p:cNvPicPr preferRelativeResize="0"/>
          <p:nvPr/>
        </p:nvPicPr>
        <p:blipFill>
          <a:blip r:embed="rId6">
            <a:alphaModFix/>
          </a:blip>
          <a:stretch>
            <a:fillRect/>
          </a:stretch>
        </p:blipFill>
        <p:spPr>
          <a:xfrm>
            <a:off x="2438400" y="10096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p28"/>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210" name="Google Shape;210;p28"/>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211" name="Google Shape;211;p28">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212" name="Google Shape;212;p28"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pic>
        <p:nvPicPr>
          <p:cNvPr descr="Free Leprechaun Transparent, Download Free Clip Art, Free Clip Art on  Clipart Library" id="217" name="Google Shape;217;p29"/>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218" name="Google Shape;218;p29"/>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2</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2</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219" name="Google Shape;219;p29"/>
          <p:cNvPicPr preferRelativeResize="0"/>
          <p:nvPr/>
        </p:nvPicPr>
        <p:blipFill>
          <a:blip r:embed="rId5">
            <a:alphaModFix/>
          </a:blip>
          <a:stretch>
            <a:fillRect/>
          </a:stretch>
        </p:blipFill>
        <p:spPr>
          <a:xfrm>
            <a:off x="7328338" y="234663"/>
            <a:ext cx="1476649" cy="1476650"/>
          </a:xfrm>
          <a:prstGeom prst="rect">
            <a:avLst/>
          </a:prstGeom>
          <a:noFill/>
          <a:ln>
            <a:noFill/>
          </a:ln>
        </p:spPr>
      </p:pic>
      <p:pic>
        <p:nvPicPr>
          <p:cNvPr id="220" name="Google Shape;220;p29"/>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221" name="Google Shape;221;p29"/>
          <p:cNvPicPr preferRelativeResize="0"/>
          <p:nvPr/>
        </p:nvPicPr>
        <p:blipFill>
          <a:blip r:embed="rId5">
            <a:alphaModFix/>
          </a:blip>
          <a:stretch>
            <a:fillRect/>
          </a:stretch>
        </p:blipFill>
        <p:spPr>
          <a:xfrm>
            <a:off x="7307300" y="1827463"/>
            <a:ext cx="1476649" cy="1476649"/>
          </a:xfrm>
          <a:prstGeom prst="rect">
            <a:avLst/>
          </a:prstGeom>
          <a:noFill/>
          <a:ln>
            <a:noFill/>
          </a:ln>
        </p:spPr>
      </p:pic>
      <p:cxnSp>
        <p:nvCxnSpPr>
          <p:cNvPr id="222" name="Google Shape;222;p29"/>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223" name="Google Shape;223;p29"/>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9">
            <a:hlinkClick action="ppaction://hlinksldjump" r:id="rId6"/>
          </p:cNvPr>
          <p:cNvSpPr/>
          <p:nvPr/>
        </p:nvSpPr>
        <p:spPr>
          <a:xfrm>
            <a:off x="7296225" y="1668588"/>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4</a:t>
            </a:r>
            <a:endParaRPr sz="4700">
              <a:solidFill>
                <a:srgbClr val="FFFFFF"/>
              </a:solidFill>
              <a:latin typeface="Fredoka One"/>
              <a:ea typeface="Fredoka One"/>
              <a:cs typeface="Fredoka One"/>
              <a:sym typeface="Fredoka One"/>
            </a:endParaRPr>
          </a:p>
        </p:txBody>
      </p:sp>
      <p:sp>
        <p:nvSpPr>
          <p:cNvPr id="225" name="Google Shape;225;p29">
            <a:hlinkClick action="ppaction://hlinkshowjump?jump=nextslide"/>
          </p:cNvPr>
          <p:cNvSpPr/>
          <p:nvPr/>
        </p:nvSpPr>
        <p:spPr>
          <a:xfrm>
            <a:off x="7286263" y="9716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
        <p:nvSpPr>
          <p:cNvPr id="226" name="Google Shape;226;p29">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pic>
        <p:nvPicPr>
          <p:cNvPr id="231" name="Google Shape;231;p30"/>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232" name="Google Shape;232;p30"/>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233" name="Google Shape;233;p30">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234" name="Google Shape;234;p30"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235" name="Google Shape;235;p30" title="Try Again ( No Copyright Gaming Sound )">
            <a:hlinkClick r:id="rId7"/>
          </p:cNvPr>
          <p:cNvPicPr preferRelativeResize="0"/>
          <p:nvPr/>
        </p:nvPicPr>
        <p:blipFill>
          <a:blip r:embed="rId6">
            <a:alphaModFix/>
          </a:blip>
          <a:stretch>
            <a:fillRect/>
          </a:stretch>
        </p:blipFill>
        <p:spPr>
          <a:xfrm>
            <a:off x="2438400" y="10096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31"/>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241" name="Google Shape;241;p31"/>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242" name="Google Shape;242;p31">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243" name="Google Shape;243;p31"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pic>
        <p:nvPicPr>
          <p:cNvPr descr="Free Leprechaun Transparent, Download Free Clip Art, Free Clip Art on  Clipart Library" id="248" name="Google Shape;248;p32"/>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249" name="Google Shape;249;p32"/>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9</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2</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250" name="Google Shape;250;p32"/>
          <p:cNvPicPr preferRelativeResize="0"/>
          <p:nvPr/>
        </p:nvPicPr>
        <p:blipFill>
          <a:blip r:embed="rId5">
            <a:alphaModFix/>
          </a:blip>
          <a:stretch>
            <a:fillRect/>
          </a:stretch>
        </p:blipFill>
        <p:spPr>
          <a:xfrm>
            <a:off x="7328338" y="1902175"/>
            <a:ext cx="1476649" cy="1476649"/>
          </a:xfrm>
          <a:prstGeom prst="rect">
            <a:avLst/>
          </a:prstGeom>
          <a:noFill/>
          <a:ln>
            <a:noFill/>
          </a:ln>
        </p:spPr>
      </p:pic>
      <p:pic>
        <p:nvPicPr>
          <p:cNvPr id="251" name="Google Shape;251;p32"/>
          <p:cNvPicPr preferRelativeResize="0"/>
          <p:nvPr/>
        </p:nvPicPr>
        <p:blipFill>
          <a:blip r:embed="rId5">
            <a:alphaModFix/>
          </a:blip>
          <a:stretch>
            <a:fillRect/>
          </a:stretch>
        </p:blipFill>
        <p:spPr>
          <a:xfrm>
            <a:off x="7370413" y="296388"/>
            <a:ext cx="1476649" cy="1476650"/>
          </a:xfrm>
          <a:prstGeom prst="rect">
            <a:avLst/>
          </a:prstGeom>
          <a:noFill/>
          <a:ln>
            <a:noFill/>
          </a:ln>
        </p:spPr>
      </p:pic>
      <p:pic>
        <p:nvPicPr>
          <p:cNvPr id="252" name="Google Shape;252;p32"/>
          <p:cNvPicPr preferRelativeResize="0"/>
          <p:nvPr/>
        </p:nvPicPr>
        <p:blipFill>
          <a:blip r:embed="rId5">
            <a:alphaModFix/>
          </a:blip>
          <a:stretch>
            <a:fillRect/>
          </a:stretch>
        </p:blipFill>
        <p:spPr>
          <a:xfrm>
            <a:off x="7297350" y="3385888"/>
            <a:ext cx="1476649" cy="1476649"/>
          </a:xfrm>
          <a:prstGeom prst="rect">
            <a:avLst/>
          </a:prstGeom>
          <a:noFill/>
          <a:ln>
            <a:noFill/>
          </a:ln>
        </p:spPr>
      </p:pic>
      <p:cxnSp>
        <p:nvCxnSpPr>
          <p:cNvPr id="253" name="Google Shape;253;p32"/>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254" name="Google Shape;254;p32"/>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2">
            <a:hlinkClick action="ppaction://hlinksldjump" r:id="rId6"/>
          </p:cNvPr>
          <p:cNvSpPr/>
          <p:nvPr/>
        </p:nvSpPr>
        <p:spPr>
          <a:xfrm>
            <a:off x="7286275" y="32270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11</a:t>
            </a:r>
            <a:endParaRPr sz="4700">
              <a:solidFill>
                <a:srgbClr val="FFFFFF"/>
              </a:solidFill>
              <a:latin typeface="Fredoka One"/>
              <a:ea typeface="Fredoka One"/>
              <a:cs typeface="Fredoka One"/>
              <a:sym typeface="Fredoka One"/>
            </a:endParaRPr>
          </a:p>
        </p:txBody>
      </p:sp>
      <p:sp>
        <p:nvSpPr>
          <p:cNvPr id="256" name="Google Shape;256;p32">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14</a:t>
            </a:r>
            <a:endParaRPr sz="4700">
              <a:solidFill>
                <a:srgbClr val="FFFFFF"/>
              </a:solidFill>
              <a:latin typeface="Fredoka One"/>
              <a:ea typeface="Fredoka One"/>
              <a:cs typeface="Fredoka One"/>
              <a:sym typeface="Fredoka One"/>
            </a:endParaRPr>
          </a:p>
        </p:txBody>
      </p:sp>
      <p:sp>
        <p:nvSpPr>
          <p:cNvPr id="257" name="Google Shape;257;p32">
            <a:hlinkClick action="ppaction://hlinkshowjump?jump=nextslide"/>
          </p:cNvPr>
          <p:cNvSpPr/>
          <p:nvPr/>
        </p:nvSpPr>
        <p:spPr>
          <a:xfrm>
            <a:off x="7286263" y="1802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1" name="Shape 261"/>
        <p:cNvGrpSpPr/>
        <p:nvPr/>
      </p:nvGrpSpPr>
      <p:grpSpPr>
        <a:xfrm>
          <a:off x="0" y="0"/>
          <a:ext cx="0" cy="0"/>
          <a:chOff x="0" y="0"/>
          <a:chExt cx="0" cy="0"/>
        </a:xfrm>
      </p:grpSpPr>
      <p:pic>
        <p:nvPicPr>
          <p:cNvPr id="262" name="Google Shape;262;p33"/>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263" name="Google Shape;263;p33"/>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264" name="Google Shape;264;p33">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265" name="Google Shape;265;p33"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p34"/>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271" name="Google Shape;271;p34"/>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272" name="Google Shape;272;p34">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273" name="Google Shape;273;p34"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7" name="Shape 277"/>
        <p:cNvGrpSpPr/>
        <p:nvPr/>
      </p:nvGrpSpPr>
      <p:grpSpPr>
        <a:xfrm>
          <a:off x="0" y="0"/>
          <a:ext cx="0" cy="0"/>
          <a:chOff x="0" y="0"/>
          <a:chExt cx="0" cy="0"/>
        </a:xfrm>
      </p:grpSpPr>
      <p:pic>
        <p:nvPicPr>
          <p:cNvPr descr="Free Leprechaun Transparent, Download Free Clip Art, Free Clip Art on  Clipart Library" id="278" name="Google Shape;278;p35"/>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279" name="Google Shape;279;p35"/>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6</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5</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280" name="Google Shape;280;p35"/>
          <p:cNvPicPr preferRelativeResize="0"/>
          <p:nvPr/>
        </p:nvPicPr>
        <p:blipFill>
          <a:blip r:embed="rId5">
            <a:alphaModFix/>
          </a:blip>
          <a:stretch>
            <a:fillRect/>
          </a:stretch>
        </p:blipFill>
        <p:spPr>
          <a:xfrm>
            <a:off x="7318388" y="3364525"/>
            <a:ext cx="1476649" cy="1476649"/>
          </a:xfrm>
          <a:prstGeom prst="rect">
            <a:avLst/>
          </a:prstGeom>
          <a:noFill/>
          <a:ln>
            <a:noFill/>
          </a:ln>
        </p:spPr>
      </p:pic>
      <p:pic>
        <p:nvPicPr>
          <p:cNvPr id="281" name="Google Shape;281;p35"/>
          <p:cNvPicPr preferRelativeResize="0"/>
          <p:nvPr/>
        </p:nvPicPr>
        <p:blipFill>
          <a:blip r:embed="rId5">
            <a:alphaModFix/>
          </a:blip>
          <a:stretch>
            <a:fillRect/>
          </a:stretch>
        </p:blipFill>
        <p:spPr>
          <a:xfrm>
            <a:off x="7297350" y="1891513"/>
            <a:ext cx="1476649" cy="1476649"/>
          </a:xfrm>
          <a:prstGeom prst="rect">
            <a:avLst/>
          </a:prstGeom>
          <a:noFill/>
          <a:ln>
            <a:noFill/>
          </a:ln>
        </p:spPr>
      </p:pic>
      <p:pic>
        <p:nvPicPr>
          <p:cNvPr id="282" name="Google Shape;282;p35"/>
          <p:cNvPicPr preferRelativeResize="0"/>
          <p:nvPr/>
        </p:nvPicPr>
        <p:blipFill>
          <a:blip r:embed="rId5">
            <a:alphaModFix/>
          </a:blip>
          <a:stretch>
            <a:fillRect/>
          </a:stretch>
        </p:blipFill>
        <p:spPr>
          <a:xfrm>
            <a:off x="7297350" y="384088"/>
            <a:ext cx="1476649" cy="1476650"/>
          </a:xfrm>
          <a:prstGeom prst="rect">
            <a:avLst/>
          </a:prstGeom>
          <a:noFill/>
          <a:ln>
            <a:noFill/>
          </a:ln>
        </p:spPr>
      </p:pic>
      <p:cxnSp>
        <p:nvCxnSpPr>
          <p:cNvPr id="283" name="Google Shape;283;p35"/>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284" name="Google Shape;284;p35"/>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5">
            <a:hlinkClick action="ppaction://hlinksldjump" r:id="rId6"/>
          </p:cNvPr>
          <p:cNvSpPr/>
          <p:nvPr/>
        </p:nvSpPr>
        <p:spPr>
          <a:xfrm>
            <a:off x="7286275" y="2252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11</a:t>
            </a:r>
            <a:endParaRPr sz="4700">
              <a:solidFill>
                <a:srgbClr val="FFFFFF"/>
              </a:solidFill>
              <a:latin typeface="Fredoka One"/>
              <a:ea typeface="Fredoka One"/>
              <a:cs typeface="Fredoka One"/>
              <a:sym typeface="Fredoka One"/>
            </a:endParaRPr>
          </a:p>
        </p:txBody>
      </p:sp>
      <p:sp>
        <p:nvSpPr>
          <p:cNvPr id="286" name="Google Shape;286;p35">
            <a:hlinkClick action="ppaction://hlinkshowjump?jump=nextslide"/>
          </p:cNvPr>
          <p:cNvSpPr/>
          <p:nvPr/>
        </p:nvSpPr>
        <p:spPr>
          <a:xfrm>
            <a:off x="7276313" y="322702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
        <p:nvSpPr>
          <p:cNvPr id="287" name="Google Shape;287;p35">
            <a:hlinkClick action="ppaction://hlinkshowjump?jump=nextslide"/>
          </p:cNvPr>
          <p:cNvSpPr/>
          <p:nvPr/>
        </p:nvSpPr>
        <p:spPr>
          <a:xfrm>
            <a:off x="7213200" y="1775338"/>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5</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pic>
        <p:nvPicPr>
          <p:cNvPr id="292" name="Google Shape;292;p36"/>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293" name="Google Shape;293;p36"/>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294" name="Google Shape;294;p36">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295" name="Google Shape;295;p36"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9" name="Shape 299"/>
        <p:cNvGrpSpPr/>
        <p:nvPr/>
      </p:nvGrpSpPr>
      <p:grpSpPr>
        <a:xfrm>
          <a:off x="0" y="0"/>
          <a:ext cx="0" cy="0"/>
          <a:chOff x="0" y="0"/>
          <a:chExt cx="0" cy="0"/>
        </a:xfrm>
      </p:grpSpPr>
      <p:sp>
        <p:nvSpPr>
          <p:cNvPr id="300" name="Google Shape;300;p37"/>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301" name="Google Shape;301;p37"/>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302" name="Google Shape;302;p37">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303" name="Google Shape;303;p37"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pic>
        <p:nvPicPr>
          <p:cNvPr descr="Free Leprechaun Transparent, Download Free Clip Art, Free Clip Art on  Clipart Library" id="308" name="Google Shape;308;p38"/>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309" name="Google Shape;309;p38"/>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8</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8</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310" name="Google Shape;310;p38"/>
          <p:cNvPicPr preferRelativeResize="0"/>
          <p:nvPr/>
        </p:nvPicPr>
        <p:blipFill>
          <a:blip r:embed="rId5">
            <a:alphaModFix/>
          </a:blip>
          <a:stretch>
            <a:fillRect/>
          </a:stretch>
        </p:blipFill>
        <p:spPr>
          <a:xfrm>
            <a:off x="7328338" y="1902175"/>
            <a:ext cx="1476649" cy="1476649"/>
          </a:xfrm>
          <a:prstGeom prst="rect">
            <a:avLst/>
          </a:prstGeom>
          <a:noFill/>
          <a:ln>
            <a:noFill/>
          </a:ln>
        </p:spPr>
      </p:pic>
      <p:pic>
        <p:nvPicPr>
          <p:cNvPr id="311" name="Google Shape;311;p38"/>
          <p:cNvPicPr preferRelativeResize="0"/>
          <p:nvPr/>
        </p:nvPicPr>
        <p:blipFill>
          <a:blip r:embed="rId5">
            <a:alphaModFix/>
          </a:blip>
          <a:stretch>
            <a:fillRect/>
          </a:stretch>
        </p:blipFill>
        <p:spPr>
          <a:xfrm>
            <a:off x="7370413" y="362375"/>
            <a:ext cx="1476649" cy="1476650"/>
          </a:xfrm>
          <a:prstGeom prst="rect">
            <a:avLst/>
          </a:prstGeom>
          <a:noFill/>
          <a:ln>
            <a:noFill/>
          </a:ln>
        </p:spPr>
      </p:pic>
      <p:pic>
        <p:nvPicPr>
          <p:cNvPr id="312" name="Google Shape;312;p38"/>
          <p:cNvPicPr preferRelativeResize="0"/>
          <p:nvPr/>
        </p:nvPicPr>
        <p:blipFill>
          <a:blip r:embed="rId5">
            <a:alphaModFix/>
          </a:blip>
          <a:stretch>
            <a:fillRect/>
          </a:stretch>
        </p:blipFill>
        <p:spPr>
          <a:xfrm>
            <a:off x="7370400" y="3385888"/>
            <a:ext cx="1476649" cy="1476649"/>
          </a:xfrm>
          <a:prstGeom prst="rect">
            <a:avLst/>
          </a:prstGeom>
          <a:noFill/>
          <a:ln>
            <a:noFill/>
          </a:ln>
        </p:spPr>
      </p:pic>
      <p:cxnSp>
        <p:nvCxnSpPr>
          <p:cNvPr id="313" name="Google Shape;313;p38"/>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314" name="Google Shape;314;p38"/>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8">
            <a:hlinkClick action="ppaction://hlinksldjump" r:id="rId6"/>
          </p:cNvPr>
          <p:cNvSpPr/>
          <p:nvPr/>
        </p:nvSpPr>
        <p:spPr>
          <a:xfrm>
            <a:off x="7359325" y="32270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16</a:t>
            </a:r>
            <a:endParaRPr sz="4700">
              <a:solidFill>
                <a:srgbClr val="FFFFFF"/>
              </a:solidFill>
              <a:latin typeface="Fredoka One"/>
              <a:ea typeface="Fredoka One"/>
              <a:cs typeface="Fredoka One"/>
              <a:sym typeface="Fredoka One"/>
            </a:endParaRPr>
          </a:p>
        </p:txBody>
      </p:sp>
      <p:sp>
        <p:nvSpPr>
          <p:cNvPr id="316" name="Google Shape;316;p38">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12</a:t>
            </a:r>
            <a:endParaRPr sz="4700">
              <a:solidFill>
                <a:srgbClr val="FFFFFF"/>
              </a:solidFill>
              <a:latin typeface="Fredoka One"/>
              <a:ea typeface="Fredoka One"/>
              <a:cs typeface="Fredoka One"/>
              <a:sym typeface="Fredoka One"/>
            </a:endParaRPr>
          </a:p>
        </p:txBody>
      </p:sp>
      <p:sp>
        <p:nvSpPr>
          <p:cNvPr id="317" name="Google Shape;317;p38">
            <a:hlinkClick action="ppaction://hlinkshowjump?jump=nextslide"/>
          </p:cNvPr>
          <p:cNvSpPr/>
          <p:nvPr/>
        </p:nvSpPr>
        <p:spPr>
          <a:xfrm>
            <a:off x="7286263" y="2462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pic>
        <p:nvPicPr>
          <p:cNvPr id="322" name="Google Shape;322;p39"/>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323" name="Google Shape;323;p39"/>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324" name="Google Shape;324;p39">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325" name="Google Shape;325;p39"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40"/>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331" name="Google Shape;331;p40"/>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332" name="Google Shape;332;p40">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333" name="Google Shape;333;p40"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7" name="Shape 337"/>
        <p:cNvGrpSpPr/>
        <p:nvPr/>
      </p:nvGrpSpPr>
      <p:grpSpPr>
        <a:xfrm>
          <a:off x="0" y="0"/>
          <a:ext cx="0" cy="0"/>
          <a:chOff x="0" y="0"/>
          <a:chExt cx="0" cy="0"/>
        </a:xfrm>
      </p:grpSpPr>
      <p:pic>
        <p:nvPicPr>
          <p:cNvPr descr="Free Leprechaun Transparent, Download Free Clip Art, Free Clip Art on  Clipart Library" id="338" name="Google Shape;338;p41"/>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339" name="Google Shape;339;p41"/>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6200">
                <a:latin typeface="Fredoka One"/>
                <a:ea typeface="Fredoka One"/>
                <a:cs typeface="Fredoka One"/>
                <a:sym typeface="Fredoka One"/>
              </a:rPr>
              <a:t>4</a:t>
            </a:r>
            <a:endParaRPr sz="6200">
              <a:latin typeface="Fredoka One"/>
              <a:ea typeface="Fredoka One"/>
              <a:cs typeface="Fredoka One"/>
              <a:sym typeface="Fredoka One"/>
            </a:endParaRPr>
          </a:p>
          <a:p>
            <a:pPr indent="0" lvl="0" marL="0" rtl="0" algn="ctr">
              <a:spcBef>
                <a:spcPts val="0"/>
              </a:spcBef>
              <a:spcAft>
                <a:spcPts val="0"/>
              </a:spcAft>
              <a:buNone/>
            </a:pPr>
            <a:r>
              <a:rPr lang="en" sz="6200">
                <a:latin typeface="Fredoka One"/>
                <a:ea typeface="Fredoka One"/>
                <a:cs typeface="Fredoka One"/>
                <a:sym typeface="Fredoka One"/>
              </a:rPr>
              <a:t>7</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340" name="Google Shape;340;p41"/>
          <p:cNvPicPr preferRelativeResize="0"/>
          <p:nvPr/>
        </p:nvPicPr>
        <p:blipFill>
          <a:blip r:embed="rId5">
            <a:alphaModFix/>
          </a:blip>
          <a:stretch>
            <a:fillRect/>
          </a:stretch>
        </p:blipFill>
        <p:spPr>
          <a:xfrm>
            <a:off x="7255263" y="296375"/>
            <a:ext cx="1476649" cy="1476650"/>
          </a:xfrm>
          <a:prstGeom prst="rect">
            <a:avLst/>
          </a:prstGeom>
          <a:noFill/>
          <a:ln>
            <a:noFill/>
          </a:ln>
        </p:spPr>
      </p:pic>
      <p:pic>
        <p:nvPicPr>
          <p:cNvPr id="341" name="Google Shape;341;p41"/>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342" name="Google Shape;342;p41"/>
          <p:cNvPicPr preferRelativeResize="0"/>
          <p:nvPr/>
        </p:nvPicPr>
        <p:blipFill>
          <a:blip r:embed="rId5">
            <a:alphaModFix/>
          </a:blip>
          <a:stretch>
            <a:fillRect/>
          </a:stretch>
        </p:blipFill>
        <p:spPr>
          <a:xfrm>
            <a:off x="7307300" y="1827463"/>
            <a:ext cx="1476649" cy="1476649"/>
          </a:xfrm>
          <a:prstGeom prst="rect">
            <a:avLst/>
          </a:prstGeom>
          <a:noFill/>
          <a:ln>
            <a:noFill/>
          </a:ln>
        </p:spPr>
      </p:pic>
      <p:cxnSp>
        <p:nvCxnSpPr>
          <p:cNvPr id="343" name="Google Shape;343;p41"/>
          <p:cNvCxnSpPr/>
          <p:nvPr/>
        </p:nvCxnSpPr>
        <p:spPr>
          <a:xfrm>
            <a:off x="3410200" y="3227025"/>
            <a:ext cx="1818000" cy="0"/>
          </a:xfrm>
          <a:prstGeom prst="straightConnector1">
            <a:avLst/>
          </a:prstGeom>
          <a:noFill/>
          <a:ln cap="flat" cmpd="sng" w="76200">
            <a:solidFill>
              <a:srgbClr val="000000"/>
            </a:solidFill>
            <a:prstDash val="solid"/>
            <a:round/>
            <a:headEnd len="med" w="med" type="none"/>
            <a:tailEnd len="med" w="med" type="none"/>
          </a:ln>
        </p:spPr>
      </p:cxnSp>
      <p:sp>
        <p:nvSpPr>
          <p:cNvPr id="344" name="Google Shape;344;p41"/>
          <p:cNvSpPr/>
          <p:nvPr/>
        </p:nvSpPr>
        <p:spPr>
          <a:xfrm>
            <a:off x="35370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1">
            <a:hlinkClick action="ppaction://hlinkshowjump?jump=nextslide"/>
          </p:cNvPr>
          <p:cNvSpPr/>
          <p:nvPr/>
        </p:nvSpPr>
        <p:spPr>
          <a:xfrm>
            <a:off x="7296225" y="1668588"/>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9</a:t>
            </a:r>
            <a:endParaRPr sz="4700">
              <a:solidFill>
                <a:srgbClr val="FFFFFF"/>
              </a:solidFill>
              <a:latin typeface="Fredoka One"/>
              <a:ea typeface="Fredoka One"/>
              <a:cs typeface="Fredoka One"/>
              <a:sym typeface="Fredoka One"/>
            </a:endParaRPr>
          </a:p>
        </p:txBody>
      </p:sp>
      <p:sp>
        <p:nvSpPr>
          <p:cNvPr id="346" name="Google Shape;346;p41">
            <a:hlinkClick action="ppaction://hlinksldjump" r:id="rId6"/>
          </p:cNvPr>
          <p:cNvSpPr/>
          <p:nvPr/>
        </p:nvSpPr>
        <p:spPr>
          <a:xfrm>
            <a:off x="7213188" y="1588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11</a:t>
            </a:r>
            <a:endParaRPr sz="4700">
              <a:solidFill>
                <a:srgbClr val="FFFFFF"/>
              </a:solidFill>
              <a:latin typeface="Fredoka One"/>
              <a:ea typeface="Fredoka One"/>
              <a:cs typeface="Fredoka One"/>
              <a:sym typeface="Fredoka One"/>
            </a:endParaRPr>
          </a:p>
        </p:txBody>
      </p:sp>
      <p:sp>
        <p:nvSpPr>
          <p:cNvPr id="347" name="Google Shape;347;p41">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16</a:t>
            </a:r>
            <a:endParaRPr sz="4700">
              <a:solidFill>
                <a:srgbClr val="FFFFFF"/>
              </a:solidFill>
              <a:latin typeface="Fredoka One"/>
              <a:ea typeface="Fredoka One"/>
              <a:cs typeface="Fredoka One"/>
              <a:sym typeface="Fredoka On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1" name="Shape 351"/>
        <p:cNvGrpSpPr/>
        <p:nvPr/>
      </p:nvGrpSpPr>
      <p:grpSpPr>
        <a:xfrm>
          <a:off x="0" y="0"/>
          <a:ext cx="0" cy="0"/>
          <a:chOff x="0" y="0"/>
          <a:chExt cx="0" cy="0"/>
        </a:xfrm>
      </p:grpSpPr>
      <p:pic>
        <p:nvPicPr>
          <p:cNvPr id="352" name="Google Shape;352;p42"/>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353" name="Google Shape;353;p42"/>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354" name="Google Shape;354;p42">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355" name="Google Shape;355;p42"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1000"/>
                                        <p:tgtEl>
                                          <p:spTgt spid="3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9" name="Shape 359"/>
        <p:cNvGrpSpPr/>
        <p:nvPr/>
      </p:nvGrpSpPr>
      <p:grpSpPr>
        <a:xfrm>
          <a:off x="0" y="0"/>
          <a:ext cx="0" cy="0"/>
          <a:chOff x="0" y="0"/>
          <a:chExt cx="0" cy="0"/>
        </a:xfrm>
      </p:grpSpPr>
      <p:sp>
        <p:nvSpPr>
          <p:cNvPr id="360" name="Google Shape;360;p43"/>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361" name="Google Shape;361;p43"/>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362" name="Google Shape;362;p43">
            <a:hlinkClick action="ppaction://hlinkshowjump?jump=firs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363" name="Google Shape;363;p43"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1000"/>
                                        <p:tgtEl>
                                          <p:spTgt spid="3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7" name="Shape 367"/>
        <p:cNvGrpSpPr/>
        <p:nvPr/>
      </p:nvGrpSpPr>
      <p:grpSpPr>
        <a:xfrm>
          <a:off x="0" y="0"/>
          <a:ext cx="0" cy="0"/>
          <a:chOff x="0" y="0"/>
          <a:chExt cx="0" cy="0"/>
        </a:xfrm>
      </p:grpSpPr>
      <p:pic>
        <p:nvPicPr>
          <p:cNvPr descr="Free Leprechaun Transparent, Download Free Clip Art, Free Clip Art on  Clipart Library" id="368" name="Google Shape;368;p44"/>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369" name="Google Shape;369;p44"/>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6200">
                <a:latin typeface="Fredoka One"/>
                <a:ea typeface="Fredoka One"/>
                <a:cs typeface="Fredoka One"/>
                <a:sym typeface="Fredoka One"/>
              </a:rPr>
              <a:t>  </a:t>
            </a:r>
            <a:r>
              <a:rPr lang="en" sz="6200">
                <a:latin typeface="Fredoka One"/>
                <a:ea typeface="Fredoka One"/>
                <a:cs typeface="Fredoka One"/>
                <a:sym typeface="Fredoka One"/>
              </a:rPr>
              <a:t>3</a:t>
            </a:r>
            <a:endParaRPr sz="6200">
              <a:latin typeface="Fredoka One"/>
              <a:ea typeface="Fredoka One"/>
              <a:cs typeface="Fredoka One"/>
              <a:sym typeface="Fredoka One"/>
            </a:endParaRPr>
          </a:p>
          <a:p>
            <a:pPr indent="0" lvl="0" marL="0" rtl="0" algn="l">
              <a:spcBef>
                <a:spcPts val="0"/>
              </a:spcBef>
              <a:spcAft>
                <a:spcPts val="0"/>
              </a:spcAft>
              <a:buNone/>
            </a:pPr>
            <a:r>
              <a:rPr lang="en" sz="6200">
                <a:latin typeface="Fredoka One"/>
                <a:ea typeface="Fredoka One"/>
                <a:cs typeface="Fredoka One"/>
                <a:sym typeface="Fredoka One"/>
              </a:rPr>
              <a:t>  </a:t>
            </a:r>
            <a:r>
              <a:rPr lang="en" sz="6200">
                <a:latin typeface="Fredoka One"/>
                <a:ea typeface="Fredoka One"/>
                <a:cs typeface="Fredoka One"/>
                <a:sym typeface="Fredoka One"/>
              </a:rPr>
              <a:t>2</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370" name="Google Shape;370;p44"/>
          <p:cNvPicPr preferRelativeResize="0"/>
          <p:nvPr/>
        </p:nvPicPr>
        <p:blipFill>
          <a:blip r:embed="rId5">
            <a:alphaModFix/>
          </a:blip>
          <a:stretch>
            <a:fillRect/>
          </a:stretch>
        </p:blipFill>
        <p:spPr>
          <a:xfrm>
            <a:off x="7265225" y="137500"/>
            <a:ext cx="1476649" cy="1476650"/>
          </a:xfrm>
          <a:prstGeom prst="rect">
            <a:avLst/>
          </a:prstGeom>
          <a:noFill/>
          <a:ln>
            <a:noFill/>
          </a:ln>
        </p:spPr>
      </p:pic>
      <p:pic>
        <p:nvPicPr>
          <p:cNvPr id="371" name="Google Shape;371;p44"/>
          <p:cNvPicPr preferRelativeResize="0"/>
          <p:nvPr/>
        </p:nvPicPr>
        <p:blipFill>
          <a:blip r:embed="rId5">
            <a:alphaModFix/>
          </a:blip>
          <a:stretch>
            <a:fillRect/>
          </a:stretch>
        </p:blipFill>
        <p:spPr>
          <a:xfrm>
            <a:off x="7265225" y="1773025"/>
            <a:ext cx="1476649" cy="1476650"/>
          </a:xfrm>
          <a:prstGeom prst="rect">
            <a:avLst/>
          </a:prstGeom>
          <a:noFill/>
          <a:ln>
            <a:noFill/>
          </a:ln>
        </p:spPr>
      </p:pic>
      <p:pic>
        <p:nvPicPr>
          <p:cNvPr id="372" name="Google Shape;372;p44"/>
          <p:cNvPicPr preferRelativeResize="0"/>
          <p:nvPr/>
        </p:nvPicPr>
        <p:blipFill>
          <a:blip r:embed="rId5">
            <a:alphaModFix/>
          </a:blip>
          <a:stretch>
            <a:fillRect/>
          </a:stretch>
        </p:blipFill>
        <p:spPr>
          <a:xfrm>
            <a:off x="7265225" y="3408550"/>
            <a:ext cx="1476649" cy="1476649"/>
          </a:xfrm>
          <a:prstGeom prst="rect">
            <a:avLst/>
          </a:prstGeom>
          <a:noFill/>
          <a:ln>
            <a:noFill/>
          </a:ln>
        </p:spPr>
      </p:pic>
      <p:cxnSp>
        <p:nvCxnSpPr>
          <p:cNvPr id="373" name="Google Shape;373;p44"/>
          <p:cNvCxnSpPr/>
          <p:nvPr/>
        </p:nvCxnSpPr>
        <p:spPr>
          <a:xfrm>
            <a:off x="2578775" y="3206950"/>
            <a:ext cx="1240200" cy="0"/>
          </a:xfrm>
          <a:prstGeom prst="straightConnector1">
            <a:avLst/>
          </a:prstGeom>
          <a:noFill/>
          <a:ln cap="flat" cmpd="sng" w="76200">
            <a:solidFill>
              <a:srgbClr val="000000"/>
            </a:solidFill>
            <a:prstDash val="solid"/>
            <a:round/>
            <a:headEnd len="med" w="med" type="none"/>
            <a:tailEnd len="med" w="med" type="none"/>
          </a:ln>
        </p:spPr>
      </p:cxnSp>
      <p:sp>
        <p:nvSpPr>
          <p:cNvPr id="374" name="Google Shape;374;p44"/>
          <p:cNvSpPr/>
          <p:nvPr/>
        </p:nvSpPr>
        <p:spPr>
          <a:xfrm>
            <a:off x="2493450" y="25717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4">
            <a:hlinkClick action="ppaction://hlinksldjump" r:id="rId6"/>
          </p:cNvPr>
          <p:cNvSpPr/>
          <p:nvPr/>
        </p:nvSpPr>
        <p:spPr>
          <a:xfrm>
            <a:off x="7254150" y="3249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5</a:t>
            </a:r>
            <a:endParaRPr sz="4700">
              <a:solidFill>
                <a:srgbClr val="FFFFFF"/>
              </a:solidFill>
              <a:latin typeface="Fredoka One"/>
              <a:ea typeface="Fredoka One"/>
              <a:cs typeface="Fredoka One"/>
              <a:sym typeface="Fredoka One"/>
            </a:endParaRPr>
          </a:p>
        </p:txBody>
      </p:sp>
      <p:sp>
        <p:nvSpPr>
          <p:cNvPr id="376" name="Google Shape;376;p44">
            <a:hlinkClick action="ppaction://hlinkshowjump?jump=nextslide"/>
          </p:cNvPr>
          <p:cNvSpPr/>
          <p:nvPr/>
        </p:nvSpPr>
        <p:spPr>
          <a:xfrm>
            <a:off x="7254150" y="6405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1</a:t>
            </a:r>
            <a:endParaRPr sz="4700">
              <a:solidFill>
                <a:srgbClr val="FFFFFF"/>
              </a:solidFill>
              <a:latin typeface="Fredoka One"/>
              <a:ea typeface="Fredoka One"/>
              <a:cs typeface="Fredoka One"/>
              <a:sym typeface="Fredoka One"/>
            </a:endParaRPr>
          </a:p>
        </p:txBody>
      </p:sp>
      <p:sp>
        <p:nvSpPr>
          <p:cNvPr id="377" name="Google Shape;377;p44">
            <a:hlinkClick action="ppaction://hlinkshowjump?jump=nextslide"/>
          </p:cNvPr>
          <p:cNvSpPr/>
          <p:nvPr/>
        </p:nvSpPr>
        <p:spPr>
          <a:xfrm>
            <a:off x="7181075" y="165685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pic>
        <p:nvPicPr>
          <p:cNvPr id="378" name="Google Shape;378;p44"/>
          <p:cNvPicPr preferRelativeResize="0"/>
          <p:nvPr/>
        </p:nvPicPr>
        <p:blipFill>
          <a:blip r:embed="rId7">
            <a:alphaModFix/>
          </a:blip>
          <a:stretch>
            <a:fillRect/>
          </a:stretch>
        </p:blipFill>
        <p:spPr>
          <a:xfrm>
            <a:off x="4038512" y="1414775"/>
            <a:ext cx="531474" cy="531474"/>
          </a:xfrm>
          <a:prstGeom prst="rect">
            <a:avLst/>
          </a:prstGeom>
          <a:noFill/>
          <a:ln>
            <a:noFill/>
          </a:ln>
        </p:spPr>
      </p:pic>
      <p:pic>
        <p:nvPicPr>
          <p:cNvPr id="379" name="Google Shape;379;p44"/>
          <p:cNvPicPr preferRelativeResize="0"/>
          <p:nvPr/>
        </p:nvPicPr>
        <p:blipFill>
          <a:blip r:embed="rId7">
            <a:alphaModFix/>
          </a:blip>
          <a:stretch>
            <a:fillRect/>
          </a:stretch>
        </p:blipFill>
        <p:spPr>
          <a:xfrm>
            <a:off x="4572012" y="1414775"/>
            <a:ext cx="531474" cy="531474"/>
          </a:xfrm>
          <a:prstGeom prst="rect">
            <a:avLst/>
          </a:prstGeom>
          <a:noFill/>
          <a:ln>
            <a:noFill/>
          </a:ln>
        </p:spPr>
      </p:pic>
      <p:pic>
        <p:nvPicPr>
          <p:cNvPr id="380" name="Google Shape;380;p44"/>
          <p:cNvPicPr preferRelativeResize="0"/>
          <p:nvPr/>
        </p:nvPicPr>
        <p:blipFill>
          <a:blip r:embed="rId7">
            <a:alphaModFix/>
          </a:blip>
          <a:stretch>
            <a:fillRect/>
          </a:stretch>
        </p:blipFill>
        <p:spPr>
          <a:xfrm>
            <a:off x="5103487" y="1414775"/>
            <a:ext cx="531474" cy="531474"/>
          </a:xfrm>
          <a:prstGeom prst="rect">
            <a:avLst/>
          </a:prstGeom>
          <a:noFill/>
          <a:ln>
            <a:noFill/>
          </a:ln>
        </p:spPr>
      </p:pic>
      <p:pic>
        <p:nvPicPr>
          <p:cNvPr id="381" name="Google Shape;381;p44"/>
          <p:cNvPicPr preferRelativeResize="0"/>
          <p:nvPr/>
        </p:nvPicPr>
        <p:blipFill>
          <a:blip r:embed="rId7">
            <a:alphaModFix/>
          </a:blip>
          <a:stretch>
            <a:fillRect/>
          </a:stretch>
        </p:blipFill>
        <p:spPr>
          <a:xfrm>
            <a:off x="4497537" y="2552562"/>
            <a:ext cx="531474" cy="531474"/>
          </a:xfrm>
          <a:prstGeom prst="rect">
            <a:avLst/>
          </a:prstGeom>
          <a:noFill/>
          <a:ln>
            <a:noFill/>
          </a:ln>
        </p:spPr>
      </p:pic>
      <p:pic>
        <p:nvPicPr>
          <p:cNvPr id="382" name="Google Shape;382;p44"/>
          <p:cNvPicPr preferRelativeResize="0"/>
          <p:nvPr/>
        </p:nvPicPr>
        <p:blipFill>
          <a:blip r:embed="rId7">
            <a:alphaModFix/>
          </a:blip>
          <a:stretch>
            <a:fillRect/>
          </a:stretch>
        </p:blipFill>
        <p:spPr>
          <a:xfrm>
            <a:off x="5103487" y="2552575"/>
            <a:ext cx="531474" cy="531474"/>
          </a:xfrm>
          <a:prstGeom prst="rect">
            <a:avLst/>
          </a:prstGeom>
          <a:noFill/>
          <a:ln>
            <a:noFill/>
          </a:ln>
        </p:spPr>
      </p:pic>
      <p:cxnSp>
        <p:nvCxnSpPr>
          <p:cNvPr id="383" name="Google Shape;383;p44"/>
          <p:cNvCxnSpPr/>
          <p:nvPr/>
        </p:nvCxnSpPr>
        <p:spPr>
          <a:xfrm>
            <a:off x="4039500" y="3206950"/>
            <a:ext cx="1619700" cy="9900"/>
          </a:xfrm>
          <a:prstGeom prst="straightConnector1">
            <a:avLst/>
          </a:prstGeom>
          <a:noFill/>
          <a:ln cap="flat" cmpd="sng" w="76200">
            <a:solidFill>
              <a:srgbClr val="000000"/>
            </a:solidFill>
            <a:prstDash val="solid"/>
            <a:round/>
            <a:headEnd len="med" w="med" type="none"/>
            <a:tailEnd len="med" w="med" type="none"/>
          </a:ln>
        </p:spPr>
      </p:cxnSp>
      <p:sp>
        <p:nvSpPr>
          <p:cNvPr id="384" name="Google Shape;384;p44"/>
          <p:cNvSpPr/>
          <p:nvPr/>
        </p:nvSpPr>
        <p:spPr>
          <a:xfrm>
            <a:off x="4014450" y="2614013"/>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8" name="Shape 388"/>
        <p:cNvGrpSpPr/>
        <p:nvPr/>
      </p:nvGrpSpPr>
      <p:grpSpPr>
        <a:xfrm>
          <a:off x="0" y="0"/>
          <a:ext cx="0" cy="0"/>
          <a:chOff x="0" y="0"/>
          <a:chExt cx="0" cy="0"/>
        </a:xfrm>
      </p:grpSpPr>
      <p:pic>
        <p:nvPicPr>
          <p:cNvPr id="389" name="Google Shape;389;p45"/>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390" name="Google Shape;390;p45"/>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391" name="Google Shape;391;p45">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392" name="Google Shape;392;p45"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393" name="Google Shape;393;p45" title="Try Again ( No Copyright Gaming Sound )">
            <a:hlinkClick r:id="rId7"/>
          </p:cNvPr>
          <p:cNvPicPr preferRelativeResize="0"/>
          <p:nvPr/>
        </p:nvPicPr>
        <p:blipFill>
          <a:blip r:embed="rId6">
            <a:alphaModFix/>
          </a:blip>
          <a:stretch>
            <a:fillRect/>
          </a:stretch>
        </p:blipFill>
        <p:spPr>
          <a:xfrm>
            <a:off x="2438400" y="10096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1000"/>
                                        <p:tgtEl>
                                          <p:spTgt spid="3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7" name="Shape 397"/>
        <p:cNvGrpSpPr/>
        <p:nvPr/>
      </p:nvGrpSpPr>
      <p:grpSpPr>
        <a:xfrm>
          <a:off x="0" y="0"/>
          <a:ext cx="0" cy="0"/>
          <a:chOff x="0" y="0"/>
          <a:chExt cx="0" cy="0"/>
        </a:xfrm>
      </p:grpSpPr>
      <p:sp>
        <p:nvSpPr>
          <p:cNvPr id="398" name="Google Shape;398;p46"/>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399" name="Google Shape;399;p46"/>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400" name="Google Shape;400;p46">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401" name="Google Shape;401;p46"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402" name="Google Shape;402;p46" title="Happy Upbeat Background Music For Children - Morning Relaxing Music for Kids">
            <a:hlinkClick r:id="rId7"/>
          </p:cNvPr>
          <p:cNvPicPr preferRelativeResize="0"/>
          <p:nvPr/>
        </p:nvPicPr>
        <p:blipFill>
          <a:blip r:embed="rId6">
            <a:alphaModFix/>
          </a:blip>
          <a:stretch>
            <a:fillRect/>
          </a:stretch>
        </p:blipFill>
        <p:spPr>
          <a:xfrm>
            <a:off x="2438400" y="10553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pic>
        <p:nvPicPr>
          <p:cNvPr descr="Free Leprechaun Transparent, Download Free Clip Art, Free Clip Art on  Clipart Library" id="407" name="Google Shape;407;p47"/>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408" name="Google Shape;408;p47"/>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6200">
                <a:latin typeface="Fredoka One"/>
                <a:ea typeface="Fredoka One"/>
                <a:cs typeface="Fredoka One"/>
                <a:sym typeface="Fredoka One"/>
              </a:rPr>
              <a:t>  </a:t>
            </a:r>
            <a:r>
              <a:rPr lang="en" sz="6200">
                <a:latin typeface="Fredoka One"/>
                <a:ea typeface="Fredoka One"/>
                <a:cs typeface="Fredoka One"/>
                <a:sym typeface="Fredoka One"/>
              </a:rPr>
              <a:t>8</a:t>
            </a:r>
            <a:endParaRPr sz="6200">
              <a:latin typeface="Fredoka One"/>
              <a:ea typeface="Fredoka One"/>
              <a:cs typeface="Fredoka One"/>
              <a:sym typeface="Fredoka One"/>
            </a:endParaRPr>
          </a:p>
          <a:p>
            <a:pPr indent="0" lvl="0" marL="0" rtl="0" algn="l">
              <a:spcBef>
                <a:spcPts val="0"/>
              </a:spcBef>
              <a:spcAft>
                <a:spcPts val="0"/>
              </a:spcAft>
              <a:buNone/>
            </a:pPr>
            <a:r>
              <a:rPr lang="en" sz="6200">
                <a:latin typeface="Fredoka One"/>
                <a:ea typeface="Fredoka One"/>
                <a:cs typeface="Fredoka One"/>
                <a:sym typeface="Fredoka One"/>
              </a:rPr>
              <a:t>  </a:t>
            </a:r>
            <a:endParaRPr sz="6200">
              <a:latin typeface="Fredoka One"/>
              <a:ea typeface="Fredoka One"/>
              <a:cs typeface="Fredoka One"/>
              <a:sym typeface="Fredoka One"/>
            </a:endParaRPr>
          </a:p>
          <a:p>
            <a:pPr indent="0" lvl="0" marL="0" rtl="0" algn="l">
              <a:spcBef>
                <a:spcPts val="0"/>
              </a:spcBef>
              <a:spcAft>
                <a:spcPts val="0"/>
              </a:spcAft>
              <a:buNone/>
            </a:pPr>
            <a:r>
              <a:rPr lang="en" sz="6200">
                <a:latin typeface="Fredoka One"/>
                <a:ea typeface="Fredoka One"/>
                <a:cs typeface="Fredoka One"/>
                <a:sym typeface="Fredoka One"/>
              </a:rPr>
              <a:t>  5</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409" name="Google Shape;409;p47"/>
          <p:cNvPicPr preferRelativeResize="0"/>
          <p:nvPr/>
        </p:nvPicPr>
        <p:blipFill>
          <a:blip r:embed="rId5">
            <a:alphaModFix/>
          </a:blip>
          <a:stretch>
            <a:fillRect/>
          </a:stretch>
        </p:blipFill>
        <p:spPr>
          <a:xfrm>
            <a:off x="7265225" y="137500"/>
            <a:ext cx="1476649" cy="1476650"/>
          </a:xfrm>
          <a:prstGeom prst="rect">
            <a:avLst/>
          </a:prstGeom>
          <a:noFill/>
          <a:ln>
            <a:noFill/>
          </a:ln>
        </p:spPr>
      </p:pic>
      <p:pic>
        <p:nvPicPr>
          <p:cNvPr id="410" name="Google Shape;410;p47"/>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411" name="Google Shape;411;p47"/>
          <p:cNvPicPr preferRelativeResize="0"/>
          <p:nvPr/>
        </p:nvPicPr>
        <p:blipFill>
          <a:blip r:embed="rId5">
            <a:alphaModFix/>
          </a:blip>
          <a:stretch>
            <a:fillRect/>
          </a:stretch>
        </p:blipFill>
        <p:spPr>
          <a:xfrm>
            <a:off x="7307300" y="1800238"/>
            <a:ext cx="1476649" cy="1476649"/>
          </a:xfrm>
          <a:prstGeom prst="rect">
            <a:avLst/>
          </a:prstGeom>
          <a:noFill/>
          <a:ln>
            <a:noFill/>
          </a:ln>
        </p:spPr>
      </p:pic>
      <p:cxnSp>
        <p:nvCxnSpPr>
          <p:cNvPr id="412" name="Google Shape;412;p47"/>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413" name="Google Shape;413;p47"/>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7">
            <a:hlinkClick action="ppaction://hlinksldjump" r:id="rId6"/>
          </p:cNvPr>
          <p:cNvSpPr/>
          <p:nvPr/>
        </p:nvSpPr>
        <p:spPr>
          <a:xfrm>
            <a:off x="7296225" y="164136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13</a:t>
            </a:r>
            <a:endParaRPr sz="4700">
              <a:solidFill>
                <a:srgbClr val="FFFFFF"/>
              </a:solidFill>
              <a:latin typeface="Fredoka One"/>
              <a:ea typeface="Fredoka One"/>
              <a:cs typeface="Fredoka One"/>
              <a:sym typeface="Fredoka One"/>
            </a:endParaRPr>
          </a:p>
        </p:txBody>
      </p:sp>
      <p:sp>
        <p:nvSpPr>
          <p:cNvPr id="415" name="Google Shape;415;p47">
            <a:hlinkClick action="ppaction://hlinkshowjump?jump=nextslide"/>
          </p:cNvPr>
          <p:cNvSpPr/>
          <p:nvPr/>
        </p:nvSpPr>
        <p:spPr>
          <a:xfrm>
            <a:off x="7254150" y="6405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
        <p:nvSpPr>
          <p:cNvPr id="416" name="Google Shape;416;p47">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pic>
        <p:nvPicPr>
          <p:cNvPr id="417" name="Google Shape;417;p47"/>
          <p:cNvPicPr preferRelativeResize="0"/>
          <p:nvPr/>
        </p:nvPicPr>
        <p:blipFill>
          <a:blip r:embed="rId7">
            <a:alphaModFix/>
          </a:blip>
          <a:stretch>
            <a:fillRect/>
          </a:stretch>
        </p:blipFill>
        <p:spPr>
          <a:xfrm>
            <a:off x="3773687" y="1389400"/>
            <a:ext cx="531474" cy="531474"/>
          </a:xfrm>
          <a:prstGeom prst="rect">
            <a:avLst/>
          </a:prstGeom>
          <a:noFill/>
          <a:ln>
            <a:noFill/>
          </a:ln>
        </p:spPr>
      </p:pic>
      <p:pic>
        <p:nvPicPr>
          <p:cNvPr id="418" name="Google Shape;418;p47"/>
          <p:cNvPicPr preferRelativeResize="0"/>
          <p:nvPr/>
        </p:nvPicPr>
        <p:blipFill>
          <a:blip r:embed="rId7">
            <a:alphaModFix/>
          </a:blip>
          <a:stretch>
            <a:fillRect/>
          </a:stretch>
        </p:blipFill>
        <p:spPr>
          <a:xfrm>
            <a:off x="4307187" y="1389400"/>
            <a:ext cx="531474" cy="531474"/>
          </a:xfrm>
          <a:prstGeom prst="rect">
            <a:avLst/>
          </a:prstGeom>
          <a:noFill/>
          <a:ln>
            <a:noFill/>
          </a:ln>
        </p:spPr>
      </p:pic>
      <p:pic>
        <p:nvPicPr>
          <p:cNvPr id="419" name="Google Shape;419;p47"/>
          <p:cNvPicPr preferRelativeResize="0"/>
          <p:nvPr/>
        </p:nvPicPr>
        <p:blipFill>
          <a:blip r:embed="rId7">
            <a:alphaModFix/>
          </a:blip>
          <a:stretch>
            <a:fillRect/>
          </a:stretch>
        </p:blipFill>
        <p:spPr>
          <a:xfrm>
            <a:off x="4838662" y="1389400"/>
            <a:ext cx="531474" cy="531474"/>
          </a:xfrm>
          <a:prstGeom prst="rect">
            <a:avLst/>
          </a:prstGeom>
          <a:noFill/>
          <a:ln>
            <a:noFill/>
          </a:ln>
        </p:spPr>
      </p:pic>
      <p:pic>
        <p:nvPicPr>
          <p:cNvPr id="420" name="Google Shape;420;p47"/>
          <p:cNvPicPr preferRelativeResize="0"/>
          <p:nvPr/>
        </p:nvPicPr>
        <p:blipFill>
          <a:blip r:embed="rId7">
            <a:alphaModFix/>
          </a:blip>
          <a:stretch>
            <a:fillRect/>
          </a:stretch>
        </p:blipFill>
        <p:spPr>
          <a:xfrm>
            <a:off x="4162250" y="3427925"/>
            <a:ext cx="531474" cy="531474"/>
          </a:xfrm>
          <a:prstGeom prst="rect">
            <a:avLst/>
          </a:prstGeom>
          <a:noFill/>
          <a:ln>
            <a:noFill/>
          </a:ln>
        </p:spPr>
      </p:pic>
      <p:pic>
        <p:nvPicPr>
          <p:cNvPr id="421" name="Google Shape;421;p47"/>
          <p:cNvPicPr preferRelativeResize="0"/>
          <p:nvPr/>
        </p:nvPicPr>
        <p:blipFill>
          <a:blip r:embed="rId7">
            <a:alphaModFix/>
          </a:blip>
          <a:stretch>
            <a:fillRect/>
          </a:stretch>
        </p:blipFill>
        <p:spPr>
          <a:xfrm>
            <a:off x="4720237" y="3427912"/>
            <a:ext cx="531474" cy="531474"/>
          </a:xfrm>
          <a:prstGeom prst="rect">
            <a:avLst/>
          </a:prstGeom>
          <a:noFill/>
          <a:ln>
            <a:noFill/>
          </a:ln>
        </p:spPr>
      </p:pic>
      <p:cxnSp>
        <p:nvCxnSpPr>
          <p:cNvPr id="422" name="Google Shape;422;p47"/>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423" name="Google Shape;423;p47"/>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4" name="Google Shape;424;p47"/>
          <p:cNvPicPr preferRelativeResize="0"/>
          <p:nvPr/>
        </p:nvPicPr>
        <p:blipFill>
          <a:blip r:embed="rId7">
            <a:alphaModFix/>
          </a:blip>
          <a:stretch>
            <a:fillRect/>
          </a:stretch>
        </p:blipFill>
        <p:spPr>
          <a:xfrm>
            <a:off x="5394387" y="1389400"/>
            <a:ext cx="531474" cy="531474"/>
          </a:xfrm>
          <a:prstGeom prst="rect">
            <a:avLst/>
          </a:prstGeom>
          <a:noFill/>
          <a:ln>
            <a:noFill/>
          </a:ln>
        </p:spPr>
      </p:pic>
      <p:pic>
        <p:nvPicPr>
          <p:cNvPr id="425" name="Google Shape;425;p47"/>
          <p:cNvPicPr preferRelativeResize="0"/>
          <p:nvPr/>
        </p:nvPicPr>
        <p:blipFill>
          <a:blip r:embed="rId7">
            <a:alphaModFix/>
          </a:blip>
          <a:stretch>
            <a:fillRect/>
          </a:stretch>
        </p:blipFill>
        <p:spPr>
          <a:xfrm>
            <a:off x="3774687" y="1872775"/>
            <a:ext cx="531474" cy="531474"/>
          </a:xfrm>
          <a:prstGeom prst="rect">
            <a:avLst/>
          </a:prstGeom>
          <a:noFill/>
          <a:ln>
            <a:noFill/>
          </a:ln>
        </p:spPr>
      </p:pic>
      <p:pic>
        <p:nvPicPr>
          <p:cNvPr id="426" name="Google Shape;426;p47"/>
          <p:cNvPicPr preferRelativeResize="0"/>
          <p:nvPr/>
        </p:nvPicPr>
        <p:blipFill>
          <a:blip r:embed="rId7">
            <a:alphaModFix/>
          </a:blip>
          <a:stretch>
            <a:fillRect/>
          </a:stretch>
        </p:blipFill>
        <p:spPr>
          <a:xfrm>
            <a:off x="4308187" y="1872775"/>
            <a:ext cx="531474" cy="531474"/>
          </a:xfrm>
          <a:prstGeom prst="rect">
            <a:avLst/>
          </a:prstGeom>
          <a:noFill/>
          <a:ln>
            <a:noFill/>
          </a:ln>
        </p:spPr>
      </p:pic>
      <p:pic>
        <p:nvPicPr>
          <p:cNvPr id="427" name="Google Shape;427;p47"/>
          <p:cNvPicPr preferRelativeResize="0"/>
          <p:nvPr/>
        </p:nvPicPr>
        <p:blipFill>
          <a:blip r:embed="rId7">
            <a:alphaModFix/>
          </a:blip>
          <a:stretch>
            <a:fillRect/>
          </a:stretch>
        </p:blipFill>
        <p:spPr>
          <a:xfrm>
            <a:off x="4839662" y="1872775"/>
            <a:ext cx="531474" cy="531474"/>
          </a:xfrm>
          <a:prstGeom prst="rect">
            <a:avLst/>
          </a:prstGeom>
          <a:noFill/>
          <a:ln>
            <a:noFill/>
          </a:ln>
        </p:spPr>
      </p:pic>
      <p:pic>
        <p:nvPicPr>
          <p:cNvPr id="428" name="Google Shape;428;p47"/>
          <p:cNvPicPr preferRelativeResize="0"/>
          <p:nvPr/>
        </p:nvPicPr>
        <p:blipFill>
          <a:blip r:embed="rId7">
            <a:alphaModFix/>
          </a:blip>
          <a:stretch>
            <a:fillRect/>
          </a:stretch>
        </p:blipFill>
        <p:spPr>
          <a:xfrm>
            <a:off x="5395387" y="1872775"/>
            <a:ext cx="531474" cy="531474"/>
          </a:xfrm>
          <a:prstGeom prst="rect">
            <a:avLst/>
          </a:prstGeom>
          <a:noFill/>
          <a:ln>
            <a:noFill/>
          </a:ln>
        </p:spPr>
      </p:pic>
      <p:pic>
        <p:nvPicPr>
          <p:cNvPr id="429" name="Google Shape;429;p47"/>
          <p:cNvPicPr preferRelativeResize="0"/>
          <p:nvPr/>
        </p:nvPicPr>
        <p:blipFill>
          <a:blip r:embed="rId7">
            <a:alphaModFix/>
          </a:blip>
          <a:stretch>
            <a:fillRect/>
          </a:stretch>
        </p:blipFill>
        <p:spPr>
          <a:xfrm>
            <a:off x="3930437" y="2896450"/>
            <a:ext cx="531474" cy="531474"/>
          </a:xfrm>
          <a:prstGeom prst="rect">
            <a:avLst/>
          </a:prstGeom>
          <a:noFill/>
          <a:ln>
            <a:noFill/>
          </a:ln>
        </p:spPr>
      </p:pic>
      <p:pic>
        <p:nvPicPr>
          <p:cNvPr id="430" name="Google Shape;430;p47"/>
          <p:cNvPicPr preferRelativeResize="0"/>
          <p:nvPr/>
        </p:nvPicPr>
        <p:blipFill>
          <a:blip r:embed="rId7">
            <a:alphaModFix/>
          </a:blip>
          <a:stretch>
            <a:fillRect/>
          </a:stretch>
        </p:blipFill>
        <p:spPr>
          <a:xfrm>
            <a:off x="4463937" y="2896450"/>
            <a:ext cx="531474" cy="531474"/>
          </a:xfrm>
          <a:prstGeom prst="rect">
            <a:avLst/>
          </a:prstGeom>
          <a:noFill/>
          <a:ln>
            <a:noFill/>
          </a:ln>
        </p:spPr>
      </p:pic>
      <p:pic>
        <p:nvPicPr>
          <p:cNvPr id="431" name="Google Shape;431;p47"/>
          <p:cNvPicPr preferRelativeResize="0"/>
          <p:nvPr/>
        </p:nvPicPr>
        <p:blipFill>
          <a:blip r:embed="rId7">
            <a:alphaModFix/>
          </a:blip>
          <a:stretch>
            <a:fillRect/>
          </a:stretch>
        </p:blipFill>
        <p:spPr>
          <a:xfrm>
            <a:off x="4995412" y="2896450"/>
            <a:ext cx="531474" cy="5314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5" name="Shape 435"/>
        <p:cNvGrpSpPr/>
        <p:nvPr/>
      </p:nvGrpSpPr>
      <p:grpSpPr>
        <a:xfrm>
          <a:off x="0" y="0"/>
          <a:ext cx="0" cy="0"/>
          <a:chOff x="0" y="0"/>
          <a:chExt cx="0" cy="0"/>
        </a:xfrm>
      </p:grpSpPr>
      <p:pic>
        <p:nvPicPr>
          <p:cNvPr id="436" name="Google Shape;436;p48"/>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437" name="Google Shape;437;p48"/>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438" name="Google Shape;438;p48">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439" name="Google Shape;439;p48"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3" name="Shape 443"/>
        <p:cNvGrpSpPr/>
        <p:nvPr/>
      </p:nvGrpSpPr>
      <p:grpSpPr>
        <a:xfrm>
          <a:off x="0" y="0"/>
          <a:ext cx="0" cy="0"/>
          <a:chOff x="0" y="0"/>
          <a:chExt cx="0" cy="0"/>
        </a:xfrm>
      </p:grpSpPr>
      <p:sp>
        <p:nvSpPr>
          <p:cNvPr id="444" name="Google Shape;444;p49"/>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445" name="Google Shape;445;p49"/>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446" name="Google Shape;446;p49">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447" name="Google Shape;447;p49"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1000"/>
                                        <p:tgtEl>
                                          <p:spTgt spid="4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1" name="Shape 451"/>
        <p:cNvGrpSpPr/>
        <p:nvPr/>
      </p:nvGrpSpPr>
      <p:grpSpPr>
        <a:xfrm>
          <a:off x="0" y="0"/>
          <a:ext cx="0" cy="0"/>
          <a:chOff x="0" y="0"/>
          <a:chExt cx="0" cy="0"/>
        </a:xfrm>
      </p:grpSpPr>
      <p:pic>
        <p:nvPicPr>
          <p:cNvPr descr="Free Leprechaun Transparent, Download Free Clip Art, Free Clip Art on  Clipart Library" id="452" name="Google Shape;452;p50"/>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453" name="Google Shape;453;p50"/>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454" name="Google Shape;454;p50"/>
          <p:cNvPicPr preferRelativeResize="0"/>
          <p:nvPr/>
        </p:nvPicPr>
        <p:blipFill>
          <a:blip r:embed="rId5">
            <a:alphaModFix/>
          </a:blip>
          <a:stretch>
            <a:fillRect/>
          </a:stretch>
        </p:blipFill>
        <p:spPr>
          <a:xfrm>
            <a:off x="7328338" y="1902175"/>
            <a:ext cx="1476649" cy="1476649"/>
          </a:xfrm>
          <a:prstGeom prst="rect">
            <a:avLst/>
          </a:prstGeom>
          <a:noFill/>
          <a:ln>
            <a:noFill/>
          </a:ln>
        </p:spPr>
      </p:pic>
      <p:pic>
        <p:nvPicPr>
          <p:cNvPr id="455" name="Google Shape;455;p50"/>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456" name="Google Shape;456;p50"/>
          <p:cNvPicPr preferRelativeResize="0"/>
          <p:nvPr/>
        </p:nvPicPr>
        <p:blipFill>
          <a:blip r:embed="rId5">
            <a:alphaModFix/>
          </a:blip>
          <a:stretch>
            <a:fillRect/>
          </a:stretch>
        </p:blipFill>
        <p:spPr>
          <a:xfrm>
            <a:off x="7297350" y="384088"/>
            <a:ext cx="1476649" cy="1476650"/>
          </a:xfrm>
          <a:prstGeom prst="rect">
            <a:avLst/>
          </a:prstGeom>
          <a:noFill/>
          <a:ln>
            <a:noFill/>
          </a:ln>
        </p:spPr>
      </p:pic>
      <p:sp>
        <p:nvSpPr>
          <p:cNvPr id="457" name="Google Shape;457;p50">
            <a:hlinkClick action="ppaction://hlinksldjump" r:id="rId6"/>
          </p:cNvPr>
          <p:cNvSpPr/>
          <p:nvPr/>
        </p:nvSpPr>
        <p:spPr>
          <a:xfrm>
            <a:off x="7286275" y="2252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
        <p:nvSpPr>
          <p:cNvPr id="458" name="Google Shape;458;p50">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5</a:t>
            </a:r>
            <a:endParaRPr sz="4700">
              <a:solidFill>
                <a:srgbClr val="FFFFFF"/>
              </a:solidFill>
              <a:latin typeface="Fredoka One"/>
              <a:ea typeface="Fredoka One"/>
              <a:cs typeface="Fredoka One"/>
              <a:sym typeface="Fredoka One"/>
            </a:endParaRPr>
          </a:p>
        </p:txBody>
      </p:sp>
      <p:sp>
        <p:nvSpPr>
          <p:cNvPr id="459" name="Google Shape;459;p50">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12</a:t>
            </a:r>
            <a:endParaRPr sz="4700">
              <a:solidFill>
                <a:srgbClr val="FFFFFF"/>
              </a:solidFill>
              <a:latin typeface="Fredoka One"/>
              <a:ea typeface="Fredoka One"/>
              <a:cs typeface="Fredoka One"/>
              <a:sym typeface="Fredoka One"/>
            </a:endParaRPr>
          </a:p>
        </p:txBody>
      </p:sp>
      <p:sp>
        <p:nvSpPr>
          <p:cNvPr id="460" name="Google Shape;460;p50"/>
          <p:cNvSpPr txBox="1"/>
          <p:nvPr/>
        </p:nvSpPr>
        <p:spPr>
          <a:xfrm>
            <a:off x="2606975" y="1127350"/>
            <a:ext cx="30000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3</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7</a:t>
            </a:r>
            <a:endParaRPr sz="6200">
              <a:solidFill>
                <a:schemeClr val="dk1"/>
              </a:solidFill>
              <a:latin typeface="Fredoka One"/>
              <a:ea typeface="Fredoka One"/>
              <a:cs typeface="Fredoka One"/>
              <a:sym typeface="Fredoka One"/>
            </a:endParaRPr>
          </a:p>
        </p:txBody>
      </p:sp>
      <p:cxnSp>
        <p:nvCxnSpPr>
          <p:cNvPr id="461" name="Google Shape;461;p50"/>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462" name="Google Shape;462;p50"/>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3" name="Google Shape;463;p50"/>
          <p:cNvPicPr preferRelativeResize="0"/>
          <p:nvPr/>
        </p:nvPicPr>
        <p:blipFill>
          <a:blip r:embed="rId7">
            <a:alphaModFix/>
          </a:blip>
          <a:stretch>
            <a:fillRect/>
          </a:stretch>
        </p:blipFill>
        <p:spPr>
          <a:xfrm>
            <a:off x="4113625" y="3485325"/>
            <a:ext cx="531474" cy="531474"/>
          </a:xfrm>
          <a:prstGeom prst="rect">
            <a:avLst/>
          </a:prstGeom>
          <a:noFill/>
          <a:ln>
            <a:noFill/>
          </a:ln>
        </p:spPr>
      </p:pic>
      <p:pic>
        <p:nvPicPr>
          <p:cNvPr id="464" name="Google Shape;464;p50"/>
          <p:cNvPicPr preferRelativeResize="0"/>
          <p:nvPr/>
        </p:nvPicPr>
        <p:blipFill>
          <a:blip r:embed="rId7">
            <a:alphaModFix/>
          </a:blip>
          <a:stretch>
            <a:fillRect/>
          </a:stretch>
        </p:blipFill>
        <p:spPr>
          <a:xfrm>
            <a:off x="5486562" y="2896462"/>
            <a:ext cx="531474" cy="531474"/>
          </a:xfrm>
          <a:prstGeom prst="rect">
            <a:avLst/>
          </a:prstGeom>
          <a:noFill/>
          <a:ln>
            <a:noFill/>
          </a:ln>
        </p:spPr>
      </p:pic>
      <p:cxnSp>
        <p:nvCxnSpPr>
          <p:cNvPr id="465" name="Google Shape;465;p50"/>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466" name="Google Shape;466;p50"/>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7" name="Google Shape;467;p50"/>
          <p:cNvPicPr preferRelativeResize="0"/>
          <p:nvPr/>
        </p:nvPicPr>
        <p:blipFill>
          <a:blip r:embed="rId7">
            <a:alphaModFix/>
          </a:blip>
          <a:stretch>
            <a:fillRect/>
          </a:stretch>
        </p:blipFill>
        <p:spPr>
          <a:xfrm>
            <a:off x="3859237" y="1370700"/>
            <a:ext cx="531474" cy="531474"/>
          </a:xfrm>
          <a:prstGeom prst="rect">
            <a:avLst/>
          </a:prstGeom>
          <a:noFill/>
          <a:ln>
            <a:noFill/>
          </a:ln>
        </p:spPr>
      </p:pic>
      <p:pic>
        <p:nvPicPr>
          <p:cNvPr id="468" name="Google Shape;468;p50"/>
          <p:cNvPicPr preferRelativeResize="0"/>
          <p:nvPr/>
        </p:nvPicPr>
        <p:blipFill>
          <a:blip r:embed="rId7">
            <a:alphaModFix/>
          </a:blip>
          <a:stretch>
            <a:fillRect/>
          </a:stretch>
        </p:blipFill>
        <p:spPr>
          <a:xfrm>
            <a:off x="4392737" y="1370700"/>
            <a:ext cx="531474" cy="531474"/>
          </a:xfrm>
          <a:prstGeom prst="rect">
            <a:avLst/>
          </a:prstGeom>
          <a:noFill/>
          <a:ln>
            <a:noFill/>
          </a:ln>
        </p:spPr>
      </p:pic>
      <p:pic>
        <p:nvPicPr>
          <p:cNvPr id="469" name="Google Shape;469;p50"/>
          <p:cNvPicPr preferRelativeResize="0"/>
          <p:nvPr/>
        </p:nvPicPr>
        <p:blipFill>
          <a:blip r:embed="rId7">
            <a:alphaModFix/>
          </a:blip>
          <a:stretch>
            <a:fillRect/>
          </a:stretch>
        </p:blipFill>
        <p:spPr>
          <a:xfrm>
            <a:off x="4924212" y="1370700"/>
            <a:ext cx="531474" cy="531474"/>
          </a:xfrm>
          <a:prstGeom prst="rect">
            <a:avLst/>
          </a:prstGeom>
          <a:noFill/>
          <a:ln>
            <a:noFill/>
          </a:ln>
        </p:spPr>
      </p:pic>
      <p:pic>
        <p:nvPicPr>
          <p:cNvPr id="470" name="Google Shape;470;p50"/>
          <p:cNvPicPr preferRelativeResize="0"/>
          <p:nvPr/>
        </p:nvPicPr>
        <p:blipFill>
          <a:blip r:embed="rId7">
            <a:alphaModFix/>
          </a:blip>
          <a:stretch>
            <a:fillRect/>
          </a:stretch>
        </p:blipFill>
        <p:spPr>
          <a:xfrm>
            <a:off x="3930437" y="2896450"/>
            <a:ext cx="531474" cy="531474"/>
          </a:xfrm>
          <a:prstGeom prst="rect">
            <a:avLst/>
          </a:prstGeom>
          <a:noFill/>
          <a:ln>
            <a:noFill/>
          </a:ln>
        </p:spPr>
      </p:pic>
      <p:pic>
        <p:nvPicPr>
          <p:cNvPr id="471" name="Google Shape;471;p50"/>
          <p:cNvPicPr preferRelativeResize="0"/>
          <p:nvPr/>
        </p:nvPicPr>
        <p:blipFill>
          <a:blip r:embed="rId7">
            <a:alphaModFix/>
          </a:blip>
          <a:stretch>
            <a:fillRect/>
          </a:stretch>
        </p:blipFill>
        <p:spPr>
          <a:xfrm>
            <a:off x="4463937" y="2896450"/>
            <a:ext cx="531474" cy="531474"/>
          </a:xfrm>
          <a:prstGeom prst="rect">
            <a:avLst/>
          </a:prstGeom>
          <a:noFill/>
          <a:ln>
            <a:noFill/>
          </a:ln>
        </p:spPr>
      </p:pic>
      <p:pic>
        <p:nvPicPr>
          <p:cNvPr id="472" name="Google Shape;472;p50"/>
          <p:cNvPicPr preferRelativeResize="0"/>
          <p:nvPr/>
        </p:nvPicPr>
        <p:blipFill>
          <a:blip r:embed="rId7">
            <a:alphaModFix/>
          </a:blip>
          <a:stretch>
            <a:fillRect/>
          </a:stretch>
        </p:blipFill>
        <p:spPr>
          <a:xfrm>
            <a:off x="4995412" y="2896450"/>
            <a:ext cx="531474" cy="531474"/>
          </a:xfrm>
          <a:prstGeom prst="rect">
            <a:avLst/>
          </a:prstGeom>
          <a:noFill/>
          <a:ln>
            <a:noFill/>
          </a:ln>
        </p:spPr>
      </p:pic>
      <p:pic>
        <p:nvPicPr>
          <p:cNvPr id="473" name="Google Shape;473;p50"/>
          <p:cNvPicPr preferRelativeResize="0"/>
          <p:nvPr/>
        </p:nvPicPr>
        <p:blipFill>
          <a:blip r:embed="rId7">
            <a:alphaModFix/>
          </a:blip>
          <a:stretch>
            <a:fillRect/>
          </a:stretch>
        </p:blipFill>
        <p:spPr>
          <a:xfrm>
            <a:off x="5178612" y="3485337"/>
            <a:ext cx="531474" cy="531474"/>
          </a:xfrm>
          <a:prstGeom prst="rect">
            <a:avLst/>
          </a:prstGeom>
          <a:noFill/>
          <a:ln>
            <a:noFill/>
          </a:ln>
        </p:spPr>
      </p:pic>
      <p:pic>
        <p:nvPicPr>
          <p:cNvPr id="474" name="Google Shape;474;p50"/>
          <p:cNvPicPr preferRelativeResize="0"/>
          <p:nvPr/>
        </p:nvPicPr>
        <p:blipFill>
          <a:blip r:embed="rId7">
            <a:alphaModFix/>
          </a:blip>
          <a:stretch>
            <a:fillRect/>
          </a:stretch>
        </p:blipFill>
        <p:spPr>
          <a:xfrm>
            <a:off x="4669400" y="3485337"/>
            <a:ext cx="531474" cy="5314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8" name="Shape 478"/>
        <p:cNvGrpSpPr/>
        <p:nvPr/>
      </p:nvGrpSpPr>
      <p:grpSpPr>
        <a:xfrm>
          <a:off x="0" y="0"/>
          <a:ext cx="0" cy="0"/>
          <a:chOff x="0" y="0"/>
          <a:chExt cx="0" cy="0"/>
        </a:xfrm>
      </p:grpSpPr>
      <p:pic>
        <p:nvPicPr>
          <p:cNvPr id="479" name="Google Shape;479;p51"/>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480" name="Google Shape;480;p51"/>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481" name="Google Shape;481;p51">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482" name="Google Shape;482;p51"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82"/>
                                        </p:tgtEl>
                                        <p:attrNameLst>
                                          <p:attrName>style.visibility</p:attrName>
                                        </p:attrNameLst>
                                      </p:cBhvr>
                                      <p:to>
                                        <p:strVal val="visible"/>
                                      </p:to>
                                    </p:set>
                                    <p:animEffect filter="fade" transition="in">
                                      <p:cBhvr>
                                        <p:cTn dur="1000"/>
                                        <p:tgtEl>
                                          <p:spTgt spid="4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6" name="Shape 486"/>
        <p:cNvGrpSpPr/>
        <p:nvPr/>
      </p:nvGrpSpPr>
      <p:grpSpPr>
        <a:xfrm>
          <a:off x="0" y="0"/>
          <a:ext cx="0" cy="0"/>
          <a:chOff x="0" y="0"/>
          <a:chExt cx="0" cy="0"/>
        </a:xfrm>
      </p:grpSpPr>
      <p:sp>
        <p:nvSpPr>
          <p:cNvPr id="487" name="Google Shape;487;p52"/>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488" name="Google Shape;488;p52"/>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489" name="Google Shape;489;p52">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490" name="Google Shape;490;p52"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4" name="Shape 494"/>
        <p:cNvGrpSpPr/>
        <p:nvPr/>
      </p:nvGrpSpPr>
      <p:grpSpPr>
        <a:xfrm>
          <a:off x="0" y="0"/>
          <a:ext cx="0" cy="0"/>
          <a:chOff x="0" y="0"/>
          <a:chExt cx="0" cy="0"/>
        </a:xfrm>
      </p:grpSpPr>
      <p:pic>
        <p:nvPicPr>
          <p:cNvPr id="495" name="Google Shape;495;p53"/>
          <p:cNvPicPr preferRelativeResize="0"/>
          <p:nvPr/>
        </p:nvPicPr>
        <p:blipFill>
          <a:blip r:embed="rId4">
            <a:alphaModFix/>
          </a:blip>
          <a:stretch>
            <a:fillRect/>
          </a:stretch>
        </p:blipFill>
        <p:spPr>
          <a:xfrm>
            <a:off x="7328338" y="296375"/>
            <a:ext cx="1476649" cy="1476650"/>
          </a:xfrm>
          <a:prstGeom prst="rect">
            <a:avLst/>
          </a:prstGeom>
          <a:noFill/>
          <a:ln>
            <a:noFill/>
          </a:ln>
        </p:spPr>
      </p:pic>
      <p:pic>
        <p:nvPicPr>
          <p:cNvPr id="496" name="Google Shape;496;p53"/>
          <p:cNvPicPr preferRelativeResize="0"/>
          <p:nvPr/>
        </p:nvPicPr>
        <p:blipFill>
          <a:blip r:embed="rId4">
            <a:alphaModFix/>
          </a:blip>
          <a:stretch>
            <a:fillRect/>
          </a:stretch>
        </p:blipFill>
        <p:spPr>
          <a:xfrm>
            <a:off x="7307300" y="3420275"/>
            <a:ext cx="1476649" cy="1476649"/>
          </a:xfrm>
          <a:prstGeom prst="rect">
            <a:avLst/>
          </a:prstGeom>
          <a:noFill/>
          <a:ln>
            <a:noFill/>
          </a:ln>
        </p:spPr>
      </p:pic>
      <p:pic>
        <p:nvPicPr>
          <p:cNvPr id="497" name="Google Shape;497;p53"/>
          <p:cNvPicPr preferRelativeResize="0"/>
          <p:nvPr/>
        </p:nvPicPr>
        <p:blipFill>
          <a:blip r:embed="rId4">
            <a:alphaModFix/>
          </a:blip>
          <a:stretch>
            <a:fillRect/>
          </a:stretch>
        </p:blipFill>
        <p:spPr>
          <a:xfrm>
            <a:off x="7297350" y="1867838"/>
            <a:ext cx="1476649" cy="1476649"/>
          </a:xfrm>
          <a:prstGeom prst="rect">
            <a:avLst/>
          </a:prstGeom>
          <a:noFill/>
          <a:ln>
            <a:noFill/>
          </a:ln>
        </p:spPr>
      </p:pic>
      <p:sp>
        <p:nvSpPr>
          <p:cNvPr id="498" name="Google Shape;498;p53">
            <a:hlinkClick action="ppaction://hlinksldjump" r:id="rId5"/>
          </p:cNvPr>
          <p:cNvSpPr/>
          <p:nvPr/>
        </p:nvSpPr>
        <p:spPr>
          <a:xfrm>
            <a:off x="7286275" y="170896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9</a:t>
            </a:r>
            <a:endParaRPr sz="4700">
              <a:solidFill>
                <a:srgbClr val="FFFFFF"/>
              </a:solidFill>
              <a:latin typeface="Fredoka One"/>
              <a:ea typeface="Fredoka One"/>
              <a:cs typeface="Fredoka One"/>
              <a:sym typeface="Fredoka One"/>
            </a:endParaRPr>
          </a:p>
        </p:txBody>
      </p:sp>
      <p:sp>
        <p:nvSpPr>
          <p:cNvPr id="499" name="Google Shape;499;p53">
            <a:hlinkClick action="ppaction://hlinkshowjump?jump=nextslide"/>
          </p:cNvPr>
          <p:cNvSpPr/>
          <p:nvPr/>
        </p:nvSpPr>
        <p:spPr>
          <a:xfrm>
            <a:off x="7286263" y="1588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
        <p:nvSpPr>
          <p:cNvPr id="500" name="Google Shape;500;p53">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3</a:t>
            </a:r>
            <a:endParaRPr sz="4700">
              <a:solidFill>
                <a:srgbClr val="FFFFFF"/>
              </a:solidFill>
              <a:latin typeface="Fredoka One"/>
              <a:ea typeface="Fredoka One"/>
              <a:cs typeface="Fredoka One"/>
              <a:sym typeface="Fredoka One"/>
            </a:endParaRPr>
          </a:p>
        </p:txBody>
      </p:sp>
      <p:pic>
        <p:nvPicPr>
          <p:cNvPr descr="Free Leprechaun Transparent, Download Free Clip Art, Free Clip Art on  Clipart Library" id="501" name="Google Shape;501;p53"/>
          <p:cNvPicPr preferRelativeResize="0"/>
          <p:nvPr/>
        </p:nvPicPr>
        <p:blipFill>
          <a:blip r:embed="rId6">
            <a:alphaModFix/>
          </a:blip>
          <a:stretch>
            <a:fillRect/>
          </a:stretch>
        </p:blipFill>
        <p:spPr>
          <a:xfrm>
            <a:off x="165649" y="1773025"/>
            <a:ext cx="2740125" cy="2976550"/>
          </a:xfrm>
          <a:prstGeom prst="rect">
            <a:avLst/>
          </a:prstGeom>
          <a:noFill/>
          <a:ln>
            <a:noFill/>
          </a:ln>
        </p:spPr>
      </p:pic>
      <p:sp>
        <p:nvSpPr>
          <p:cNvPr id="502" name="Google Shape;502;p53"/>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600">
              <a:latin typeface="Fredoka One"/>
              <a:ea typeface="Fredoka One"/>
              <a:cs typeface="Fredoka One"/>
              <a:sym typeface="Fredoka One"/>
            </a:endParaRPr>
          </a:p>
        </p:txBody>
      </p:sp>
      <p:sp>
        <p:nvSpPr>
          <p:cNvPr id="503" name="Google Shape;503;p53"/>
          <p:cNvSpPr txBox="1"/>
          <p:nvPr/>
        </p:nvSpPr>
        <p:spPr>
          <a:xfrm>
            <a:off x="2606975" y="1127350"/>
            <a:ext cx="30000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4</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5</a:t>
            </a:r>
            <a:endParaRPr sz="6200">
              <a:solidFill>
                <a:schemeClr val="dk1"/>
              </a:solidFill>
              <a:latin typeface="Fredoka One"/>
              <a:ea typeface="Fredoka One"/>
              <a:cs typeface="Fredoka One"/>
              <a:sym typeface="Fredoka One"/>
            </a:endParaRPr>
          </a:p>
        </p:txBody>
      </p:sp>
      <p:cxnSp>
        <p:nvCxnSpPr>
          <p:cNvPr id="504" name="Google Shape;504;p53"/>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505" name="Google Shape;505;p53"/>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6" name="Google Shape;506;p53"/>
          <p:cNvPicPr preferRelativeResize="0"/>
          <p:nvPr/>
        </p:nvPicPr>
        <p:blipFill>
          <a:blip r:embed="rId7">
            <a:alphaModFix/>
          </a:blip>
          <a:stretch>
            <a:fillRect/>
          </a:stretch>
        </p:blipFill>
        <p:spPr>
          <a:xfrm>
            <a:off x="4113625" y="3485325"/>
            <a:ext cx="531474" cy="531474"/>
          </a:xfrm>
          <a:prstGeom prst="rect">
            <a:avLst/>
          </a:prstGeom>
          <a:noFill/>
          <a:ln>
            <a:noFill/>
          </a:ln>
        </p:spPr>
      </p:pic>
      <p:pic>
        <p:nvPicPr>
          <p:cNvPr id="507" name="Google Shape;507;p53"/>
          <p:cNvPicPr preferRelativeResize="0"/>
          <p:nvPr/>
        </p:nvPicPr>
        <p:blipFill>
          <a:blip r:embed="rId7">
            <a:alphaModFix/>
          </a:blip>
          <a:stretch>
            <a:fillRect/>
          </a:stretch>
        </p:blipFill>
        <p:spPr>
          <a:xfrm>
            <a:off x="4589737" y="3485325"/>
            <a:ext cx="531474" cy="531474"/>
          </a:xfrm>
          <a:prstGeom prst="rect">
            <a:avLst/>
          </a:prstGeom>
          <a:noFill/>
          <a:ln>
            <a:noFill/>
          </a:ln>
        </p:spPr>
      </p:pic>
      <p:cxnSp>
        <p:nvCxnSpPr>
          <p:cNvPr id="508" name="Google Shape;508;p53"/>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509" name="Google Shape;509;p53"/>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0" name="Google Shape;510;p53"/>
          <p:cNvPicPr preferRelativeResize="0"/>
          <p:nvPr/>
        </p:nvPicPr>
        <p:blipFill>
          <a:blip r:embed="rId7">
            <a:alphaModFix/>
          </a:blip>
          <a:stretch>
            <a:fillRect/>
          </a:stretch>
        </p:blipFill>
        <p:spPr>
          <a:xfrm>
            <a:off x="3859237" y="1370700"/>
            <a:ext cx="531474" cy="531474"/>
          </a:xfrm>
          <a:prstGeom prst="rect">
            <a:avLst/>
          </a:prstGeom>
          <a:noFill/>
          <a:ln>
            <a:noFill/>
          </a:ln>
        </p:spPr>
      </p:pic>
      <p:pic>
        <p:nvPicPr>
          <p:cNvPr id="511" name="Google Shape;511;p53"/>
          <p:cNvPicPr preferRelativeResize="0"/>
          <p:nvPr/>
        </p:nvPicPr>
        <p:blipFill>
          <a:blip r:embed="rId7">
            <a:alphaModFix/>
          </a:blip>
          <a:stretch>
            <a:fillRect/>
          </a:stretch>
        </p:blipFill>
        <p:spPr>
          <a:xfrm>
            <a:off x="4392737" y="1370700"/>
            <a:ext cx="531474" cy="531474"/>
          </a:xfrm>
          <a:prstGeom prst="rect">
            <a:avLst/>
          </a:prstGeom>
          <a:noFill/>
          <a:ln>
            <a:noFill/>
          </a:ln>
        </p:spPr>
      </p:pic>
      <p:pic>
        <p:nvPicPr>
          <p:cNvPr id="512" name="Google Shape;512;p53"/>
          <p:cNvPicPr preferRelativeResize="0"/>
          <p:nvPr/>
        </p:nvPicPr>
        <p:blipFill>
          <a:blip r:embed="rId7">
            <a:alphaModFix/>
          </a:blip>
          <a:stretch>
            <a:fillRect/>
          </a:stretch>
        </p:blipFill>
        <p:spPr>
          <a:xfrm>
            <a:off x="4924212" y="1370700"/>
            <a:ext cx="531474" cy="531474"/>
          </a:xfrm>
          <a:prstGeom prst="rect">
            <a:avLst/>
          </a:prstGeom>
          <a:noFill/>
          <a:ln>
            <a:noFill/>
          </a:ln>
        </p:spPr>
      </p:pic>
      <p:pic>
        <p:nvPicPr>
          <p:cNvPr id="513" name="Google Shape;513;p53"/>
          <p:cNvPicPr preferRelativeResize="0"/>
          <p:nvPr/>
        </p:nvPicPr>
        <p:blipFill>
          <a:blip r:embed="rId7">
            <a:alphaModFix/>
          </a:blip>
          <a:stretch>
            <a:fillRect/>
          </a:stretch>
        </p:blipFill>
        <p:spPr>
          <a:xfrm>
            <a:off x="3930437" y="2896450"/>
            <a:ext cx="531474" cy="531474"/>
          </a:xfrm>
          <a:prstGeom prst="rect">
            <a:avLst/>
          </a:prstGeom>
          <a:noFill/>
          <a:ln>
            <a:noFill/>
          </a:ln>
        </p:spPr>
      </p:pic>
      <p:pic>
        <p:nvPicPr>
          <p:cNvPr id="514" name="Google Shape;514;p53"/>
          <p:cNvPicPr preferRelativeResize="0"/>
          <p:nvPr/>
        </p:nvPicPr>
        <p:blipFill>
          <a:blip r:embed="rId7">
            <a:alphaModFix/>
          </a:blip>
          <a:stretch>
            <a:fillRect/>
          </a:stretch>
        </p:blipFill>
        <p:spPr>
          <a:xfrm>
            <a:off x="4463937" y="2896450"/>
            <a:ext cx="531474" cy="531474"/>
          </a:xfrm>
          <a:prstGeom prst="rect">
            <a:avLst/>
          </a:prstGeom>
          <a:noFill/>
          <a:ln>
            <a:noFill/>
          </a:ln>
        </p:spPr>
      </p:pic>
      <p:pic>
        <p:nvPicPr>
          <p:cNvPr id="515" name="Google Shape;515;p53"/>
          <p:cNvPicPr preferRelativeResize="0"/>
          <p:nvPr/>
        </p:nvPicPr>
        <p:blipFill>
          <a:blip r:embed="rId7">
            <a:alphaModFix/>
          </a:blip>
          <a:stretch>
            <a:fillRect/>
          </a:stretch>
        </p:blipFill>
        <p:spPr>
          <a:xfrm>
            <a:off x="4995412" y="2896450"/>
            <a:ext cx="531474" cy="531474"/>
          </a:xfrm>
          <a:prstGeom prst="rect">
            <a:avLst/>
          </a:prstGeom>
          <a:noFill/>
          <a:ln>
            <a:noFill/>
          </a:ln>
        </p:spPr>
      </p:pic>
      <p:pic>
        <p:nvPicPr>
          <p:cNvPr id="516" name="Google Shape;516;p53"/>
          <p:cNvPicPr preferRelativeResize="0"/>
          <p:nvPr/>
        </p:nvPicPr>
        <p:blipFill>
          <a:blip r:embed="rId7">
            <a:alphaModFix/>
          </a:blip>
          <a:stretch>
            <a:fillRect/>
          </a:stretch>
        </p:blipFill>
        <p:spPr>
          <a:xfrm>
            <a:off x="5455687" y="1370700"/>
            <a:ext cx="531474" cy="53147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0" name="Shape 520"/>
        <p:cNvGrpSpPr/>
        <p:nvPr/>
      </p:nvGrpSpPr>
      <p:grpSpPr>
        <a:xfrm>
          <a:off x="0" y="0"/>
          <a:ext cx="0" cy="0"/>
          <a:chOff x="0" y="0"/>
          <a:chExt cx="0" cy="0"/>
        </a:xfrm>
      </p:grpSpPr>
      <p:pic>
        <p:nvPicPr>
          <p:cNvPr id="521" name="Google Shape;521;p54"/>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522" name="Google Shape;522;p54"/>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523" name="Google Shape;523;p54">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524" name="Google Shape;524;p54"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8" name="Shape 528"/>
        <p:cNvGrpSpPr/>
        <p:nvPr/>
      </p:nvGrpSpPr>
      <p:grpSpPr>
        <a:xfrm>
          <a:off x="0" y="0"/>
          <a:ext cx="0" cy="0"/>
          <a:chOff x="0" y="0"/>
          <a:chExt cx="0" cy="0"/>
        </a:xfrm>
      </p:grpSpPr>
      <p:sp>
        <p:nvSpPr>
          <p:cNvPr id="529" name="Google Shape;529;p55"/>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530" name="Google Shape;530;p55"/>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531" name="Google Shape;531;p55">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532" name="Google Shape;532;p55"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1000"/>
                                        <p:tgtEl>
                                          <p:spTgt spid="5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6" name="Shape 536"/>
        <p:cNvGrpSpPr/>
        <p:nvPr/>
      </p:nvGrpSpPr>
      <p:grpSpPr>
        <a:xfrm>
          <a:off x="0" y="0"/>
          <a:ext cx="0" cy="0"/>
          <a:chOff x="0" y="0"/>
          <a:chExt cx="0" cy="0"/>
        </a:xfrm>
      </p:grpSpPr>
      <p:pic>
        <p:nvPicPr>
          <p:cNvPr id="537" name="Google Shape;537;p56"/>
          <p:cNvPicPr preferRelativeResize="0"/>
          <p:nvPr/>
        </p:nvPicPr>
        <p:blipFill>
          <a:blip r:embed="rId4">
            <a:alphaModFix/>
          </a:blip>
          <a:stretch>
            <a:fillRect/>
          </a:stretch>
        </p:blipFill>
        <p:spPr>
          <a:xfrm>
            <a:off x="7328338" y="1902175"/>
            <a:ext cx="1476649" cy="1476649"/>
          </a:xfrm>
          <a:prstGeom prst="rect">
            <a:avLst/>
          </a:prstGeom>
          <a:noFill/>
          <a:ln>
            <a:noFill/>
          </a:ln>
        </p:spPr>
      </p:pic>
      <p:pic>
        <p:nvPicPr>
          <p:cNvPr id="538" name="Google Shape;538;p56"/>
          <p:cNvPicPr preferRelativeResize="0"/>
          <p:nvPr/>
        </p:nvPicPr>
        <p:blipFill>
          <a:blip r:embed="rId4">
            <a:alphaModFix/>
          </a:blip>
          <a:stretch>
            <a:fillRect/>
          </a:stretch>
        </p:blipFill>
        <p:spPr>
          <a:xfrm>
            <a:off x="7412500" y="296375"/>
            <a:ext cx="1476649" cy="1476650"/>
          </a:xfrm>
          <a:prstGeom prst="rect">
            <a:avLst/>
          </a:prstGeom>
          <a:noFill/>
          <a:ln>
            <a:noFill/>
          </a:ln>
        </p:spPr>
      </p:pic>
      <p:pic>
        <p:nvPicPr>
          <p:cNvPr id="539" name="Google Shape;539;p56"/>
          <p:cNvPicPr preferRelativeResize="0"/>
          <p:nvPr/>
        </p:nvPicPr>
        <p:blipFill>
          <a:blip r:embed="rId4">
            <a:alphaModFix/>
          </a:blip>
          <a:stretch>
            <a:fillRect/>
          </a:stretch>
        </p:blipFill>
        <p:spPr>
          <a:xfrm>
            <a:off x="7297350" y="3385888"/>
            <a:ext cx="1476649" cy="1476649"/>
          </a:xfrm>
          <a:prstGeom prst="rect">
            <a:avLst/>
          </a:prstGeom>
          <a:noFill/>
          <a:ln>
            <a:noFill/>
          </a:ln>
        </p:spPr>
      </p:pic>
      <p:sp>
        <p:nvSpPr>
          <p:cNvPr id="540" name="Google Shape;540;p56">
            <a:hlinkClick action="ppaction://hlinksldjump" r:id="rId5"/>
          </p:cNvPr>
          <p:cNvSpPr/>
          <p:nvPr/>
        </p:nvSpPr>
        <p:spPr>
          <a:xfrm>
            <a:off x="7286275" y="32270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12</a:t>
            </a:r>
            <a:endParaRPr sz="4700">
              <a:solidFill>
                <a:srgbClr val="FFFFFF"/>
              </a:solidFill>
              <a:latin typeface="Fredoka One"/>
              <a:ea typeface="Fredoka One"/>
              <a:cs typeface="Fredoka One"/>
              <a:sym typeface="Fredoka One"/>
            </a:endParaRPr>
          </a:p>
        </p:txBody>
      </p:sp>
      <p:sp>
        <p:nvSpPr>
          <p:cNvPr id="541" name="Google Shape;541;p56">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sp>
        <p:nvSpPr>
          <p:cNvPr id="542" name="Google Shape;542;p56">
            <a:hlinkClick action="ppaction://hlinkshowjump?jump=nextslide"/>
          </p:cNvPr>
          <p:cNvSpPr/>
          <p:nvPr/>
        </p:nvSpPr>
        <p:spPr>
          <a:xfrm>
            <a:off x="7328350" y="1802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pic>
        <p:nvPicPr>
          <p:cNvPr descr="Free Leprechaun Transparent, Download Free Clip Art, Free Clip Art on  Clipart Library" id="543" name="Google Shape;543;p56"/>
          <p:cNvPicPr preferRelativeResize="0"/>
          <p:nvPr/>
        </p:nvPicPr>
        <p:blipFill>
          <a:blip r:embed="rId6">
            <a:alphaModFix/>
          </a:blip>
          <a:stretch>
            <a:fillRect/>
          </a:stretch>
        </p:blipFill>
        <p:spPr>
          <a:xfrm>
            <a:off x="165649" y="1773025"/>
            <a:ext cx="2740125" cy="2976550"/>
          </a:xfrm>
          <a:prstGeom prst="rect">
            <a:avLst/>
          </a:prstGeom>
          <a:noFill/>
          <a:ln>
            <a:noFill/>
          </a:ln>
        </p:spPr>
      </p:pic>
      <p:sp>
        <p:nvSpPr>
          <p:cNvPr id="544" name="Google Shape;544;p56"/>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600">
              <a:latin typeface="Fredoka One"/>
              <a:ea typeface="Fredoka One"/>
              <a:cs typeface="Fredoka One"/>
              <a:sym typeface="Fredoka One"/>
            </a:endParaRPr>
          </a:p>
        </p:txBody>
      </p:sp>
      <p:sp>
        <p:nvSpPr>
          <p:cNvPr id="545" name="Google Shape;545;p56"/>
          <p:cNvSpPr txBox="1"/>
          <p:nvPr/>
        </p:nvSpPr>
        <p:spPr>
          <a:xfrm>
            <a:off x="2606975" y="1127350"/>
            <a:ext cx="30000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3</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9</a:t>
            </a:r>
            <a:endParaRPr sz="6200">
              <a:solidFill>
                <a:schemeClr val="dk1"/>
              </a:solidFill>
              <a:latin typeface="Fredoka One"/>
              <a:ea typeface="Fredoka One"/>
              <a:cs typeface="Fredoka One"/>
              <a:sym typeface="Fredoka One"/>
            </a:endParaRPr>
          </a:p>
        </p:txBody>
      </p:sp>
      <p:cxnSp>
        <p:nvCxnSpPr>
          <p:cNvPr id="546" name="Google Shape;546;p56"/>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547" name="Google Shape;547;p56"/>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8" name="Google Shape;548;p56"/>
          <p:cNvPicPr preferRelativeResize="0"/>
          <p:nvPr/>
        </p:nvPicPr>
        <p:blipFill>
          <a:blip r:embed="rId7">
            <a:alphaModFix/>
          </a:blip>
          <a:stretch>
            <a:fillRect/>
          </a:stretch>
        </p:blipFill>
        <p:spPr>
          <a:xfrm>
            <a:off x="5415350" y="2456725"/>
            <a:ext cx="531474" cy="531474"/>
          </a:xfrm>
          <a:prstGeom prst="rect">
            <a:avLst/>
          </a:prstGeom>
          <a:noFill/>
          <a:ln>
            <a:noFill/>
          </a:ln>
        </p:spPr>
      </p:pic>
      <p:cxnSp>
        <p:nvCxnSpPr>
          <p:cNvPr id="549" name="Google Shape;549;p56"/>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550" name="Google Shape;550;p56"/>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1" name="Google Shape;551;p56"/>
          <p:cNvPicPr preferRelativeResize="0"/>
          <p:nvPr/>
        </p:nvPicPr>
        <p:blipFill>
          <a:blip r:embed="rId7">
            <a:alphaModFix/>
          </a:blip>
          <a:stretch>
            <a:fillRect/>
          </a:stretch>
        </p:blipFill>
        <p:spPr>
          <a:xfrm>
            <a:off x="3859237" y="1370700"/>
            <a:ext cx="531474" cy="531474"/>
          </a:xfrm>
          <a:prstGeom prst="rect">
            <a:avLst/>
          </a:prstGeom>
          <a:noFill/>
          <a:ln>
            <a:noFill/>
          </a:ln>
        </p:spPr>
      </p:pic>
      <p:pic>
        <p:nvPicPr>
          <p:cNvPr id="552" name="Google Shape;552;p56"/>
          <p:cNvPicPr preferRelativeResize="0"/>
          <p:nvPr/>
        </p:nvPicPr>
        <p:blipFill>
          <a:blip r:embed="rId7">
            <a:alphaModFix/>
          </a:blip>
          <a:stretch>
            <a:fillRect/>
          </a:stretch>
        </p:blipFill>
        <p:spPr>
          <a:xfrm>
            <a:off x="4392737" y="1370700"/>
            <a:ext cx="531474" cy="531474"/>
          </a:xfrm>
          <a:prstGeom prst="rect">
            <a:avLst/>
          </a:prstGeom>
          <a:noFill/>
          <a:ln>
            <a:noFill/>
          </a:ln>
        </p:spPr>
      </p:pic>
      <p:pic>
        <p:nvPicPr>
          <p:cNvPr id="553" name="Google Shape;553;p56"/>
          <p:cNvPicPr preferRelativeResize="0"/>
          <p:nvPr/>
        </p:nvPicPr>
        <p:blipFill>
          <a:blip r:embed="rId7">
            <a:alphaModFix/>
          </a:blip>
          <a:stretch>
            <a:fillRect/>
          </a:stretch>
        </p:blipFill>
        <p:spPr>
          <a:xfrm>
            <a:off x="4924212" y="1370700"/>
            <a:ext cx="531474" cy="531474"/>
          </a:xfrm>
          <a:prstGeom prst="rect">
            <a:avLst/>
          </a:prstGeom>
          <a:noFill/>
          <a:ln>
            <a:noFill/>
          </a:ln>
        </p:spPr>
      </p:pic>
      <p:pic>
        <p:nvPicPr>
          <p:cNvPr id="554" name="Google Shape;554;p56"/>
          <p:cNvPicPr preferRelativeResize="0"/>
          <p:nvPr/>
        </p:nvPicPr>
        <p:blipFill>
          <a:blip r:embed="rId7">
            <a:alphaModFix/>
          </a:blip>
          <a:stretch>
            <a:fillRect/>
          </a:stretch>
        </p:blipFill>
        <p:spPr>
          <a:xfrm>
            <a:off x="3859225" y="2456712"/>
            <a:ext cx="531474" cy="531474"/>
          </a:xfrm>
          <a:prstGeom prst="rect">
            <a:avLst/>
          </a:prstGeom>
          <a:noFill/>
          <a:ln>
            <a:noFill/>
          </a:ln>
        </p:spPr>
      </p:pic>
      <p:pic>
        <p:nvPicPr>
          <p:cNvPr id="555" name="Google Shape;555;p56"/>
          <p:cNvPicPr preferRelativeResize="0"/>
          <p:nvPr/>
        </p:nvPicPr>
        <p:blipFill>
          <a:blip r:embed="rId7">
            <a:alphaModFix/>
          </a:blip>
          <a:stretch>
            <a:fillRect/>
          </a:stretch>
        </p:blipFill>
        <p:spPr>
          <a:xfrm>
            <a:off x="4392725" y="2456712"/>
            <a:ext cx="531474" cy="531474"/>
          </a:xfrm>
          <a:prstGeom prst="rect">
            <a:avLst/>
          </a:prstGeom>
          <a:noFill/>
          <a:ln>
            <a:noFill/>
          </a:ln>
        </p:spPr>
      </p:pic>
      <p:pic>
        <p:nvPicPr>
          <p:cNvPr id="556" name="Google Shape;556;p56"/>
          <p:cNvPicPr preferRelativeResize="0"/>
          <p:nvPr/>
        </p:nvPicPr>
        <p:blipFill>
          <a:blip r:embed="rId7">
            <a:alphaModFix/>
          </a:blip>
          <a:stretch>
            <a:fillRect/>
          </a:stretch>
        </p:blipFill>
        <p:spPr>
          <a:xfrm>
            <a:off x="4924200" y="2456712"/>
            <a:ext cx="531474" cy="531474"/>
          </a:xfrm>
          <a:prstGeom prst="rect">
            <a:avLst/>
          </a:prstGeom>
          <a:noFill/>
          <a:ln>
            <a:noFill/>
          </a:ln>
        </p:spPr>
      </p:pic>
      <p:pic>
        <p:nvPicPr>
          <p:cNvPr id="557" name="Google Shape;557;p56"/>
          <p:cNvPicPr preferRelativeResize="0"/>
          <p:nvPr/>
        </p:nvPicPr>
        <p:blipFill>
          <a:blip r:embed="rId7">
            <a:alphaModFix/>
          </a:blip>
          <a:stretch>
            <a:fillRect/>
          </a:stretch>
        </p:blipFill>
        <p:spPr>
          <a:xfrm>
            <a:off x="5415350" y="2988200"/>
            <a:ext cx="531474" cy="531474"/>
          </a:xfrm>
          <a:prstGeom prst="rect">
            <a:avLst/>
          </a:prstGeom>
          <a:noFill/>
          <a:ln>
            <a:noFill/>
          </a:ln>
        </p:spPr>
      </p:pic>
      <p:pic>
        <p:nvPicPr>
          <p:cNvPr id="558" name="Google Shape;558;p56"/>
          <p:cNvPicPr preferRelativeResize="0"/>
          <p:nvPr/>
        </p:nvPicPr>
        <p:blipFill>
          <a:blip r:embed="rId7">
            <a:alphaModFix/>
          </a:blip>
          <a:stretch>
            <a:fillRect/>
          </a:stretch>
        </p:blipFill>
        <p:spPr>
          <a:xfrm>
            <a:off x="3859225" y="2988187"/>
            <a:ext cx="531474" cy="531474"/>
          </a:xfrm>
          <a:prstGeom prst="rect">
            <a:avLst/>
          </a:prstGeom>
          <a:noFill/>
          <a:ln>
            <a:noFill/>
          </a:ln>
        </p:spPr>
      </p:pic>
      <p:pic>
        <p:nvPicPr>
          <p:cNvPr id="559" name="Google Shape;559;p56"/>
          <p:cNvPicPr preferRelativeResize="0"/>
          <p:nvPr/>
        </p:nvPicPr>
        <p:blipFill>
          <a:blip r:embed="rId7">
            <a:alphaModFix/>
          </a:blip>
          <a:stretch>
            <a:fillRect/>
          </a:stretch>
        </p:blipFill>
        <p:spPr>
          <a:xfrm>
            <a:off x="4392725" y="2988187"/>
            <a:ext cx="531474" cy="531474"/>
          </a:xfrm>
          <a:prstGeom prst="rect">
            <a:avLst/>
          </a:prstGeom>
          <a:noFill/>
          <a:ln>
            <a:noFill/>
          </a:ln>
        </p:spPr>
      </p:pic>
      <p:pic>
        <p:nvPicPr>
          <p:cNvPr id="560" name="Google Shape;560;p56"/>
          <p:cNvPicPr preferRelativeResize="0"/>
          <p:nvPr/>
        </p:nvPicPr>
        <p:blipFill>
          <a:blip r:embed="rId7">
            <a:alphaModFix/>
          </a:blip>
          <a:stretch>
            <a:fillRect/>
          </a:stretch>
        </p:blipFill>
        <p:spPr>
          <a:xfrm>
            <a:off x="4924200" y="2988187"/>
            <a:ext cx="531474" cy="531474"/>
          </a:xfrm>
          <a:prstGeom prst="rect">
            <a:avLst/>
          </a:prstGeom>
          <a:noFill/>
          <a:ln>
            <a:noFill/>
          </a:ln>
        </p:spPr>
      </p:pic>
      <p:pic>
        <p:nvPicPr>
          <p:cNvPr id="561" name="Google Shape;561;p56"/>
          <p:cNvPicPr preferRelativeResize="0"/>
          <p:nvPr/>
        </p:nvPicPr>
        <p:blipFill>
          <a:blip r:embed="rId7">
            <a:alphaModFix/>
          </a:blip>
          <a:stretch>
            <a:fillRect/>
          </a:stretch>
        </p:blipFill>
        <p:spPr>
          <a:xfrm>
            <a:off x="4637300" y="3542700"/>
            <a:ext cx="531474" cy="5314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5" name="Shape 565"/>
        <p:cNvGrpSpPr/>
        <p:nvPr/>
      </p:nvGrpSpPr>
      <p:grpSpPr>
        <a:xfrm>
          <a:off x="0" y="0"/>
          <a:ext cx="0" cy="0"/>
          <a:chOff x="0" y="0"/>
          <a:chExt cx="0" cy="0"/>
        </a:xfrm>
      </p:grpSpPr>
      <p:pic>
        <p:nvPicPr>
          <p:cNvPr id="566" name="Google Shape;566;p57"/>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567" name="Google Shape;567;p57"/>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568" name="Google Shape;568;p57">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569" name="Google Shape;569;p57"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570" name="Google Shape;570;p57" title="Try Again ( No Copyright Gaming Sound )">
            <a:hlinkClick r:id="rId7"/>
          </p:cNvPr>
          <p:cNvPicPr preferRelativeResize="0"/>
          <p:nvPr/>
        </p:nvPicPr>
        <p:blipFill>
          <a:blip r:embed="rId6">
            <a:alphaModFix/>
          </a:blip>
          <a:stretch>
            <a:fillRect/>
          </a:stretch>
        </p:blipFill>
        <p:spPr>
          <a:xfrm>
            <a:off x="2438400" y="10096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1000"/>
                                        <p:tgtEl>
                                          <p:spTgt spid="569"/>
                                        </p:tgtEl>
                                      </p:cBhvr>
                                    </p:animEffect>
                                  </p:childTnLst>
                                </p:cTn>
                              </p:par>
                              <p:par>
                                <p:cTn fill="hold" nodeType="withEffect" presetClass="entr" presetID="10" presetSubtype="0">
                                  <p:stCondLst>
                                    <p:cond delay="0"/>
                                  </p:stCondLst>
                                  <p:childTnLst>
                                    <p:set>
                                      <p:cBhvr>
                                        <p:cTn dur="1" fill="hold">
                                          <p:stCondLst>
                                            <p:cond delay="0"/>
                                          </p:stCondLst>
                                        </p:cTn>
                                        <p:tgtEl>
                                          <p:spTgt spid="570"/>
                                        </p:tgtEl>
                                        <p:attrNameLst>
                                          <p:attrName>style.visibility</p:attrName>
                                        </p:attrNameLst>
                                      </p:cBhvr>
                                      <p:to>
                                        <p:strVal val="visible"/>
                                      </p:to>
                                    </p:set>
                                    <p:animEffect filter="fade" transition="in">
                                      <p:cBhvr>
                                        <p:cTn dur="1000"/>
                                        <p:tgtEl>
                                          <p:spTgt spid="5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4" name="Shape 574"/>
        <p:cNvGrpSpPr/>
        <p:nvPr/>
      </p:nvGrpSpPr>
      <p:grpSpPr>
        <a:xfrm>
          <a:off x="0" y="0"/>
          <a:ext cx="0" cy="0"/>
          <a:chOff x="0" y="0"/>
          <a:chExt cx="0" cy="0"/>
        </a:xfrm>
      </p:grpSpPr>
      <p:sp>
        <p:nvSpPr>
          <p:cNvPr id="575" name="Google Shape;575;p58"/>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576" name="Google Shape;576;p58"/>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577" name="Google Shape;577;p58">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578" name="Google Shape;578;p58"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78"/>
                                        </p:tgtEl>
                                        <p:attrNameLst>
                                          <p:attrName>style.visibility</p:attrName>
                                        </p:attrNameLst>
                                      </p:cBhvr>
                                      <p:to>
                                        <p:strVal val="visible"/>
                                      </p:to>
                                    </p:set>
                                    <p:animEffect filter="fade" transition="in">
                                      <p:cBhvr>
                                        <p:cTn dur="1000"/>
                                        <p:tgtEl>
                                          <p:spTgt spid="5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2" name="Shape 582"/>
        <p:cNvGrpSpPr/>
        <p:nvPr/>
      </p:nvGrpSpPr>
      <p:grpSpPr>
        <a:xfrm>
          <a:off x="0" y="0"/>
          <a:ext cx="0" cy="0"/>
          <a:chOff x="0" y="0"/>
          <a:chExt cx="0" cy="0"/>
        </a:xfrm>
      </p:grpSpPr>
      <p:pic>
        <p:nvPicPr>
          <p:cNvPr descr="Free Leprechaun Transparent, Download Free Clip Art, Free Clip Art on  Clipart Library" id="583" name="Google Shape;583;p59"/>
          <p:cNvPicPr preferRelativeResize="0"/>
          <p:nvPr/>
        </p:nvPicPr>
        <p:blipFill>
          <a:blip r:embed="rId4">
            <a:alphaModFix/>
          </a:blip>
          <a:stretch>
            <a:fillRect/>
          </a:stretch>
        </p:blipFill>
        <p:spPr>
          <a:xfrm>
            <a:off x="165649" y="1773025"/>
            <a:ext cx="2740125" cy="2976550"/>
          </a:xfrm>
          <a:prstGeom prst="rect">
            <a:avLst/>
          </a:prstGeom>
          <a:noFill/>
          <a:ln>
            <a:noFill/>
          </a:ln>
        </p:spPr>
      </p:pic>
      <p:sp>
        <p:nvSpPr>
          <p:cNvPr id="584" name="Google Shape;584;p59"/>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6200">
                <a:latin typeface="Fredoka One"/>
                <a:ea typeface="Fredoka One"/>
                <a:cs typeface="Fredoka One"/>
                <a:sym typeface="Fredoka One"/>
              </a:rPr>
              <a:t>  </a:t>
            </a:r>
            <a:r>
              <a:rPr lang="en" sz="6200">
                <a:latin typeface="Fredoka One"/>
                <a:ea typeface="Fredoka One"/>
                <a:cs typeface="Fredoka One"/>
                <a:sym typeface="Fredoka One"/>
              </a:rPr>
              <a:t>2</a:t>
            </a:r>
            <a:endParaRPr sz="6200">
              <a:latin typeface="Fredoka One"/>
              <a:ea typeface="Fredoka One"/>
              <a:cs typeface="Fredoka One"/>
              <a:sym typeface="Fredoka One"/>
            </a:endParaRPr>
          </a:p>
          <a:p>
            <a:pPr indent="0" lvl="0" marL="0" rtl="0" algn="l">
              <a:spcBef>
                <a:spcPts val="0"/>
              </a:spcBef>
              <a:spcAft>
                <a:spcPts val="0"/>
              </a:spcAft>
              <a:buNone/>
            </a:pPr>
            <a:r>
              <a:rPr lang="en" sz="6200">
                <a:latin typeface="Fredoka One"/>
                <a:ea typeface="Fredoka One"/>
                <a:cs typeface="Fredoka One"/>
                <a:sym typeface="Fredoka One"/>
              </a:rPr>
              <a:t>  2</a:t>
            </a:r>
            <a:endParaRPr sz="6200">
              <a:latin typeface="Fredoka One"/>
              <a:ea typeface="Fredoka One"/>
              <a:cs typeface="Fredoka One"/>
              <a:sym typeface="Fredoka One"/>
            </a:endParaRPr>
          </a:p>
          <a:p>
            <a:pPr indent="0" lvl="0" marL="0" rtl="0" algn="ctr">
              <a:spcBef>
                <a:spcPts val="0"/>
              </a:spcBef>
              <a:spcAft>
                <a:spcPts val="0"/>
              </a:spcAft>
              <a:buNone/>
            </a:pPr>
            <a:r>
              <a:t/>
            </a:r>
            <a:endParaRPr sz="6200">
              <a:latin typeface="Fredoka One"/>
              <a:ea typeface="Fredoka One"/>
              <a:cs typeface="Fredoka One"/>
              <a:sym typeface="Fredoka One"/>
            </a:endParaRPr>
          </a:p>
          <a:p>
            <a:pPr indent="0" lvl="0" marL="0" rtl="0" algn="ctr">
              <a:spcBef>
                <a:spcPts val="0"/>
              </a:spcBef>
              <a:spcAft>
                <a:spcPts val="0"/>
              </a:spcAft>
              <a:buNone/>
            </a:pPr>
            <a:r>
              <a:t/>
            </a:r>
            <a:endParaRPr sz="4600">
              <a:latin typeface="Fredoka One"/>
              <a:ea typeface="Fredoka One"/>
              <a:cs typeface="Fredoka One"/>
              <a:sym typeface="Fredoka One"/>
            </a:endParaRPr>
          </a:p>
        </p:txBody>
      </p:sp>
      <p:pic>
        <p:nvPicPr>
          <p:cNvPr id="585" name="Google Shape;585;p59"/>
          <p:cNvPicPr preferRelativeResize="0"/>
          <p:nvPr/>
        </p:nvPicPr>
        <p:blipFill>
          <a:blip r:embed="rId5">
            <a:alphaModFix/>
          </a:blip>
          <a:stretch>
            <a:fillRect/>
          </a:stretch>
        </p:blipFill>
        <p:spPr>
          <a:xfrm>
            <a:off x="7328338" y="234663"/>
            <a:ext cx="1476649" cy="1476650"/>
          </a:xfrm>
          <a:prstGeom prst="rect">
            <a:avLst/>
          </a:prstGeom>
          <a:noFill/>
          <a:ln>
            <a:noFill/>
          </a:ln>
        </p:spPr>
      </p:pic>
      <p:pic>
        <p:nvPicPr>
          <p:cNvPr id="586" name="Google Shape;586;p59"/>
          <p:cNvPicPr preferRelativeResize="0"/>
          <p:nvPr/>
        </p:nvPicPr>
        <p:blipFill>
          <a:blip r:embed="rId5">
            <a:alphaModFix/>
          </a:blip>
          <a:stretch>
            <a:fillRect/>
          </a:stretch>
        </p:blipFill>
        <p:spPr>
          <a:xfrm>
            <a:off x="7307300" y="3420275"/>
            <a:ext cx="1476649" cy="1476649"/>
          </a:xfrm>
          <a:prstGeom prst="rect">
            <a:avLst/>
          </a:prstGeom>
          <a:noFill/>
          <a:ln>
            <a:noFill/>
          </a:ln>
        </p:spPr>
      </p:pic>
      <p:pic>
        <p:nvPicPr>
          <p:cNvPr id="587" name="Google Shape;587;p59"/>
          <p:cNvPicPr preferRelativeResize="0"/>
          <p:nvPr/>
        </p:nvPicPr>
        <p:blipFill>
          <a:blip r:embed="rId5">
            <a:alphaModFix/>
          </a:blip>
          <a:stretch>
            <a:fillRect/>
          </a:stretch>
        </p:blipFill>
        <p:spPr>
          <a:xfrm>
            <a:off x="7307300" y="1827463"/>
            <a:ext cx="1476649" cy="1476649"/>
          </a:xfrm>
          <a:prstGeom prst="rect">
            <a:avLst/>
          </a:prstGeom>
          <a:noFill/>
          <a:ln>
            <a:noFill/>
          </a:ln>
        </p:spPr>
      </p:pic>
      <p:cxnSp>
        <p:nvCxnSpPr>
          <p:cNvPr id="588" name="Google Shape;588;p59"/>
          <p:cNvCxnSpPr/>
          <p:nvPr/>
        </p:nvCxnSpPr>
        <p:spPr>
          <a:xfrm flipH="1" rot="10800000">
            <a:off x="2550600" y="3213000"/>
            <a:ext cx="1056900" cy="5700"/>
          </a:xfrm>
          <a:prstGeom prst="straightConnector1">
            <a:avLst/>
          </a:prstGeom>
          <a:noFill/>
          <a:ln cap="flat" cmpd="sng" w="76200">
            <a:solidFill>
              <a:srgbClr val="000000"/>
            </a:solidFill>
            <a:prstDash val="solid"/>
            <a:round/>
            <a:headEnd len="med" w="med" type="none"/>
            <a:tailEnd len="med" w="med" type="none"/>
          </a:ln>
        </p:spPr>
      </p:cxnSp>
      <p:sp>
        <p:nvSpPr>
          <p:cNvPr id="589" name="Google Shape;589;p59"/>
          <p:cNvSpPr/>
          <p:nvPr/>
        </p:nvSpPr>
        <p:spPr>
          <a:xfrm>
            <a:off x="2493450" y="245900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59">
            <a:hlinkClick action="ppaction://hlinksldjump" r:id="rId6"/>
          </p:cNvPr>
          <p:cNvSpPr/>
          <p:nvPr/>
        </p:nvSpPr>
        <p:spPr>
          <a:xfrm>
            <a:off x="7296225" y="1668588"/>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4</a:t>
            </a:r>
            <a:endParaRPr sz="4700">
              <a:solidFill>
                <a:srgbClr val="FFFFFF"/>
              </a:solidFill>
              <a:latin typeface="Fredoka One"/>
              <a:ea typeface="Fredoka One"/>
              <a:cs typeface="Fredoka One"/>
              <a:sym typeface="Fredoka One"/>
            </a:endParaRPr>
          </a:p>
        </p:txBody>
      </p:sp>
      <p:sp>
        <p:nvSpPr>
          <p:cNvPr id="591" name="Google Shape;591;p59">
            <a:hlinkClick action="ppaction://hlinkshowjump?jump=nextslide"/>
          </p:cNvPr>
          <p:cNvSpPr/>
          <p:nvPr/>
        </p:nvSpPr>
        <p:spPr>
          <a:xfrm>
            <a:off x="7286263" y="9716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
        <p:nvSpPr>
          <p:cNvPr id="592" name="Google Shape;592;p59">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a:t>
            </a:r>
            <a:endParaRPr sz="4700">
              <a:solidFill>
                <a:srgbClr val="FFFFFF"/>
              </a:solidFill>
              <a:latin typeface="Fredoka One"/>
              <a:ea typeface="Fredoka One"/>
              <a:cs typeface="Fredoka One"/>
              <a:sym typeface="Fredoka One"/>
            </a:endParaRPr>
          </a:p>
        </p:txBody>
      </p:sp>
      <p:pic>
        <p:nvPicPr>
          <p:cNvPr id="593" name="Google Shape;593;p59"/>
          <p:cNvPicPr preferRelativeResize="0"/>
          <p:nvPr/>
        </p:nvPicPr>
        <p:blipFill>
          <a:blip r:embed="rId7">
            <a:alphaModFix/>
          </a:blip>
          <a:stretch>
            <a:fillRect/>
          </a:stretch>
        </p:blipFill>
        <p:spPr>
          <a:xfrm>
            <a:off x="4572012" y="1414775"/>
            <a:ext cx="531474" cy="531474"/>
          </a:xfrm>
          <a:prstGeom prst="rect">
            <a:avLst/>
          </a:prstGeom>
          <a:noFill/>
          <a:ln>
            <a:noFill/>
          </a:ln>
        </p:spPr>
      </p:pic>
      <p:pic>
        <p:nvPicPr>
          <p:cNvPr id="594" name="Google Shape;594;p59"/>
          <p:cNvPicPr preferRelativeResize="0"/>
          <p:nvPr/>
        </p:nvPicPr>
        <p:blipFill>
          <a:blip r:embed="rId7">
            <a:alphaModFix/>
          </a:blip>
          <a:stretch>
            <a:fillRect/>
          </a:stretch>
        </p:blipFill>
        <p:spPr>
          <a:xfrm>
            <a:off x="5103487" y="1414775"/>
            <a:ext cx="531474" cy="531474"/>
          </a:xfrm>
          <a:prstGeom prst="rect">
            <a:avLst/>
          </a:prstGeom>
          <a:noFill/>
          <a:ln>
            <a:noFill/>
          </a:ln>
        </p:spPr>
      </p:pic>
      <p:pic>
        <p:nvPicPr>
          <p:cNvPr id="595" name="Google Shape;595;p59"/>
          <p:cNvPicPr preferRelativeResize="0"/>
          <p:nvPr/>
        </p:nvPicPr>
        <p:blipFill>
          <a:blip r:embed="rId7">
            <a:alphaModFix/>
          </a:blip>
          <a:stretch>
            <a:fillRect/>
          </a:stretch>
        </p:blipFill>
        <p:spPr>
          <a:xfrm>
            <a:off x="4572012" y="2552575"/>
            <a:ext cx="531474" cy="531474"/>
          </a:xfrm>
          <a:prstGeom prst="rect">
            <a:avLst/>
          </a:prstGeom>
          <a:noFill/>
          <a:ln>
            <a:noFill/>
          </a:ln>
        </p:spPr>
      </p:pic>
      <p:pic>
        <p:nvPicPr>
          <p:cNvPr id="596" name="Google Shape;596;p59"/>
          <p:cNvPicPr preferRelativeResize="0"/>
          <p:nvPr/>
        </p:nvPicPr>
        <p:blipFill>
          <a:blip r:embed="rId7">
            <a:alphaModFix/>
          </a:blip>
          <a:stretch>
            <a:fillRect/>
          </a:stretch>
        </p:blipFill>
        <p:spPr>
          <a:xfrm>
            <a:off x="5103487" y="2552575"/>
            <a:ext cx="531474" cy="531474"/>
          </a:xfrm>
          <a:prstGeom prst="rect">
            <a:avLst/>
          </a:prstGeom>
          <a:noFill/>
          <a:ln>
            <a:noFill/>
          </a:ln>
        </p:spPr>
      </p:pic>
      <p:cxnSp>
        <p:nvCxnSpPr>
          <p:cNvPr id="597" name="Google Shape;597;p59"/>
          <p:cNvCxnSpPr/>
          <p:nvPr/>
        </p:nvCxnSpPr>
        <p:spPr>
          <a:xfrm>
            <a:off x="4039500" y="3206950"/>
            <a:ext cx="1619700" cy="9900"/>
          </a:xfrm>
          <a:prstGeom prst="straightConnector1">
            <a:avLst/>
          </a:prstGeom>
          <a:noFill/>
          <a:ln cap="flat" cmpd="sng" w="76200">
            <a:solidFill>
              <a:srgbClr val="000000"/>
            </a:solidFill>
            <a:prstDash val="solid"/>
            <a:round/>
            <a:headEnd len="med" w="med" type="none"/>
            <a:tailEnd len="med" w="med" type="none"/>
          </a:ln>
        </p:spPr>
      </p:cxnSp>
      <p:sp>
        <p:nvSpPr>
          <p:cNvPr id="598" name="Google Shape;598;p59"/>
          <p:cNvSpPr/>
          <p:nvPr/>
        </p:nvSpPr>
        <p:spPr>
          <a:xfrm>
            <a:off x="4014450" y="2614013"/>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2" name="Shape 602"/>
        <p:cNvGrpSpPr/>
        <p:nvPr/>
      </p:nvGrpSpPr>
      <p:grpSpPr>
        <a:xfrm>
          <a:off x="0" y="0"/>
          <a:ext cx="0" cy="0"/>
          <a:chOff x="0" y="0"/>
          <a:chExt cx="0" cy="0"/>
        </a:xfrm>
      </p:grpSpPr>
      <p:pic>
        <p:nvPicPr>
          <p:cNvPr id="603" name="Google Shape;603;p60"/>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604" name="Google Shape;604;p60"/>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605" name="Google Shape;605;p60">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606" name="Google Shape;606;p60"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607" name="Google Shape;607;p60" title="Try Again ( No Copyright Gaming Sound )">
            <a:hlinkClick r:id="rId7"/>
          </p:cNvPr>
          <p:cNvPicPr preferRelativeResize="0"/>
          <p:nvPr/>
        </p:nvPicPr>
        <p:blipFill>
          <a:blip r:embed="rId6">
            <a:alphaModFix/>
          </a:blip>
          <a:stretch>
            <a:fillRect/>
          </a:stretch>
        </p:blipFill>
        <p:spPr>
          <a:xfrm>
            <a:off x="2438400" y="10096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1000"/>
                                        <p:tgtEl>
                                          <p:spTgt spid="6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1" name="Shape 611"/>
        <p:cNvGrpSpPr/>
        <p:nvPr/>
      </p:nvGrpSpPr>
      <p:grpSpPr>
        <a:xfrm>
          <a:off x="0" y="0"/>
          <a:ext cx="0" cy="0"/>
          <a:chOff x="0" y="0"/>
          <a:chExt cx="0" cy="0"/>
        </a:xfrm>
      </p:grpSpPr>
      <p:sp>
        <p:nvSpPr>
          <p:cNvPr id="612" name="Google Shape;612;p61"/>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613" name="Google Shape;613;p61"/>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614" name="Google Shape;614;p61">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615" name="Google Shape;615;p61"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15"/>
                                        </p:tgtEl>
                                        <p:attrNameLst>
                                          <p:attrName>style.visibility</p:attrName>
                                        </p:attrNameLst>
                                      </p:cBhvr>
                                      <p:to>
                                        <p:strVal val="visible"/>
                                      </p:to>
                                    </p:set>
                                    <p:animEffect filter="fade" transition="in">
                                      <p:cBhvr>
                                        <p:cTn dur="1000"/>
                                        <p:tgtEl>
                                          <p:spTgt spid="6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9" name="Shape 619"/>
        <p:cNvGrpSpPr/>
        <p:nvPr/>
      </p:nvGrpSpPr>
      <p:grpSpPr>
        <a:xfrm>
          <a:off x="0" y="0"/>
          <a:ext cx="0" cy="0"/>
          <a:chOff x="0" y="0"/>
          <a:chExt cx="0" cy="0"/>
        </a:xfrm>
      </p:grpSpPr>
      <p:pic>
        <p:nvPicPr>
          <p:cNvPr id="620" name="Google Shape;620;p62"/>
          <p:cNvPicPr preferRelativeResize="0"/>
          <p:nvPr/>
        </p:nvPicPr>
        <p:blipFill>
          <a:blip r:embed="rId4">
            <a:alphaModFix/>
          </a:blip>
          <a:stretch>
            <a:fillRect/>
          </a:stretch>
        </p:blipFill>
        <p:spPr>
          <a:xfrm>
            <a:off x="7328338" y="1902175"/>
            <a:ext cx="1476649" cy="1476649"/>
          </a:xfrm>
          <a:prstGeom prst="rect">
            <a:avLst/>
          </a:prstGeom>
          <a:noFill/>
          <a:ln>
            <a:noFill/>
          </a:ln>
        </p:spPr>
      </p:pic>
      <p:pic>
        <p:nvPicPr>
          <p:cNvPr id="621" name="Google Shape;621;p62"/>
          <p:cNvPicPr preferRelativeResize="0"/>
          <p:nvPr/>
        </p:nvPicPr>
        <p:blipFill>
          <a:blip r:embed="rId4">
            <a:alphaModFix/>
          </a:blip>
          <a:stretch>
            <a:fillRect/>
          </a:stretch>
        </p:blipFill>
        <p:spPr>
          <a:xfrm>
            <a:off x="7370413" y="296388"/>
            <a:ext cx="1476649" cy="1476650"/>
          </a:xfrm>
          <a:prstGeom prst="rect">
            <a:avLst/>
          </a:prstGeom>
          <a:noFill/>
          <a:ln>
            <a:noFill/>
          </a:ln>
        </p:spPr>
      </p:pic>
      <p:pic>
        <p:nvPicPr>
          <p:cNvPr id="622" name="Google Shape;622;p62"/>
          <p:cNvPicPr preferRelativeResize="0"/>
          <p:nvPr/>
        </p:nvPicPr>
        <p:blipFill>
          <a:blip r:embed="rId4">
            <a:alphaModFix/>
          </a:blip>
          <a:stretch>
            <a:fillRect/>
          </a:stretch>
        </p:blipFill>
        <p:spPr>
          <a:xfrm>
            <a:off x="7297350" y="3385888"/>
            <a:ext cx="1476649" cy="1476649"/>
          </a:xfrm>
          <a:prstGeom prst="rect">
            <a:avLst/>
          </a:prstGeom>
          <a:noFill/>
          <a:ln>
            <a:noFill/>
          </a:ln>
        </p:spPr>
      </p:pic>
      <p:sp>
        <p:nvSpPr>
          <p:cNvPr id="623" name="Google Shape;623;p62">
            <a:hlinkClick action="ppaction://hlinksldjump" r:id="rId5"/>
          </p:cNvPr>
          <p:cNvSpPr/>
          <p:nvPr/>
        </p:nvSpPr>
        <p:spPr>
          <a:xfrm>
            <a:off x="7286275" y="32270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11</a:t>
            </a:r>
            <a:endParaRPr sz="4700">
              <a:solidFill>
                <a:srgbClr val="FFFFFF"/>
              </a:solidFill>
              <a:latin typeface="Fredoka One"/>
              <a:ea typeface="Fredoka One"/>
              <a:cs typeface="Fredoka One"/>
              <a:sym typeface="Fredoka One"/>
            </a:endParaRPr>
          </a:p>
        </p:txBody>
      </p:sp>
      <p:sp>
        <p:nvSpPr>
          <p:cNvPr id="624" name="Google Shape;624;p62">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14</a:t>
            </a:r>
            <a:endParaRPr sz="4700">
              <a:solidFill>
                <a:srgbClr val="FFFFFF"/>
              </a:solidFill>
              <a:latin typeface="Fredoka One"/>
              <a:ea typeface="Fredoka One"/>
              <a:cs typeface="Fredoka One"/>
              <a:sym typeface="Fredoka One"/>
            </a:endParaRPr>
          </a:p>
        </p:txBody>
      </p:sp>
      <p:sp>
        <p:nvSpPr>
          <p:cNvPr id="625" name="Google Shape;625;p62">
            <a:hlinkClick action="ppaction://hlinkshowjump?jump=nextslide"/>
          </p:cNvPr>
          <p:cNvSpPr/>
          <p:nvPr/>
        </p:nvSpPr>
        <p:spPr>
          <a:xfrm>
            <a:off x="7286263" y="1802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pic>
        <p:nvPicPr>
          <p:cNvPr descr="Free Leprechaun Transparent, Download Free Clip Art, Free Clip Art on  Clipart Library" id="626" name="Google Shape;626;p62"/>
          <p:cNvPicPr preferRelativeResize="0"/>
          <p:nvPr/>
        </p:nvPicPr>
        <p:blipFill>
          <a:blip r:embed="rId6">
            <a:alphaModFix/>
          </a:blip>
          <a:stretch>
            <a:fillRect/>
          </a:stretch>
        </p:blipFill>
        <p:spPr>
          <a:xfrm>
            <a:off x="165649" y="1773025"/>
            <a:ext cx="2740125" cy="2976550"/>
          </a:xfrm>
          <a:prstGeom prst="rect">
            <a:avLst/>
          </a:prstGeom>
          <a:noFill/>
          <a:ln>
            <a:noFill/>
          </a:ln>
        </p:spPr>
      </p:pic>
      <p:sp>
        <p:nvSpPr>
          <p:cNvPr id="627" name="Google Shape;627;p62"/>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600">
              <a:latin typeface="Fredoka One"/>
              <a:ea typeface="Fredoka One"/>
              <a:cs typeface="Fredoka One"/>
              <a:sym typeface="Fredoka One"/>
            </a:endParaRPr>
          </a:p>
        </p:txBody>
      </p:sp>
      <p:sp>
        <p:nvSpPr>
          <p:cNvPr id="628" name="Google Shape;628;p62"/>
          <p:cNvSpPr txBox="1"/>
          <p:nvPr/>
        </p:nvSpPr>
        <p:spPr>
          <a:xfrm>
            <a:off x="2606975" y="1127350"/>
            <a:ext cx="30000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2</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9</a:t>
            </a:r>
            <a:endParaRPr sz="6200">
              <a:solidFill>
                <a:schemeClr val="dk1"/>
              </a:solidFill>
              <a:latin typeface="Fredoka One"/>
              <a:ea typeface="Fredoka One"/>
              <a:cs typeface="Fredoka One"/>
              <a:sym typeface="Fredoka One"/>
            </a:endParaRPr>
          </a:p>
        </p:txBody>
      </p:sp>
      <p:cxnSp>
        <p:nvCxnSpPr>
          <p:cNvPr id="629" name="Google Shape;629;p62"/>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630" name="Google Shape;630;p62"/>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1" name="Google Shape;631;p62"/>
          <p:cNvPicPr preferRelativeResize="0"/>
          <p:nvPr/>
        </p:nvPicPr>
        <p:blipFill>
          <a:blip r:embed="rId7">
            <a:alphaModFix/>
          </a:blip>
          <a:stretch>
            <a:fillRect/>
          </a:stretch>
        </p:blipFill>
        <p:spPr>
          <a:xfrm>
            <a:off x="5415350" y="2456725"/>
            <a:ext cx="531474" cy="531474"/>
          </a:xfrm>
          <a:prstGeom prst="rect">
            <a:avLst/>
          </a:prstGeom>
          <a:noFill/>
          <a:ln>
            <a:noFill/>
          </a:ln>
        </p:spPr>
      </p:pic>
      <p:cxnSp>
        <p:nvCxnSpPr>
          <p:cNvPr id="632" name="Google Shape;632;p62"/>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633" name="Google Shape;633;p62"/>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4" name="Google Shape;634;p62"/>
          <p:cNvPicPr preferRelativeResize="0"/>
          <p:nvPr/>
        </p:nvPicPr>
        <p:blipFill>
          <a:blip r:embed="rId7">
            <a:alphaModFix/>
          </a:blip>
          <a:stretch>
            <a:fillRect/>
          </a:stretch>
        </p:blipFill>
        <p:spPr>
          <a:xfrm>
            <a:off x="3859237" y="1370700"/>
            <a:ext cx="531474" cy="531474"/>
          </a:xfrm>
          <a:prstGeom prst="rect">
            <a:avLst/>
          </a:prstGeom>
          <a:noFill/>
          <a:ln>
            <a:noFill/>
          </a:ln>
        </p:spPr>
      </p:pic>
      <p:pic>
        <p:nvPicPr>
          <p:cNvPr id="635" name="Google Shape;635;p62"/>
          <p:cNvPicPr preferRelativeResize="0"/>
          <p:nvPr/>
        </p:nvPicPr>
        <p:blipFill>
          <a:blip r:embed="rId7">
            <a:alphaModFix/>
          </a:blip>
          <a:stretch>
            <a:fillRect/>
          </a:stretch>
        </p:blipFill>
        <p:spPr>
          <a:xfrm>
            <a:off x="4392737" y="1370700"/>
            <a:ext cx="531474" cy="531474"/>
          </a:xfrm>
          <a:prstGeom prst="rect">
            <a:avLst/>
          </a:prstGeom>
          <a:noFill/>
          <a:ln>
            <a:noFill/>
          </a:ln>
        </p:spPr>
      </p:pic>
      <p:pic>
        <p:nvPicPr>
          <p:cNvPr id="636" name="Google Shape;636;p62"/>
          <p:cNvPicPr preferRelativeResize="0"/>
          <p:nvPr/>
        </p:nvPicPr>
        <p:blipFill>
          <a:blip r:embed="rId7">
            <a:alphaModFix/>
          </a:blip>
          <a:stretch>
            <a:fillRect/>
          </a:stretch>
        </p:blipFill>
        <p:spPr>
          <a:xfrm>
            <a:off x="3859225" y="2456712"/>
            <a:ext cx="531474" cy="531474"/>
          </a:xfrm>
          <a:prstGeom prst="rect">
            <a:avLst/>
          </a:prstGeom>
          <a:noFill/>
          <a:ln>
            <a:noFill/>
          </a:ln>
        </p:spPr>
      </p:pic>
      <p:pic>
        <p:nvPicPr>
          <p:cNvPr id="637" name="Google Shape;637;p62"/>
          <p:cNvPicPr preferRelativeResize="0"/>
          <p:nvPr/>
        </p:nvPicPr>
        <p:blipFill>
          <a:blip r:embed="rId7">
            <a:alphaModFix/>
          </a:blip>
          <a:stretch>
            <a:fillRect/>
          </a:stretch>
        </p:blipFill>
        <p:spPr>
          <a:xfrm>
            <a:off x="4392725" y="2456712"/>
            <a:ext cx="531474" cy="531474"/>
          </a:xfrm>
          <a:prstGeom prst="rect">
            <a:avLst/>
          </a:prstGeom>
          <a:noFill/>
          <a:ln>
            <a:noFill/>
          </a:ln>
        </p:spPr>
      </p:pic>
      <p:pic>
        <p:nvPicPr>
          <p:cNvPr id="638" name="Google Shape;638;p62"/>
          <p:cNvPicPr preferRelativeResize="0"/>
          <p:nvPr/>
        </p:nvPicPr>
        <p:blipFill>
          <a:blip r:embed="rId7">
            <a:alphaModFix/>
          </a:blip>
          <a:stretch>
            <a:fillRect/>
          </a:stretch>
        </p:blipFill>
        <p:spPr>
          <a:xfrm>
            <a:off x="4924200" y="2456712"/>
            <a:ext cx="531474" cy="531474"/>
          </a:xfrm>
          <a:prstGeom prst="rect">
            <a:avLst/>
          </a:prstGeom>
          <a:noFill/>
          <a:ln>
            <a:noFill/>
          </a:ln>
        </p:spPr>
      </p:pic>
      <p:pic>
        <p:nvPicPr>
          <p:cNvPr id="639" name="Google Shape;639;p62"/>
          <p:cNvPicPr preferRelativeResize="0"/>
          <p:nvPr/>
        </p:nvPicPr>
        <p:blipFill>
          <a:blip r:embed="rId7">
            <a:alphaModFix/>
          </a:blip>
          <a:stretch>
            <a:fillRect/>
          </a:stretch>
        </p:blipFill>
        <p:spPr>
          <a:xfrm>
            <a:off x="5415350" y="2988200"/>
            <a:ext cx="531474" cy="531474"/>
          </a:xfrm>
          <a:prstGeom prst="rect">
            <a:avLst/>
          </a:prstGeom>
          <a:noFill/>
          <a:ln>
            <a:noFill/>
          </a:ln>
        </p:spPr>
      </p:pic>
      <p:pic>
        <p:nvPicPr>
          <p:cNvPr id="640" name="Google Shape;640;p62"/>
          <p:cNvPicPr preferRelativeResize="0"/>
          <p:nvPr/>
        </p:nvPicPr>
        <p:blipFill>
          <a:blip r:embed="rId7">
            <a:alphaModFix/>
          </a:blip>
          <a:stretch>
            <a:fillRect/>
          </a:stretch>
        </p:blipFill>
        <p:spPr>
          <a:xfrm>
            <a:off x="3859225" y="2988187"/>
            <a:ext cx="531474" cy="531474"/>
          </a:xfrm>
          <a:prstGeom prst="rect">
            <a:avLst/>
          </a:prstGeom>
          <a:noFill/>
          <a:ln>
            <a:noFill/>
          </a:ln>
        </p:spPr>
      </p:pic>
      <p:pic>
        <p:nvPicPr>
          <p:cNvPr id="641" name="Google Shape;641;p62"/>
          <p:cNvPicPr preferRelativeResize="0"/>
          <p:nvPr/>
        </p:nvPicPr>
        <p:blipFill>
          <a:blip r:embed="rId7">
            <a:alphaModFix/>
          </a:blip>
          <a:stretch>
            <a:fillRect/>
          </a:stretch>
        </p:blipFill>
        <p:spPr>
          <a:xfrm>
            <a:off x="4392725" y="2988187"/>
            <a:ext cx="531474" cy="531474"/>
          </a:xfrm>
          <a:prstGeom prst="rect">
            <a:avLst/>
          </a:prstGeom>
          <a:noFill/>
          <a:ln>
            <a:noFill/>
          </a:ln>
        </p:spPr>
      </p:pic>
      <p:pic>
        <p:nvPicPr>
          <p:cNvPr id="642" name="Google Shape;642;p62"/>
          <p:cNvPicPr preferRelativeResize="0"/>
          <p:nvPr/>
        </p:nvPicPr>
        <p:blipFill>
          <a:blip r:embed="rId7">
            <a:alphaModFix/>
          </a:blip>
          <a:stretch>
            <a:fillRect/>
          </a:stretch>
        </p:blipFill>
        <p:spPr>
          <a:xfrm>
            <a:off x="4924200" y="2988187"/>
            <a:ext cx="531474" cy="531474"/>
          </a:xfrm>
          <a:prstGeom prst="rect">
            <a:avLst/>
          </a:prstGeom>
          <a:noFill/>
          <a:ln>
            <a:noFill/>
          </a:ln>
        </p:spPr>
      </p:pic>
      <p:pic>
        <p:nvPicPr>
          <p:cNvPr id="643" name="Google Shape;643;p62"/>
          <p:cNvPicPr preferRelativeResize="0"/>
          <p:nvPr/>
        </p:nvPicPr>
        <p:blipFill>
          <a:blip r:embed="rId7">
            <a:alphaModFix/>
          </a:blip>
          <a:stretch>
            <a:fillRect/>
          </a:stretch>
        </p:blipFill>
        <p:spPr>
          <a:xfrm>
            <a:off x="4637300" y="3542700"/>
            <a:ext cx="531474" cy="53147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7" name="Shape 647"/>
        <p:cNvGrpSpPr/>
        <p:nvPr/>
      </p:nvGrpSpPr>
      <p:grpSpPr>
        <a:xfrm>
          <a:off x="0" y="0"/>
          <a:ext cx="0" cy="0"/>
          <a:chOff x="0" y="0"/>
          <a:chExt cx="0" cy="0"/>
        </a:xfrm>
      </p:grpSpPr>
      <p:pic>
        <p:nvPicPr>
          <p:cNvPr id="648" name="Google Shape;648;p63"/>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649" name="Google Shape;649;p63"/>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650" name="Google Shape;650;p63">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651" name="Google Shape;651;p63"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1"/>
                                        </p:tgtEl>
                                        <p:attrNameLst>
                                          <p:attrName>style.visibility</p:attrName>
                                        </p:attrNameLst>
                                      </p:cBhvr>
                                      <p:to>
                                        <p:strVal val="visible"/>
                                      </p:to>
                                    </p:set>
                                    <p:animEffect filter="fade" transition="in">
                                      <p:cBhvr>
                                        <p:cTn dur="1000"/>
                                        <p:tgtEl>
                                          <p:spTgt spid="6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5" name="Shape 655"/>
        <p:cNvGrpSpPr/>
        <p:nvPr/>
      </p:nvGrpSpPr>
      <p:grpSpPr>
        <a:xfrm>
          <a:off x="0" y="0"/>
          <a:ext cx="0" cy="0"/>
          <a:chOff x="0" y="0"/>
          <a:chExt cx="0" cy="0"/>
        </a:xfrm>
      </p:grpSpPr>
      <p:sp>
        <p:nvSpPr>
          <p:cNvPr id="656" name="Google Shape;656;p64"/>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657" name="Google Shape;657;p64"/>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658" name="Google Shape;658;p64">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659" name="Google Shape;659;p64"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9"/>
                                        </p:tgtEl>
                                        <p:attrNameLst>
                                          <p:attrName>style.visibility</p:attrName>
                                        </p:attrNameLst>
                                      </p:cBhvr>
                                      <p:to>
                                        <p:strVal val="visible"/>
                                      </p:to>
                                    </p:set>
                                    <p:animEffect filter="fade" transition="in">
                                      <p:cBhvr>
                                        <p:cTn dur="1000"/>
                                        <p:tgtEl>
                                          <p:spTgt spid="6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3" name="Shape 663"/>
        <p:cNvGrpSpPr/>
        <p:nvPr/>
      </p:nvGrpSpPr>
      <p:grpSpPr>
        <a:xfrm>
          <a:off x="0" y="0"/>
          <a:ext cx="0" cy="0"/>
          <a:chOff x="0" y="0"/>
          <a:chExt cx="0" cy="0"/>
        </a:xfrm>
      </p:grpSpPr>
      <p:pic>
        <p:nvPicPr>
          <p:cNvPr id="664" name="Google Shape;664;p65"/>
          <p:cNvPicPr preferRelativeResize="0"/>
          <p:nvPr/>
        </p:nvPicPr>
        <p:blipFill>
          <a:blip r:embed="rId4">
            <a:alphaModFix/>
          </a:blip>
          <a:stretch>
            <a:fillRect/>
          </a:stretch>
        </p:blipFill>
        <p:spPr>
          <a:xfrm>
            <a:off x="7318388" y="3364525"/>
            <a:ext cx="1476649" cy="1476649"/>
          </a:xfrm>
          <a:prstGeom prst="rect">
            <a:avLst/>
          </a:prstGeom>
          <a:noFill/>
          <a:ln>
            <a:noFill/>
          </a:ln>
        </p:spPr>
      </p:pic>
      <p:pic>
        <p:nvPicPr>
          <p:cNvPr id="665" name="Google Shape;665;p65"/>
          <p:cNvPicPr preferRelativeResize="0"/>
          <p:nvPr/>
        </p:nvPicPr>
        <p:blipFill>
          <a:blip r:embed="rId4">
            <a:alphaModFix/>
          </a:blip>
          <a:stretch>
            <a:fillRect/>
          </a:stretch>
        </p:blipFill>
        <p:spPr>
          <a:xfrm>
            <a:off x="7297350" y="1891513"/>
            <a:ext cx="1476649" cy="1476649"/>
          </a:xfrm>
          <a:prstGeom prst="rect">
            <a:avLst/>
          </a:prstGeom>
          <a:noFill/>
          <a:ln>
            <a:noFill/>
          </a:ln>
        </p:spPr>
      </p:pic>
      <p:pic>
        <p:nvPicPr>
          <p:cNvPr id="666" name="Google Shape;666;p65"/>
          <p:cNvPicPr preferRelativeResize="0"/>
          <p:nvPr/>
        </p:nvPicPr>
        <p:blipFill>
          <a:blip r:embed="rId4">
            <a:alphaModFix/>
          </a:blip>
          <a:stretch>
            <a:fillRect/>
          </a:stretch>
        </p:blipFill>
        <p:spPr>
          <a:xfrm>
            <a:off x="7297350" y="384088"/>
            <a:ext cx="1476649" cy="1476650"/>
          </a:xfrm>
          <a:prstGeom prst="rect">
            <a:avLst/>
          </a:prstGeom>
          <a:noFill/>
          <a:ln>
            <a:noFill/>
          </a:ln>
        </p:spPr>
      </p:pic>
      <p:sp>
        <p:nvSpPr>
          <p:cNvPr id="667" name="Google Shape;667;p65">
            <a:hlinkClick action="ppaction://hlinksldjump" r:id="rId5"/>
          </p:cNvPr>
          <p:cNvSpPr/>
          <p:nvPr/>
        </p:nvSpPr>
        <p:spPr>
          <a:xfrm>
            <a:off x="7286275" y="2252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11</a:t>
            </a:r>
            <a:endParaRPr sz="4700">
              <a:solidFill>
                <a:srgbClr val="FFFFFF"/>
              </a:solidFill>
              <a:latin typeface="Fredoka One"/>
              <a:ea typeface="Fredoka One"/>
              <a:cs typeface="Fredoka One"/>
              <a:sym typeface="Fredoka One"/>
            </a:endParaRPr>
          </a:p>
        </p:txBody>
      </p:sp>
      <p:sp>
        <p:nvSpPr>
          <p:cNvPr id="668" name="Google Shape;668;p65">
            <a:hlinkClick action="ppaction://hlinkshowjump?jump=nextslide"/>
          </p:cNvPr>
          <p:cNvSpPr/>
          <p:nvPr/>
        </p:nvSpPr>
        <p:spPr>
          <a:xfrm>
            <a:off x="7276313" y="322702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3700">
                <a:solidFill>
                  <a:srgbClr val="FFFFFF"/>
                </a:solidFill>
                <a:latin typeface="Fredoka One"/>
                <a:ea typeface="Fredoka One"/>
                <a:cs typeface="Fredoka One"/>
                <a:sym typeface="Fredoka One"/>
              </a:rPr>
              <a:t> </a:t>
            </a:r>
            <a:r>
              <a:rPr lang="en" sz="4700">
                <a:solidFill>
                  <a:srgbClr val="FFFFFF"/>
                </a:solidFill>
                <a:latin typeface="Fredoka One"/>
                <a:ea typeface="Fredoka One"/>
                <a:cs typeface="Fredoka One"/>
                <a:sym typeface="Fredoka One"/>
              </a:rPr>
              <a:t>8</a:t>
            </a:r>
            <a:endParaRPr sz="4700">
              <a:solidFill>
                <a:srgbClr val="FFFFFF"/>
              </a:solidFill>
              <a:latin typeface="Fredoka One"/>
              <a:ea typeface="Fredoka One"/>
              <a:cs typeface="Fredoka One"/>
              <a:sym typeface="Fredoka One"/>
            </a:endParaRPr>
          </a:p>
        </p:txBody>
      </p:sp>
      <p:sp>
        <p:nvSpPr>
          <p:cNvPr id="669" name="Google Shape;669;p65">
            <a:hlinkClick action="ppaction://hlinkshowjump?jump=nextslide"/>
          </p:cNvPr>
          <p:cNvSpPr/>
          <p:nvPr/>
        </p:nvSpPr>
        <p:spPr>
          <a:xfrm>
            <a:off x="7213200" y="1775338"/>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5</a:t>
            </a:r>
            <a:endParaRPr sz="4700">
              <a:solidFill>
                <a:srgbClr val="FFFFFF"/>
              </a:solidFill>
              <a:latin typeface="Fredoka One"/>
              <a:ea typeface="Fredoka One"/>
              <a:cs typeface="Fredoka One"/>
              <a:sym typeface="Fredoka One"/>
            </a:endParaRPr>
          </a:p>
        </p:txBody>
      </p:sp>
      <p:pic>
        <p:nvPicPr>
          <p:cNvPr descr="Free Leprechaun Transparent, Download Free Clip Art, Free Clip Art on  Clipart Library" id="670" name="Google Shape;670;p65"/>
          <p:cNvPicPr preferRelativeResize="0"/>
          <p:nvPr/>
        </p:nvPicPr>
        <p:blipFill>
          <a:blip r:embed="rId6">
            <a:alphaModFix/>
          </a:blip>
          <a:stretch>
            <a:fillRect/>
          </a:stretch>
        </p:blipFill>
        <p:spPr>
          <a:xfrm>
            <a:off x="165649" y="1773025"/>
            <a:ext cx="2740125" cy="2976550"/>
          </a:xfrm>
          <a:prstGeom prst="rect">
            <a:avLst/>
          </a:prstGeom>
          <a:noFill/>
          <a:ln>
            <a:noFill/>
          </a:ln>
        </p:spPr>
      </p:pic>
      <p:sp>
        <p:nvSpPr>
          <p:cNvPr id="671" name="Google Shape;671;p65"/>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600">
              <a:latin typeface="Fredoka One"/>
              <a:ea typeface="Fredoka One"/>
              <a:cs typeface="Fredoka One"/>
              <a:sym typeface="Fredoka One"/>
            </a:endParaRPr>
          </a:p>
        </p:txBody>
      </p:sp>
      <p:sp>
        <p:nvSpPr>
          <p:cNvPr id="672" name="Google Shape;672;p65"/>
          <p:cNvSpPr txBox="1"/>
          <p:nvPr/>
        </p:nvSpPr>
        <p:spPr>
          <a:xfrm>
            <a:off x="2606975" y="1127350"/>
            <a:ext cx="30000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6</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5</a:t>
            </a:r>
            <a:endParaRPr sz="6200">
              <a:solidFill>
                <a:schemeClr val="dk1"/>
              </a:solidFill>
              <a:latin typeface="Fredoka One"/>
              <a:ea typeface="Fredoka One"/>
              <a:cs typeface="Fredoka One"/>
              <a:sym typeface="Fredoka One"/>
            </a:endParaRPr>
          </a:p>
        </p:txBody>
      </p:sp>
      <p:cxnSp>
        <p:nvCxnSpPr>
          <p:cNvPr id="673" name="Google Shape;673;p65"/>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674" name="Google Shape;674;p65"/>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5" name="Google Shape;675;p65"/>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676" name="Google Shape;676;p65"/>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7" name="Google Shape;677;p65"/>
          <p:cNvPicPr preferRelativeResize="0"/>
          <p:nvPr/>
        </p:nvPicPr>
        <p:blipFill>
          <a:blip r:embed="rId7">
            <a:alphaModFix/>
          </a:blip>
          <a:stretch>
            <a:fillRect/>
          </a:stretch>
        </p:blipFill>
        <p:spPr>
          <a:xfrm>
            <a:off x="3859237" y="1370700"/>
            <a:ext cx="531474" cy="531474"/>
          </a:xfrm>
          <a:prstGeom prst="rect">
            <a:avLst/>
          </a:prstGeom>
          <a:noFill/>
          <a:ln>
            <a:noFill/>
          </a:ln>
        </p:spPr>
      </p:pic>
      <p:pic>
        <p:nvPicPr>
          <p:cNvPr id="678" name="Google Shape;678;p65"/>
          <p:cNvPicPr preferRelativeResize="0"/>
          <p:nvPr/>
        </p:nvPicPr>
        <p:blipFill>
          <a:blip r:embed="rId7">
            <a:alphaModFix/>
          </a:blip>
          <a:stretch>
            <a:fillRect/>
          </a:stretch>
        </p:blipFill>
        <p:spPr>
          <a:xfrm>
            <a:off x="4392737" y="1370700"/>
            <a:ext cx="531474" cy="531474"/>
          </a:xfrm>
          <a:prstGeom prst="rect">
            <a:avLst/>
          </a:prstGeom>
          <a:noFill/>
          <a:ln>
            <a:noFill/>
          </a:ln>
        </p:spPr>
      </p:pic>
      <p:pic>
        <p:nvPicPr>
          <p:cNvPr id="679" name="Google Shape;679;p65"/>
          <p:cNvPicPr preferRelativeResize="0"/>
          <p:nvPr/>
        </p:nvPicPr>
        <p:blipFill>
          <a:blip r:embed="rId7">
            <a:alphaModFix/>
          </a:blip>
          <a:stretch>
            <a:fillRect/>
          </a:stretch>
        </p:blipFill>
        <p:spPr>
          <a:xfrm>
            <a:off x="4924212" y="1370700"/>
            <a:ext cx="531474" cy="531474"/>
          </a:xfrm>
          <a:prstGeom prst="rect">
            <a:avLst/>
          </a:prstGeom>
          <a:noFill/>
          <a:ln>
            <a:noFill/>
          </a:ln>
        </p:spPr>
      </p:pic>
      <p:pic>
        <p:nvPicPr>
          <p:cNvPr id="680" name="Google Shape;680;p65"/>
          <p:cNvPicPr preferRelativeResize="0"/>
          <p:nvPr/>
        </p:nvPicPr>
        <p:blipFill>
          <a:blip r:embed="rId7">
            <a:alphaModFix/>
          </a:blip>
          <a:stretch>
            <a:fillRect/>
          </a:stretch>
        </p:blipFill>
        <p:spPr>
          <a:xfrm>
            <a:off x="4125975" y="3531187"/>
            <a:ext cx="531474" cy="531474"/>
          </a:xfrm>
          <a:prstGeom prst="rect">
            <a:avLst/>
          </a:prstGeom>
          <a:noFill/>
          <a:ln>
            <a:noFill/>
          </a:ln>
        </p:spPr>
      </p:pic>
      <p:pic>
        <p:nvPicPr>
          <p:cNvPr id="681" name="Google Shape;681;p65"/>
          <p:cNvPicPr preferRelativeResize="0"/>
          <p:nvPr/>
        </p:nvPicPr>
        <p:blipFill>
          <a:blip r:embed="rId7">
            <a:alphaModFix/>
          </a:blip>
          <a:stretch>
            <a:fillRect/>
          </a:stretch>
        </p:blipFill>
        <p:spPr>
          <a:xfrm>
            <a:off x="4659475" y="3531187"/>
            <a:ext cx="531474" cy="531474"/>
          </a:xfrm>
          <a:prstGeom prst="rect">
            <a:avLst/>
          </a:prstGeom>
          <a:noFill/>
          <a:ln>
            <a:noFill/>
          </a:ln>
        </p:spPr>
      </p:pic>
      <p:pic>
        <p:nvPicPr>
          <p:cNvPr id="682" name="Google Shape;682;p65"/>
          <p:cNvPicPr preferRelativeResize="0"/>
          <p:nvPr/>
        </p:nvPicPr>
        <p:blipFill>
          <a:blip r:embed="rId7">
            <a:alphaModFix/>
          </a:blip>
          <a:stretch>
            <a:fillRect/>
          </a:stretch>
        </p:blipFill>
        <p:spPr>
          <a:xfrm>
            <a:off x="3859225" y="2988187"/>
            <a:ext cx="531474" cy="531474"/>
          </a:xfrm>
          <a:prstGeom prst="rect">
            <a:avLst/>
          </a:prstGeom>
          <a:noFill/>
          <a:ln>
            <a:noFill/>
          </a:ln>
        </p:spPr>
      </p:pic>
      <p:pic>
        <p:nvPicPr>
          <p:cNvPr id="683" name="Google Shape;683;p65"/>
          <p:cNvPicPr preferRelativeResize="0"/>
          <p:nvPr/>
        </p:nvPicPr>
        <p:blipFill>
          <a:blip r:embed="rId7">
            <a:alphaModFix/>
          </a:blip>
          <a:stretch>
            <a:fillRect/>
          </a:stretch>
        </p:blipFill>
        <p:spPr>
          <a:xfrm>
            <a:off x="4392725" y="2988187"/>
            <a:ext cx="531474" cy="531474"/>
          </a:xfrm>
          <a:prstGeom prst="rect">
            <a:avLst/>
          </a:prstGeom>
          <a:noFill/>
          <a:ln>
            <a:noFill/>
          </a:ln>
        </p:spPr>
      </p:pic>
      <p:pic>
        <p:nvPicPr>
          <p:cNvPr id="684" name="Google Shape;684;p65"/>
          <p:cNvPicPr preferRelativeResize="0"/>
          <p:nvPr/>
        </p:nvPicPr>
        <p:blipFill>
          <a:blip r:embed="rId7">
            <a:alphaModFix/>
          </a:blip>
          <a:stretch>
            <a:fillRect/>
          </a:stretch>
        </p:blipFill>
        <p:spPr>
          <a:xfrm>
            <a:off x="4924200" y="2988187"/>
            <a:ext cx="531474" cy="531474"/>
          </a:xfrm>
          <a:prstGeom prst="rect">
            <a:avLst/>
          </a:prstGeom>
          <a:noFill/>
          <a:ln>
            <a:noFill/>
          </a:ln>
        </p:spPr>
      </p:pic>
      <p:pic>
        <p:nvPicPr>
          <p:cNvPr id="685" name="Google Shape;685;p65"/>
          <p:cNvPicPr preferRelativeResize="0"/>
          <p:nvPr/>
        </p:nvPicPr>
        <p:blipFill>
          <a:blip r:embed="rId7">
            <a:alphaModFix/>
          </a:blip>
          <a:stretch>
            <a:fillRect/>
          </a:stretch>
        </p:blipFill>
        <p:spPr>
          <a:xfrm>
            <a:off x="3860250" y="1902150"/>
            <a:ext cx="531474" cy="531474"/>
          </a:xfrm>
          <a:prstGeom prst="rect">
            <a:avLst/>
          </a:prstGeom>
          <a:noFill/>
          <a:ln>
            <a:noFill/>
          </a:ln>
        </p:spPr>
      </p:pic>
      <p:pic>
        <p:nvPicPr>
          <p:cNvPr id="686" name="Google Shape;686;p65"/>
          <p:cNvPicPr preferRelativeResize="0"/>
          <p:nvPr/>
        </p:nvPicPr>
        <p:blipFill>
          <a:blip r:embed="rId7">
            <a:alphaModFix/>
          </a:blip>
          <a:stretch>
            <a:fillRect/>
          </a:stretch>
        </p:blipFill>
        <p:spPr>
          <a:xfrm>
            <a:off x="4393750" y="1902150"/>
            <a:ext cx="531474" cy="531474"/>
          </a:xfrm>
          <a:prstGeom prst="rect">
            <a:avLst/>
          </a:prstGeom>
          <a:noFill/>
          <a:ln>
            <a:noFill/>
          </a:ln>
        </p:spPr>
      </p:pic>
      <p:pic>
        <p:nvPicPr>
          <p:cNvPr id="687" name="Google Shape;687;p65"/>
          <p:cNvPicPr preferRelativeResize="0"/>
          <p:nvPr/>
        </p:nvPicPr>
        <p:blipFill>
          <a:blip r:embed="rId7">
            <a:alphaModFix/>
          </a:blip>
          <a:stretch>
            <a:fillRect/>
          </a:stretch>
        </p:blipFill>
        <p:spPr>
          <a:xfrm>
            <a:off x="4925225" y="1902150"/>
            <a:ext cx="531474" cy="53147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1" name="Shape 691"/>
        <p:cNvGrpSpPr/>
        <p:nvPr/>
      </p:nvGrpSpPr>
      <p:grpSpPr>
        <a:xfrm>
          <a:off x="0" y="0"/>
          <a:ext cx="0" cy="0"/>
          <a:chOff x="0" y="0"/>
          <a:chExt cx="0" cy="0"/>
        </a:xfrm>
      </p:grpSpPr>
      <p:pic>
        <p:nvPicPr>
          <p:cNvPr id="692" name="Google Shape;692;p66"/>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693" name="Google Shape;693;p66"/>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694" name="Google Shape;694;p66">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695" name="Google Shape;695;p66"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95"/>
                                        </p:tgtEl>
                                        <p:attrNameLst>
                                          <p:attrName>style.visibility</p:attrName>
                                        </p:attrNameLst>
                                      </p:cBhvr>
                                      <p:to>
                                        <p:strVal val="visible"/>
                                      </p:to>
                                    </p:set>
                                    <p:animEffect filter="fade" transition="in">
                                      <p:cBhvr>
                                        <p:cTn dur="1000"/>
                                        <p:tgtEl>
                                          <p:spTgt spid="6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9" name="Shape 699"/>
        <p:cNvGrpSpPr/>
        <p:nvPr/>
      </p:nvGrpSpPr>
      <p:grpSpPr>
        <a:xfrm>
          <a:off x="0" y="0"/>
          <a:ext cx="0" cy="0"/>
          <a:chOff x="0" y="0"/>
          <a:chExt cx="0" cy="0"/>
        </a:xfrm>
      </p:grpSpPr>
      <p:sp>
        <p:nvSpPr>
          <p:cNvPr id="700" name="Google Shape;700;p67"/>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701" name="Google Shape;701;p67"/>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702" name="Google Shape;702;p67">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703" name="Google Shape;703;p67"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03"/>
                                        </p:tgtEl>
                                        <p:attrNameLst>
                                          <p:attrName>style.visibility</p:attrName>
                                        </p:attrNameLst>
                                      </p:cBhvr>
                                      <p:to>
                                        <p:strVal val="visible"/>
                                      </p:to>
                                    </p:set>
                                    <p:animEffect filter="fade" transition="in">
                                      <p:cBhvr>
                                        <p:cTn dur="1000"/>
                                        <p:tgtEl>
                                          <p:spTgt spid="7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7" name="Shape 707"/>
        <p:cNvGrpSpPr/>
        <p:nvPr/>
      </p:nvGrpSpPr>
      <p:grpSpPr>
        <a:xfrm>
          <a:off x="0" y="0"/>
          <a:ext cx="0" cy="0"/>
          <a:chOff x="0" y="0"/>
          <a:chExt cx="0" cy="0"/>
        </a:xfrm>
      </p:grpSpPr>
      <p:pic>
        <p:nvPicPr>
          <p:cNvPr id="708" name="Google Shape;708;p68"/>
          <p:cNvPicPr preferRelativeResize="0"/>
          <p:nvPr/>
        </p:nvPicPr>
        <p:blipFill>
          <a:blip r:embed="rId4">
            <a:alphaModFix/>
          </a:blip>
          <a:stretch>
            <a:fillRect/>
          </a:stretch>
        </p:blipFill>
        <p:spPr>
          <a:xfrm>
            <a:off x="7328338" y="1902175"/>
            <a:ext cx="1476649" cy="1476649"/>
          </a:xfrm>
          <a:prstGeom prst="rect">
            <a:avLst/>
          </a:prstGeom>
          <a:noFill/>
          <a:ln>
            <a:noFill/>
          </a:ln>
        </p:spPr>
      </p:pic>
      <p:pic>
        <p:nvPicPr>
          <p:cNvPr id="709" name="Google Shape;709;p68"/>
          <p:cNvPicPr preferRelativeResize="0"/>
          <p:nvPr/>
        </p:nvPicPr>
        <p:blipFill>
          <a:blip r:embed="rId4">
            <a:alphaModFix/>
          </a:blip>
          <a:stretch>
            <a:fillRect/>
          </a:stretch>
        </p:blipFill>
        <p:spPr>
          <a:xfrm>
            <a:off x="7370413" y="362375"/>
            <a:ext cx="1476649" cy="1476650"/>
          </a:xfrm>
          <a:prstGeom prst="rect">
            <a:avLst/>
          </a:prstGeom>
          <a:noFill/>
          <a:ln>
            <a:noFill/>
          </a:ln>
        </p:spPr>
      </p:pic>
      <p:pic>
        <p:nvPicPr>
          <p:cNvPr id="710" name="Google Shape;710;p68"/>
          <p:cNvPicPr preferRelativeResize="0"/>
          <p:nvPr/>
        </p:nvPicPr>
        <p:blipFill>
          <a:blip r:embed="rId4">
            <a:alphaModFix/>
          </a:blip>
          <a:stretch>
            <a:fillRect/>
          </a:stretch>
        </p:blipFill>
        <p:spPr>
          <a:xfrm>
            <a:off x="7370400" y="3385888"/>
            <a:ext cx="1476649" cy="1476649"/>
          </a:xfrm>
          <a:prstGeom prst="rect">
            <a:avLst/>
          </a:prstGeom>
          <a:noFill/>
          <a:ln>
            <a:noFill/>
          </a:ln>
        </p:spPr>
      </p:pic>
      <p:sp>
        <p:nvSpPr>
          <p:cNvPr id="711" name="Google Shape;711;p68">
            <a:hlinkClick action="ppaction://hlinksldjump" r:id="rId5"/>
          </p:cNvPr>
          <p:cNvSpPr/>
          <p:nvPr/>
        </p:nvSpPr>
        <p:spPr>
          <a:xfrm>
            <a:off x="7359325" y="3227013"/>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16</a:t>
            </a:r>
            <a:endParaRPr sz="4700">
              <a:solidFill>
                <a:srgbClr val="FFFFFF"/>
              </a:solidFill>
              <a:latin typeface="Fredoka One"/>
              <a:ea typeface="Fredoka One"/>
              <a:cs typeface="Fredoka One"/>
              <a:sym typeface="Fredoka One"/>
            </a:endParaRPr>
          </a:p>
        </p:txBody>
      </p:sp>
      <p:sp>
        <p:nvSpPr>
          <p:cNvPr id="712" name="Google Shape;712;p68">
            <a:hlinkClick action="ppaction://hlinkshowjump?jump=nextslide"/>
          </p:cNvPr>
          <p:cNvSpPr/>
          <p:nvPr/>
        </p:nvSpPr>
        <p:spPr>
          <a:xfrm>
            <a:off x="7286263" y="17646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12</a:t>
            </a:r>
            <a:endParaRPr sz="4700">
              <a:solidFill>
                <a:srgbClr val="FFFFFF"/>
              </a:solidFill>
              <a:latin typeface="Fredoka One"/>
              <a:ea typeface="Fredoka One"/>
              <a:cs typeface="Fredoka One"/>
              <a:sym typeface="Fredoka One"/>
            </a:endParaRPr>
          </a:p>
        </p:txBody>
      </p:sp>
      <p:sp>
        <p:nvSpPr>
          <p:cNvPr id="713" name="Google Shape;713;p68">
            <a:hlinkClick action="ppaction://hlinkshowjump?jump=nextslide"/>
          </p:cNvPr>
          <p:cNvSpPr/>
          <p:nvPr/>
        </p:nvSpPr>
        <p:spPr>
          <a:xfrm>
            <a:off x="7286263" y="2462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10</a:t>
            </a:r>
            <a:endParaRPr sz="4700">
              <a:solidFill>
                <a:srgbClr val="FFFFFF"/>
              </a:solidFill>
              <a:latin typeface="Fredoka One"/>
              <a:ea typeface="Fredoka One"/>
              <a:cs typeface="Fredoka One"/>
              <a:sym typeface="Fredoka One"/>
            </a:endParaRPr>
          </a:p>
        </p:txBody>
      </p:sp>
      <p:pic>
        <p:nvPicPr>
          <p:cNvPr descr="Free Leprechaun Transparent, Download Free Clip Art, Free Clip Art on  Clipart Library" id="714" name="Google Shape;714;p68"/>
          <p:cNvPicPr preferRelativeResize="0"/>
          <p:nvPr/>
        </p:nvPicPr>
        <p:blipFill>
          <a:blip r:embed="rId6">
            <a:alphaModFix/>
          </a:blip>
          <a:stretch>
            <a:fillRect/>
          </a:stretch>
        </p:blipFill>
        <p:spPr>
          <a:xfrm>
            <a:off x="165649" y="1773025"/>
            <a:ext cx="2740125" cy="2976550"/>
          </a:xfrm>
          <a:prstGeom prst="rect">
            <a:avLst/>
          </a:prstGeom>
          <a:noFill/>
          <a:ln>
            <a:noFill/>
          </a:ln>
        </p:spPr>
      </p:pic>
      <p:sp>
        <p:nvSpPr>
          <p:cNvPr id="715" name="Google Shape;715;p68"/>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600">
              <a:latin typeface="Fredoka One"/>
              <a:ea typeface="Fredoka One"/>
              <a:cs typeface="Fredoka One"/>
              <a:sym typeface="Fredoka One"/>
            </a:endParaRPr>
          </a:p>
        </p:txBody>
      </p:sp>
      <p:sp>
        <p:nvSpPr>
          <p:cNvPr id="716" name="Google Shape;716;p68"/>
          <p:cNvSpPr txBox="1"/>
          <p:nvPr/>
        </p:nvSpPr>
        <p:spPr>
          <a:xfrm>
            <a:off x="2606975" y="1127350"/>
            <a:ext cx="30000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8</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8</a:t>
            </a:r>
            <a:endParaRPr sz="6200">
              <a:solidFill>
                <a:schemeClr val="dk1"/>
              </a:solidFill>
              <a:latin typeface="Fredoka One"/>
              <a:ea typeface="Fredoka One"/>
              <a:cs typeface="Fredoka One"/>
              <a:sym typeface="Fredoka One"/>
            </a:endParaRPr>
          </a:p>
        </p:txBody>
      </p:sp>
      <p:cxnSp>
        <p:nvCxnSpPr>
          <p:cNvPr id="717" name="Google Shape;717;p68"/>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718" name="Google Shape;718;p68"/>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9" name="Google Shape;719;p68"/>
          <p:cNvPicPr preferRelativeResize="0"/>
          <p:nvPr/>
        </p:nvPicPr>
        <p:blipFill>
          <a:blip r:embed="rId7">
            <a:alphaModFix/>
          </a:blip>
          <a:stretch>
            <a:fillRect/>
          </a:stretch>
        </p:blipFill>
        <p:spPr>
          <a:xfrm>
            <a:off x="5485800" y="2835000"/>
            <a:ext cx="531474" cy="531474"/>
          </a:xfrm>
          <a:prstGeom prst="rect">
            <a:avLst/>
          </a:prstGeom>
          <a:noFill/>
          <a:ln>
            <a:noFill/>
          </a:ln>
        </p:spPr>
      </p:pic>
      <p:cxnSp>
        <p:nvCxnSpPr>
          <p:cNvPr id="720" name="Google Shape;720;p68"/>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721" name="Google Shape;721;p68"/>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2" name="Google Shape;722;p68"/>
          <p:cNvPicPr preferRelativeResize="0"/>
          <p:nvPr/>
        </p:nvPicPr>
        <p:blipFill>
          <a:blip r:embed="rId7">
            <a:alphaModFix/>
          </a:blip>
          <a:stretch>
            <a:fillRect/>
          </a:stretch>
        </p:blipFill>
        <p:spPr>
          <a:xfrm>
            <a:off x="3929675" y="2834987"/>
            <a:ext cx="531474" cy="531474"/>
          </a:xfrm>
          <a:prstGeom prst="rect">
            <a:avLst/>
          </a:prstGeom>
          <a:noFill/>
          <a:ln>
            <a:noFill/>
          </a:ln>
        </p:spPr>
      </p:pic>
      <p:pic>
        <p:nvPicPr>
          <p:cNvPr id="723" name="Google Shape;723;p68"/>
          <p:cNvPicPr preferRelativeResize="0"/>
          <p:nvPr/>
        </p:nvPicPr>
        <p:blipFill>
          <a:blip r:embed="rId7">
            <a:alphaModFix/>
          </a:blip>
          <a:stretch>
            <a:fillRect/>
          </a:stretch>
        </p:blipFill>
        <p:spPr>
          <a:xfrm>
            <a:off x="4463175" y="2834987"/>
            <a:ext cx="531474" cy="531474"/>
          </a:xfrm>
          <a:prstGeom prst="rect">
            <a:avLst/>
          </a:prstGeom>
          <a:noFill/>
          <a:ln>
            <a:noFill/>
          </a:ln>
        </p:spPr>
      </p:pic>
      <p:pic>
        <p:nvPicPr>
          <p:cNvPr id="724" name="Google Shape;724;p68"/>
          <p:cNvPicPr preferRelativeResize="0"/>
          <p:nvPr/>
        </p:nvPicPr>
        <p:blipFill>
          <a:blip r:embed="rId7">
            <a:alphaModFix/>
          </a:blip>
          <a:stretch>
            <a:fillRect/>
          </a:stretch>
        </p:blipFill>
        <p:spPr>
          <a:xfrm>
            <a:off x="4994650" y="2834987"/>
            <a:ext cx="531474" cy="531474"/>
          </a:xfrm>
          <a:prstGeom prst="rect">
            <a:avLst/>
          </a:prstGeom>
          <a:noFill/>
          <a:ln>
            <a:noFill/>
          </a:ln>
        </p:spPr>
      </p:pic>
      <p:pic>
        <p:nvPicPr>
          <p:cNvPr id="725" name="Google Shape;725;p68"/>
          <p:cNvPicPr preferRelativeResize="0"/>
          <p:nvPr/>
        </p:nvPicPr>
        <p:blipFill>
          <a:blip r:embed="rId7">
            <a:alphaModFix/>
          </a:blip>
          <a:stretch>
            <a:fillRect/>
          </a:stretch>
        </p:blipFill>
        <p:spPr>
          <a:xfrm>
            <a:off x="5485800" y="3366475"/>
            <a:ext cx="531474" cy="531474"/>
          </a:xfrm>
          <a:prstGeom prst="rect">
            <a:avLst/>
          </a:prstGeom>
          <a:noFill/>
          <a:ln>
            <a:noFill/>
          </a:ln>
        </p:spPr>
      </p:pic>
      <p:pic>
        <p:nvPicPr>
          <p:cNvPr id="726" name="Google Shape;726;p68"/>
          <p:cNvPicPr preferRelativeResize="0"/>
          <p:nvPr/>
        </p:nvPicPr>
        <p:blipFill>
          <a:blip r:embed="rId7">
            <a:alphaModFix/>
          </a:blip>
          <a:stretch>
            <a:fillRect/>
          </a:stretch>
        </p:blipFill>
        <p:spPr>
          <a:xfrm>
            <a:off x="3929675" y="3366462"/>
            <a:ext cx="531474" cy="531474"/>
          </a:xfrm>
          <a:prstGeom prst="rect">
            <a:avLst/>
          </a:prstGeom>
          <a:noFill/>
          <a:ln>
            <a:noFill/>
          </a:ln>
        </p:spPr>
      </p:pic>
      <p:pic>
        <p:nvPicPr>
          <p:cNvPr id="727" name="Google Shape;727;p68"/>
          <p:cNvPicPr preferRelativeResize="0"/>
          <p:nvPr/>
        </p:nvPicPr>
        <p:blipFill>
          <a:blip r:embed="rId7">
            <a:alphaModFix/>
          </a:blip>
          <a:stretch>
            <a:fillRect/>
          </a:stretch>
        </p:blipFill>
        <p:spPr>
          <a:xfrm>
            <a:off x="4463175" y="3366462"/>
            <a:ext cx="531474" cy="531474"/>
          </a:xfrm>
          <a:prstGeom prst="rect">
            <a:avLst/>
          </a:prstGeom>
          <a:noFill/>
          <a:ln>
            <a:noFill/>
          </a:ln>
        </p:spPr>
      </p:pic>
      <p:pic>
        <p:nvPicPr>
          <p:cNvPr id="728" name="Google Shape;728;p68"/>
          <p:cNvPicPr preferRelativeResize="0"/>
          <p:nvPr/>
        </p:nvPicPr>
        <p:blipFill>
          <a:blip r:embed="rId7">
            <a:alphaModFix/>
          </a:blip>
          <a:stretch>
            <a:fillRect/>
          </a:stretch>
        </p:blipFill>
        <p:spPr>
          <a:xfrm>
            <a:off x="4994650" y="3366462"/>
            <a:ext cx="531474" cy="531474"/>
          </a:xfrm>
          <a:prstGeom prst="rect">
            <a:avLst/>
          </a:prstGeom>
          <a:noFill/>
          <a:ln>
            <a:noFill/>
          </a:ln>
        </p:spPr>
      </p:pic>
      <p:pic>
        <p:nvPicPr>
          <p:cNvPr id="729" name="Google Shape;729;p68"/>
          <p:cNvPicPr preferRelativeResize="0"/>
          <p:nvPr/>
        </p:nvPicPr>
        <p:blipFill>
          <a:blip r:embed="rId7">
            <a:alphaModFix/>
          </a:blip>
          <a:stretch>
            <a:fillRect/>
          </a:stretch>
        </p:blipFill>
        <p:spPr>
          <a:xfrm>
            <a:off x="5485800" y="1268200"/>
            <a:ext cx="531474" cy="531474"/>
          </a:xfrm>
          <a:prstGeom prst="rect">
            <a:avLst/>
          </a:prstGeom>
          <a:noFill/>
          <a:ln>
            <a:noFill/>
          </a:ln>
        </p:spPr>
      </p:pic>
      <p:pic>
        <p:nvPicPr>
          <p:cNvPr id="730" name="Google Shape;730;p68"/>
          <p:cNvPicPr preferRelativeResize="0"/>
          <p:nvPr/>
        </p:nvPicPr>
        <p:blipFill>
          <a:blip r:embed="rId7">
            <a:alphaModFix/>
          </a:blip>
          <a:stretch>
            <a:fillRect/>
          </a:stretch>
        </p:blipFill>
        <p:spPr>
          <a:xfrm>
            <a:off x="3929675" y="1268187"/>
            <a:ext cx="531474" cy="531474"/>
          </a:xfrm>
          <a:prstGeom prst="rect">
            <a:avLst/>
          </a:prstGeom>
          <a:noFill/>
          <a:ln>
            <a:noFill/>
          </a:ln>
        </p:spPr>
      </p:pic>
      <p:pic>
        <p:nvPicPr>
          <p:cNvPr id="731" name="Google Shape;731;p68"/>
          <p:cNvPicPr preferRelativeResize="0"/>
          <p:nvPr/>
        </p:nvPicPr>
        <p:blipFill>
          <a:blip r:embed="rId7">
            <a:alphaModFix/>
          </a:blip>
          <a:stretch>
            <a:fillRect/>
          </a:stretch>
        </p:blipFill>
        <p:spPr>
          <a:xfrm>
            <a:off x="4463175" y="1268187"/>
            <a:ext cx="531474" cy="531474"/>
          </a:xfrm>
          <a:prstGeom prst="rect">
            <a:avLst/>
          </a:prstGeom>
          <a:noFill/>
          <a:ln>
            <a:noFill/>
          </a:ln>
        </p:spPr>
      </p:pic>
      <p:pic>
        <p:nvPicPr>
          <p:cNvPr id="732" name="Google Shape;732;p68"/>
          <p:cNvPicPr preferRelativeResize="0"/>
          <p:nvPr/>
        </p:nvPicPr>
        <p:blipFill>
          <a:blip r:embed="rId7">
            <a:alphaModFix/>
          </a:blip>
          <a:stretch>
            <a:fillRect/>
          </a:stretch>
        </p:blipFill>
        <p:spPr>
          <a:xfrm>
            <a:off x="4994650" y="1268187"/>
            <a:ext cx="531474" cy="531474"/>
          </a:xfrm>
          <a:prstGeom prst="rect">
            <a:avLst/>
          </a:prstGeom>
          <a:noFill/>
          <a:ln>
            <a:noFill/>
          </a:ln>
        </p:spPr>
      </p:pic>
      <p:pic>
        <p:nvPicPr>
          <p:cNvPr id="733" name="Google Shape;733;p68"/>
          <p:cNvPicPr preferRelativeResize="0"/>
          <p:nvPr/>
        </p:nvPicPr>
        <p:blipFill>
          <a:blip r:embed="rId7">
            <a:alphaModFix/>
          </a:blip>
          <a:stretch>
            <a:fillRect/>
          </a:stretch>
        </p:blipFill>
        <p:spPr>
          <a:xfrm>
            <a:off x="5485800" y="1799675"/>
            <a:ext cx="531474" cy="531474"/>
          </a:xfrm>
          <a:prstGeom prst="rect">
            <a:avLst/>
          </a:prstGeom>
          <a:noFill/>
          <a:ln>
            <a:noFill/>
          </a:ln>
        </p:spPr>
      </p:pic>
      <p:pic>
        <p:nvPicPr>
          <p:cNvPr id="734" name="Google Shape;734;p68"/>
          <p:cNvPicPr preferRelativeResize="0"/>
          <p:nvPr/>
        </p:nvPicPr>
        <p:blipFill>
          <a:blip r:embed="rId7">
            <a:alphaModFix/>
          </a:blip>
          <a:stretch>
            <a:fillRect/>
          </a:stretch>
        </p:blipFill>
        <p:spPr>
          <a:xfrm>
            <a:off x="3929675" y="1799662"/>
            <a:ext cx="531474" cy="531474"/>
          </a:xfrm>
          <a:prstGeom prst="rect">
            <a:avLst/>
          </a:prstGeom>
          <a:noFill/>
          <a:ln>
            <a:noFill/>
          </a:ln>
        </p:spPr>
      </p:pic>
      <p:pic>
        <p:nvPicPr>
          <p:cNvPr id="735" name="Google Shape;735;p68"/>
          <p:cNvPicPr preferRelativeResize="0"/>
          <p:nvPr/>
        </p:nvPicPr>
        <p:blipFill>
          <a:blip r:embed="rId7">
            <a:alphaModFix/>
          </a:blip>
          <a:stretch>
            <a:fillRect/>
          </a:stretch>
        </p:blipFill>
        <p:spPr>
          <a:xfrm>
            <a:off x="4463175" y="1799662"/>
            <a:ext cx="531474" cy="531474"/>
          </a:xfrm>
          <a:prstGeom prst="rect">
            <a:avLst/>
          </a:prstGeom>
          <a:noFill/>
          <a:ln>
            <a:noFill/>
          </a:ln>
        </p:spPr>
      </p:pic>
      <p:pic>
        <p:nvPicPr>
          <p:cNvPr id="736" name="Google Shape;736;p68"/>
          <p:cNvPicPr preferRelativeResize="0"/>
          <p:nvPr/>
        </p:nvPicPr>
        <p:blipFill>
          <a:blip r:embed="rId7">
            <a:alphaModFix/>
          </a:blip>
          <a:stretch>
            <a:fillRect/>
          </a:stretch>
        </p:blipFill>
        <p:spPr>
          <a:xfrm>
            <a:off x="4994650" y="1799662"/>
            <a:ext cx="531474" cy="53147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0" name="Shape 740"/>
        <p:cNvGrpSpPr/>
        <p:nvPr/>
      </p:nvGrpSpPr>
      <p:grpSpPr>
        <a:xfrm>
          <a:off x="0" y="0"/>
          <a:ext cx="0" cy="0"/>
          <a:chOff x="0" y="0"/>
          <a:chExt cx="0" cy="0"/>
        </a:xfrm>
      </p:grpSpPr>
      <p:pic>
        <p:nvPicPr>
          <p:cNvPr id="741" name="Google Shape;741;p69"/>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742" name="Google Shape;742;p69"/>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743" name="Google Shape;743;p69">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744" name="Google Shape;744;p69"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44"/>
                                        </p:tgtEl>
                                        <p:attrNameLst>
                                          <p:attrName>style.visibility</p:attrName>
                                        </p:attrNameLst>
                                      </p:cBhvr>
                                      <p:to>
                                        <p:strVal val="visible"/>
                                      </p:to>
                                    </p:set>
                                    <p:animEffect filter="fade" transition="in">
                                      <p:cBhvr>
                                        <p:cTn dur="1000"/>
                                        <p:tgtEl>
                                          <p:spTgt spid="7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8" name="Shape 748"/>
        <p:cNvGrpSpPr/>
        <p:nvPr/>
      </p:nvGrpSpPr>
      <p:grpSpPr>
        <a:xfrm>
          <a:off x="0" y="0"/>
          <a:ext cx="0" cy="0"/>
          <a:chOff x="0" y="0"/>
          <a:chExt cx="0" cy="0"/>
        </a:xfrm>
      </p:grpSpPr>
      <p:sp>
        <p:nvSpPr>
          <p:cNvPr id="749" name="Google Shape;749;p70"/>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750" name="Google Shape;750;p70"/>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751" name="Google Shape;751;p70">
            <a:hlinkClick action="ppaction://hlinkshowjump?jump=nex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752" name="Google Shape;752;p70"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52"/>
                                        </p:tgtEl>
                                        <p:attrNameLst>
                                          <p:attrName>style.visibility</p:attrName>
                                        </p:attrNameLst>
                                      </p:cBhvr>
                                      <p:to>
                                        <p:strVal val="visible"/>
                                      </p:to>
                                    </p:set>
                                    <p:animEffect filter="fade" transition="in">
                                      <p:cBhvr>
                                        <p:cTn dur="1000"/>
                                        <p:tgtEl>
                                          <p:spTgt spid="7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6" name="Shape 756"/>
        <p:cNvGrpSpPr/>
        <p:nvPr/>
      </p:nvGrpSpPr>
      <p:grpSpPr>
        <a:xfrm>
          <a:off x="0" y="0"/>
          <a:ext cx="0" cy="0"/>
          <a:chOff x="0" y="0"/>
          <a:chExt cx="0" cy="0"/>
        </a:xfrm>
      </p:grpSpPr>
      <p:pic>
        <p:nvPicPr>
          <p:cNvPr id="757" name="Google Shape;757;p71"/>
          <p:cNvPicPr preferRelativeResize="0"/>
          <p:nvPr/>
        </p:nvPicPr>
        <p:blipFill>
          <a:blip r:embed="rId4">
            <a:alphaModFix/>
          </a:blip>
          <a:stretch>
            <a:fillRect/>
          </a:stretch>
        </p:blipFill>
        <p:spPr>
          <a:xfrm>
            <a:off x="7255263" y="296375"/>
            <a:ext cx="1476649" cy="1476650"/>
          </a:xfrm>
          <a:prstGeom prst="rect">
            <a:avLst/>
          </a:prstGeom>
          <a:noFill/>
          <a:ln>
            <a:noFill/>
          </a:ln>
        </p:spPr>
      </p:pic>
      <p:pic>
        <p:nvPicPr>
          <p:cNvPr id="758" name="Google Shape;758;p71"/>
          <p:cNvPicPr preferRelativeResize="0"/>
          <p:nvPr/>
        </p:nvPicPr>
        <p:blipFill>
          <a:blip r:embed="rId4">
            <a:alphaModFix/>
          </a:blip>
          <a:stretch>
            <a:fillRect/>
          </a:stretch>
        </p:blipFill>
        <p:spPr>
          <a:xfrm>
            <a:off x="7307300" y="3420275"/>
            <a:ext cx="1476649" cy="1476649"/>
          </a:xfrm>
          <a:prstGeom prst="rect">
            <a:avLst/>
          </a:prstGeom>
          <a:noFill/>
          <a:ln>
            <a:noFill/>
          </a:ln>
        </p:spPr>
      </p:pic>
      <p:pic>
        <p:nvPicPr>
          <p:cNvPr id="759" name="Google Shape;759;p71"/>
          <p:cNvPicPr preferRelativeResize="0"/>
          <p:nvPr/>
        </p:nvPicPr>
        <p:blipFill>
          <a:blip r:embed="rId4">
            <a:alphaModFix/>
          </a:blip>
          <a:stretch>
            <a:fillRect/>
          </a:stretch>
        </p:blipFill>
        <p:spPr>
          <a:xfrm>
            <a:off x="7307300" y="1827463"/>
            <a:ext cx="1476649" cy="1476649"/>
          </a:xfrm>
          <a:prstGeom prst="rect">
            <a:avLst/>
          </a:prstGeom>
          <a:noFill/>
          <a:ln>
            <a:noFill/>
          </a:ln>
        </p:spPr>
      </p:pic>
      <p:sp>
        <p:nvSpPr>
          <p:cNvPr id="760" name="Google Shape;760;p71">
            <a:hlinkClick action="ppaction://hlinkshowjump?jump=nextslide"/>
          </p:cNvPr>
          <p:cNvSpPr/>
          <p:nvPr/>
        </p:nvSpPr>
        <p:spPr>
          <a:xfrm>
            <a:off x="7296225" y="1668588"/>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9</a:t>
            </a:r>
            <a:endParaRPr sz="4700">
              <a:solidFill>
                <a:srgbClr val="FFFFFF"/>
              </a:solidFill>
              <a:latin typeface="Fredoka One"/>
              <a:ea typeface="Fredoka One"/>
              <a:cs typeface="Fredoka One"/>
              <a:sym typeface="Fredoka One"/>
            </a:endParaRPr>
          </a:p>
        </p:txBody>
      </p:sp>
      <p:sp>
        <p:nvSpPr>
          <p:cNvPr id="761" name="Google Shape;761;p71">
            <a:hlinkClick action="ppaction://hlinksldjump" r:id="rId5"/>
          </p:cNvPr>
          <p:cNvSpPr/>
          <p:nvPr/>
        </p:nvSpPr>
        <p:spPr>
          <a:xfrm>
            <a:off x="7213188" y="158875"/>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11</a:t>
            </a:r>
            <a:endParaRPr sz="4700">
              <a:solidFill>
                <a:srgbClr val="FFFFFF"/>
              </a:solidFill>
              <a:latin typeface="Fredoka One"/>
              <a:ea typeface="Fredoka One"/>
              <a:cs typeface="Fredoka One"/>
              <a:sym typeface="Fredoka One"/>
            </a:endParaRPr>
          </a:p>
        </p:txBody>
      </p:sp>
      <p:sp>
        <p:nvSpPr>
          <p:cNvPr id="762" name="Google Shape;762;p71">
            <a:hlinkClick action="ppaction://hlinkshowjump?jump=nextslide"/>
          </p:cNvPr>
          <p:cNvSpPr/>
          <p:nvPr/>
        </p:nvSpPr>
        <p:spPr>
          <a:xfrm>
            <a:off x="7223150" y="3304100"/>
            <a:ext cx="1498800" cy="15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solidFill>
                  <a:srgbClr val="FFFFFF"/>
                </a:solidFill>
              </a:rPr>
              <a:t>    </a:t>
            </a:r>
            <a:r>
              <a:rPr lang="en" sz="4700">
                <a:solidFill>
                  <a:srgbClr val="FFFFFF"/>
                </a:solidFill>
                <a:latin typeface="Fredoka One"/>
                <a:ea typeface="Fredoka One"/>
                <a:cs typeface="Fredoka One"/>
                <a:sym typeface="Fredoka One"/>
              </a:rPr>
              <a:t>16</a:t>
            </a:r>
            <a:endParaRPr sz="4700">
              <a:solidFill>
                <a:srgbClr val="FFFFFF"/>
              </a:solidFill>
              <a:latin typeface="Fredoka One"/>
              <a:ea typeface="Fredoka One"/>
              <a:cs typeface="Fredoka One"/>
              <a:sym typeface="Fredoka One"/>
            </a:endParaRPr>
          </a:p>
        </p:txBody>
      </p:sp>
      <p:pic>
        <p:nvPicPr>
          <p:cNvPr descr="Free Leprechaun Transparent, Download Free Clip Art, Free Clip Art on  Clipart Library" id="763" name="Google Shape;763;p71"/>
          <p:cNvPicPr preferRelativeResize="0"/>
          <p:nvPr/>
        </p:nvPicPr>
        <p:blipFill>
          <a:blip r:embed="rId6">
            <a:alphaModFix/>
          </a:blip>
          <a:stretch>
            <a:fillRect/>
          </a:stretch>
        </p:blipFill>
        <p:spPr>
          <a:xfrm>
            <a:off x="165649" y="1773025"/>
            <a:ext cx="2740125" cy="2976550"/>
          </a:xfrm>
          <a:prstGeom prst="rect">
            <a:avLst/>
          </a:prstGeom>
          <a:noFill/>
          <a:ln>
            <a:noFill/>
          </a:ln>
        </p:spPr>
      </p:pic>
      <p:sp>
        <p:nvSpPr>
          <p:cNvPr id="764" name="Google Shape;764;p71"/>
          <p:cNvSpPr/>
          <p:nvPr/>
        </p:nvSpPr>
        <p:spPr>
          <a:xfrm>
            <a:off x="2493450" y="1127350"/>
            <a:ext cx="3621600" cy="33819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600">
              <a:latin typeface="Fredoka One"/>
              <a:ea typeface="Fredoka One"/>
              <a:cs typeface="Fredoka One"/>
              <a:sym typeface="Fredoka One"/>
            </a:endParaRPr>
          </a:p>
        </p:txBody>
      </p:sp>
      <p:sp>
        <p:nvSpPr>
          <p:cNvPr id="765" name="Google Shape;765;p71"/>
          <p:cNvSpPr txBox="1"/>
          <p:nvPr/>
        </p:nvSpPr>
        <p:spPr>
          <a:xfrm>
            <a:off x="2606975" y="1127350"/>
            <a:ext cx="30000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4</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a:t>
            </a:r>
            <a:endParaRPr sz="6200">
              <a:solidFill>
                <a:schemeClr val="dk1"/>
              </a:solidFill>
              <a:latin typeface="Fredoka One"/>
              <a:ea typeface="Fredoka One"/>
              <a:cs typeface="Fredoka One"/>
              <a:sym typeface="Fredoka One"/>
            </a:endParaRPr>
          </a:p>
          <a:p>
            <a:pPr indent="0" lvl="0" marL="0" rtl="0" algn="l">
              <a:spcBef>
                <a:spcPts val="0"/>
              </a:spcBef>
              <a:spcAft>
                <a:spcPts val="0"/>
              </a:spcAft>
              <a:buNone/>
            </a:pPr>
            <a:r>
              <a:rPr lang="en" sz="6200">
                <a:solidFill>
                  <a:schemeClr val="dk1"/>
                </a:solidFill>
                <a:latin typeface="Fredoka One"/>
                <a:ea typeface="Fredoka One"/>
                <a:cs typeface="Fredoka One"/>
                <a:sym typeface="Fredoka One"/>
              </a:rPr>
              <a:t> 7</a:t>
            </a:r>
            <a:endParaRPr sz="6200">
              <a:solidFill>
                <a:schemeClr val="dk1"/>
              </a:solidFill>
              <a:latin typeface="Fredoka One"/>
              <a:ea typeface="Fredoka One"/>
              <a:cs typeface="Fredoka One"/>
              <a:sym typeface="Fredoka One"/>
            </a:endParaRPr>
          </a:p>
        </p:txBody>
      </p:sp>
      <p:cxnSp>
        <p:nvCxnSpPr>
          <p:cNvPr id="766" name="Google Shape;766;p71"/>
          <p:cNvCxnSpPr/>
          <p:nvPr/>
        </p:nvCxnSpPr>
        <p:spPr>
          <a:xfrm>
            <a:off x="2493450" y="4079150"/>
            <a:ext cx="972300" cy="0"/>
          </a:xfrm>
          <a:prstGeom prst="straightConnector1">
            <a:avLst/>
          </a:prstGeom>
          <a:noFill/>
          <a:ln cap="flat" cmpd="sng" w="76200">
            <a:solidFill>
              <a:srgbClr val="000000"/>
            </a:solidFill>
            <a:prstDash val="solid"/>
            <a:round/>
            <a:headEnd len="med" w="med" type="none"/>
            <a:tailEnd len="med" w="med" type="none"/>
          </a:ln>
        </p:spPr>
      </p:cxnSp>
      <p:sp>
        <p:nvSpPr>
          <p:cNvPr id="767" name="Google Shape;767;p71"/>
          <p:cNvSpPr/>
          <p:nvPr/>
        </p:nvSpPr>
        <p:spPr>
          <a:xfrm>
            <a:off x="2492875"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8" name="Google Shape;768;p71"/>
          <p:cNvPicPr preferRelativeResize="0"/>
          <p:nvPr/>
        </p:nvPicPr>
        <p:blipFill>
          <a:blip r:embed="rId7">
            <a:alphaModFix/>
          </a:blip>
          <a:stretch>
            <a:fillRect/>
          </a:stretch>
        </p:blipFill>
        <p:spPr>
          <a:xfrm>
            <a:off x="5574650" y="2905475"/>
            <a:ext cx="531474" cy="531474"/>
          </a:xfrm>
          <a:prstGeom prst="rect">
            <a:avLst/>
          </a:prstGeom>
          <a:noFill/>
          <a:ln>
            <a:noFill/>
          </a:ln>
        </p:spPr>
      </p:pic>
      <p:cxnSp>
        <p:nvCxnSpPr>
          <p:cNvPr id="769" name="Google Shape;769;p71"/>
          <p:cNvCxnSpPr/>
          <p:nvPr/>
        </p:nvCxnSpPr>
        <p:spPr>
          <a:xfrm>
            <a:off x="3764063" y="4074200"/>
            <a:ext cx="2182800" cy="0"/>
          </a:xfrm>
          <a:prstGeom prst="straightConnector1">
            <a:avLst/>
          </a:prstGeom>
          <a:noFill/>
          <a:ln cap="flat" cmpd="sng" w="76200">
            <a:solidFill>
              <a:srgbClr val="000000"/>
            </a:solidFill>
            <a:prstDash val="solid"/>
            <a:round/>
            <a:headEnd len="med" w="med" type="none"/>
            <a:tailEnd len="med" w="med" type="none"/>
          </a:ln>
        </p:spPr>
      </p:cxnSp>
      <p:sp>
        <p:nvSpPr>
          <p:cNvPr id="770" name="Google Shape;770;p71"/>
          <p:cNvSpPr/>
          <p:nvPr/>
        </p:nvSpPr>
        <p:spPr>
          <a:xfrm>
            <a:off x="3608700" y="3489350"/>
            <a:ext cx="408600" cy="408600"/>
          </a:xfrm>
          <a:prstGeom prst="mathPlus">
            <a:avLst>
              <a:gd fmla="val 23520"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1" name="Google Shape;771;p71"/>
          <p:cNvPicPr preferRelativeResize="0"/>
          <p:nvPr/>
        </p:nvPicPr>
        <p:blipFill>
          <a:blip r:embed="rId7">
            <a:alphaModFix/>
          </a:blip>
          <a:stretch>
            <a:fillRect/>
          </a:stretch>
        </p:blipFill>
        <p:spPr>
          <a:xfrm>
            <a:off x="3859237" y="1370700"/>
            <a:ext cx="531474" cy="531474"/>
          </a:xfrm>
          <a:prstGeom prst="rect">
            <a:avLst/>
          </a:prstGeom>
          <a:noFill/>
          <a:ln>
            <a:noFill/>
          </a:ln>
        </p:spPr>
      </p:pic>
      <p:pic>
        <p:nvPicPr>
          <p:cNvPr id="772" name="Google Shape;772;p71"/>
          <p:cNvPicPr preferRelativeResize="0"/>
          <p:nvPr/>
        </p:nvPicPr>
        <p:blipFill>
          <a:blip r:embed="rId7">
            <a:alphaModFix/>
          </a:blip>
          <a:stretch>
            <a:fillRect/>
          </a:stretch>
        </p:blipFill>
        <p:spPr>
          <a:xfrm>
            <a:off x="4392737" y="1370700"/>
            <a:ext cx="531474" cy="531474"/>
          </a:xfrm>
          <a:prstGeom prst="rect">
            <a:avLst/>
          </a:prstGeom>
          <a:noFill/>
          <a:ln>
            <a:noFill/>
          </a:ln>
        </p:spPr>
      </p:pic>
      <p:pic>
        <p:nvPicPr>
          <p:cNvPr id="773" name="Google Shape;773;p71"/>
          <p:cNvPicPr preferRelativeResize="0"/>
          <p:nvPr/>
        </p:nvPicPr>
        <p:blipFill>
          <a:blip r:embed="rId7">
            <a:alphaModFix/>
          </a:blip>
          <a:stretch>
            <a:fillRect/>
          </a:stretch>
        </p:blipFill>
        <p:spPr>
          <a:xfrm>
            <a:off x="4924212" y="1370700"/>
            <a:ext cx="531474" cy="531474"/>
          </a:xfrm>
          <a:prstGeom prst="rect">
            <a:avLst/>
          </a:prstGeom>
          <a:noFill/>
          <a:ln>
            <a:noFill/>
          </a:ln>
        </p:spPr>
      </p:pic>
      <p:pic>
        <p:nvPicPr>
          <p:cNvPr id="774" name="Google Shape;774;p71"/>
          <p:cNvPicPr preferRelativeResize="0"/>
          <p:nvPr/>
        </p:nvPicPr>
        <p:blipFill>
          <a:blip r:embed="rId7">
            <a:alphaModFix/>
          </a:blip>
          <a:stretch>
            <a:fillRect/>
          </a:stretch>
        </p:blipFill>
        <p:spPr>
          <a:xfrm>
            <a:off x="4018525" y="2905462"/>
            <a:ext cx="531474" cy="531474"/>
          </a:xfrm>
          <a:prstGeom prst="rect">
            <a:avLst/>
          </a:prstGeom>
          <a:noFill/>
          <a:ln>
            <a:noFill/>
          </a:ln>
        </p:spPr>
      </p:pic>
      <p:pic>
        <p:nvPicPr>
          <p:cNvPr id="775" name="Google Shape;775;p71"/>
          <p:cNvPicPr preferRelativeResize="0"/>
          <p:nvPr/>
        </p:nvPicPr>
        <p:blipFill>
          <a:blip r:embed="rId7">
            <a:alphaModFix/>
          </a:blip>
          <a:stretch>
            <a:fillRect/>
          </a:stretch>
        </p:blipFill>
        <p:spPr>
          <a:xfrm>
            <a:off x="4552025" y="2905462"/>
            <a:ext cx="531474" cy="531474"/>
          </a:xfrm>
          <a:prstGeom prst="rect">
            <a:avLst/>
          </a:prstGeom>
          <a:noFill/>
          <a:ln>
            <a:noFill/>
          </a:ln>
        </p:spPr>
      </p:pic>
      <p:pic>
        <p:nvPicPr>
          <p:cNvPr id="776" name="Google Shape;776;p71"/>
          <p:cNvPicPr preferRelativeResize="0"/>
          <p:nvPr/>
        </p:nvPicPr>
        <p:blipFill>
          <a:blip r:embed="rId7">
            <a:alphaModFix/>
          </a:blip>
          <a:stretch>
            <a:fillRect/>
          </a:stretch>
        </p:blipFill>
        <p:spPr>
          <a:xfrm>
            <a:off x="5083500" y="2905462"/>
            <a:ext cx="531474" cy="531474"/>
          </a:xfrm>
          <a:prstGeom prst="rect">
            <a:avLst/>
          </a:prstGeom>
          <a:noFill/>
          <a:ln>
            <a:noFill/>
          </a:ln>
        </p:spPr>
      </p:pic>
      <p:pic>
        <p:nvPicPr>
          <p:cNvPr id="777" name="Google Shape;777;p71"/>
          <p:cNvPicPr preferRelativeResize="0"/>
          <p:nvPr/>
        </p:nvPicPr>
        <p:blipFill>
          <a:blip r:embed="rId7">
            <a:alphaModFix/>
          </a:blip>
          <a:stretch>
            <a:fillRect/>
          </a:stretch>
        </p:blipFill>
        <p:spPr>
          <a:xfrm>
            <a:off x="4018525" y="3436937"/>
            <a:ext cx="531474" cy="531474"/>
          </a:xfrm>
          <a:prstGeom prst="rect">
            <a:avLst/>
          </a:prstGeom>
          <a:noFill/>
          <a:ln>
            <a:noFill/>
          </a:ln>
        </p:spPr>
      </p:pic>
      <p:pic>
        <p:nvPicPr>
          <p:cNvPr id="778" name="Google Shape;778;p71"/>
          <p:cNvPicPr preferRelativeResize="0"/>
          <p:nvPr/>
        </p:nvPicPr>
        <p:blipFill>
          <a:blip r:embed="rId7">
            <a:alphaModFix/>
          </a:blip>
          <a:stretch>
            <a:fillRect/>
          </a:stretch>
        </p:blipFill>
        <p:spPr>
          <a:xfrm>
            <a:off x="4552025" y="3436937"/>
            <a:ext cx="531474" cy="531474"/>
          </a:xfrm>
          <a:prstGeom prst="rect">
            <a:avLst/>
          </a:prstGeom>
          <a:noFill/>
          <a:ln>
            <a:noFill/>
          </a:ln>
        </p:spPr>
      </p:pic>
      <p:pic>
        <p:nvPicPr>
          <p:cNvPr id="779" name="Google Shape;779;p71"/>
          <p:cNvPicPr preferRelativeResize="0"/>
          <p:nvPr/>
        </p:nvPicPr>
        <p:blipFill>
          <a:blip r:embed="rId7">
            <a:alphaModFix/>
          </a:blip>
          <a:stretch>
            <a:fillRect/>
          </a:stretch>
        </p:blipFill>
        <p:spPr>
          <a:xfrm>
            <a:off x="5083500" y="3436937"/>
            <a:ext cx="531474" cy="531474"/>
          </a:xfrm>
          <a:prstGeom prst="rect">
            <a:avLst/>
          </a:prstGeom>
          <a:noFill/>
          <a:ln>
            <a:noFill/>
          </a:ln>
        </p:spPr>
      </p:pic>
      <p:pic>
        <p:nvPicPr>
          <p:cNvPr id="780" name="Google Shape;780;p71"/>
          <p:cNvPicPr preferRelativeResize="0"/>
          <p:nvPr/>
        </p:nvPicPr>
        <p:blipFill>
          <a:blip r:embed="rId7">
            <a:alphaModFix/>
          </a:blip>
          <a:stretch>
            <a:fillRect/>
          </a:stretch>
        </p:blipFill>
        <p:spPr>
          <a:xfrm>
            <a:off x="5455687" y="1370700"/>
            <a:ext cx="531474" cy="531474"/>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4" name="Shape 784"/>
        <p:cNvGrpSpPr/>
        <p:nvPr/>
      </p:nvGrpSpPr>
      <p:grpSpPr>
        <a:xfrm>
          <a:off x="0" y="0"/>
          <a:ext cx="0" cy="0"/>
          <a:chOff x="0" y="0"/>
          <a:chExt cx="0" cy="0"/>
        </a:xfrm>
      </p:grpSpPr>
      <p:pic>
        <p:nvPicPr>
          <p:cNvPr id="785" name="Google Shape;785;p72"/>
          <p:cNvPicPr preferRelativeResize="0"/>
          <p:nvPr/>
        </p:nvPicPr>
        <p:blipFill>
          <a:blip r:embed="rId4">
            <a:alphaModFix/>
          </a:blip>
          <a:stretch>
            <a:fillRect/>
          </a:stretch>
        </p:blipFill>
        <p:spPr>
          <a:xfrm>
            <a:off x="2423775" y="1014600"/>
            <a:ext cx="2857500" cy="3676650"/>
          </a:xfrm>
          <a:prstGeom prst="rect">
            <a:avLst/>
          </a:prstGeom>
          <a:noFill/>
          <a:ln>
            <a:noFill/>
          </a:ln>
        </p:spPr>
      </p:pic>
      <p:sp>
        <p:nvSpPr>
          <p:cNvPr id="786" name="Google Shape;786;p72"/>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100">
                <a:latin typeface="Fredoka One"/>
                <a:ea typeface="Fredoka One"/>
                <a:cs typeface="Fredoka One"/>
                <a:sym typeface="Fredoka One"/>
              </a:rPr>
              <a:t>Try again.</a:t>
            </a:r>
            <a:endParaRPr sz="3100">
              <a:latin typeface="Fredoka One"/>
              <a:ea typeface="Fredoka One"/>
              <a:cs typeface="Fredoka One"/>
              <a:sym typeface="Fredoka One"/>
            </a:endParaRPr>
          </a:p>
        </p:txBody>
      </p:sp>
      <p:sp>
        <p:nvSpPr>
          <p:cNvPr id="787" name="Google Shape;787;p72">
            <a:hlinkClick action="ppaction://hlinkshowjump?jump=previousslide"/>
          </p:cNvPr>
          <p:cNvSpPr/>
          <p:nvPr/>
        </p:nvSpPr>
        <p:spPr>
          <a:xfrm>
            <a:off x="-14100" y="14100"/>
            <a:ext cx="9144000" cy="504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ello, Creative Filmaker's&#10;Our Channel provides you all types of Sound Effects for your project that you Need.&#10;Please Check Our Playlist For Sound Effects Genres.&#10;&#10;• If You Want to Support us, Then Please give Credit in your Description.&#10;&#10;( Copy Channel link and Video link and paste in your Description )&#10;&#10;Free Download:&#10;&#10;( If you want to Download this Sound Effect in Mp3 or wav format, Please Comment below We will respond shortly )&#10;&#10;• If Any Issue or Comment related to this Music Please let us know.&#10;hello@radiocity.co.in&#10;&#10;Check this Playlist for More Sound Effects.&#10;&#10;Sound Effect - Gaming: https://www.youtube.com/playlist?list=PLIW7plkqFD3ok5xkKFAUM6CCFrvwzD7A9&#10;&#10;Sound Effect - Nature: https://www.youtube.com/playlist?list=PLIW7plkqFD3pbQDOlqPRfJr4YE8KqL67S&#10;&#10;Sound Effect - Transitions &amp; Movements: https://www.youtube.com/playlist?list=PLIW7plkqFD3oCNeoJPTLlChYEgbTI5m0L&#10;&#10;Sound Effect - Futuristic: https://www.youtube.com/playlist?list=PLIW7plkqFD3phlFv8Nt6AgtgSygJjtrLk&#10;&#10;Sound Effect - Miscellaneous: https://www.youtube.com/playlist?list=PLIW7plkqFD3o1_4Uqmc7jAmRzV-BabeDQ&#10;&#10;Sound Effect - Domestic: https://www.youtube.com/playlist?list=PLIW7plkqFD3oPqahUcVlhyAPgzWmExL6M&#10;&#10;Sound Effect - Interface: https://www.youtube.com/playlist?list=PLIW7plkqFD3of_oc0G5UbrS5ZbtMQxnnH&#10;&#10;Sound Effect - Urban: https://www.youtube.com/playlist?list=PLIW7plkqFD3oDTudO1LrEkBMHz_Vgz5l7&#10;&#10;Sound Effect - Surround SFX: https://www.youtube.com/playlist?list=PLIW7plkqFD3o2M64HHOPEu7WK7yLRsxf5&#10;&#10;Sound Effect - Ambience: https://www.youtube.com/playlist?list=PLIW7plkqFD3pHrXxXFTnWWaKl4Zo70VZQ&#10;&#10;Sound Effect - Animals: https://www.youtube.com/playlist?list=PLIW7plkqFD3p4OxRCPERYvNJ6bhHMGIMT&#10;&#10;Sound Effect - Cartoon: https://www.youtube.com/playlist?list=PLIW7plkqFD3oTLCW3I8ZqAfNeiXZuORHX&#10;&#10;Sound Effect - Emergency: https://www.youtube.com/playlist?list=PLIW7plkqFD3qO6gezKCRpkFrOmLNrDS5E&#10;&#10;Sound Effect - Everyday: https://www.youtube.com/playlist?list=PLIW7plkqFD3qq0EE57Gs9h-N3HRV7L2kX&#10;&#10;Sound Effect - Fire: https://www.youtube.com/playlist?list=PLIW7plkqFD3rY1V_Fmgf90tl9vXp0wb1I&#10;&#10;Sound Effect - Footsteps: https://www.youtube.com/playlist?list=PLIW7plkqFD3orCPO__dy9H6P5_vOQHnv5&#10;&#10;Sound Effect - Horror: https://www.youtube.com/playlist?list=PLIW7plkqFD3puYoabwjpToIcqbH-8gbm6&#10;&#10;Sound Effect - Household: https://www.youtube.com/playlist?list=PLIW7plkqFD3rl5rAQZNRf9ArC6pD10PRV&#10;&#10;Sound Effect - Human: https://www.youtube.com/playlist?list=PLIW7plkqFD3ouObolvq7MnyShScONnYV3&#10;&#10;Sound Effect - Imaging Elements: https://www.youtube.com/playlist?list=PLIW7plkqFD3pvFp8y_R81GEz6iMQLTS6-&#10;&#10;Sound Effect - Impact: https://www.youtube.com/playlist?list=PLIW7plkqFD3rgDVqQXdJ1AvkrucJls66F&#10;&#10;Sound Effect - Industry: https://www.youtube.com/playlist?list=PLIW7plkqFD3ryrvsPP3_aH9Xr3YAeIaTP&#10;&#10;Sound Effect - Musical: https://www.youtube.com/playlist?list=PLIW7plkqFD3rkTPu_-6ZCeB0fnxpxelaa&#10;&#10;Sound Effect - Office: https://www.youtube.com/playlist?list=PLIW7plkqFD3oX35P-yluuwts_0DZfgstZ&#10;&#10;Sound Effect - Production Elements: https://www.youtube.com/playlist?list=PLIW7plkqFD3rEgtiSOHqpfWCppK2HIrPG&#10;&#10;Sound Effect - Science Fiction: https://www.youtube.com/playlist?list=PLIW7plkqFD3qIa-JCTxHKHZt0tz-v2HQP&#10;&#10;Sound Effect - Sports: https://www.youtube.com/playlist?list=PLIW7plkqFD3ppufpoLgNw20Es8mLvXz35&#10;&#10;Sound Effect - Stings: https://www.youtube.com/playlist?list=PLIW7plkqFD3pSZ9mS0lkcSb-xZ8rpOZvZ&#10;&#10;Sound Effect - Technology: https://www.youtube.com/playlist?list=PLIW7plkqFD3pzZXG3YZKp3CaXzVvbZGjn&#10;&#10;Sound Effect - Textures: https://www.youtube.com/playlist?list=PLIW7plkqFD3odd6oYETmEnGyyZsc-3PJV&#10;&#10;Sound Effect - Thunder: https://www.youtube.com/playlist?list=PLIW7plkqFD3pYsu9mTiBXzrdM2HLNZQFV&#10;&#10;Sound Effect - Transportation: https://www.youtube.com/playlist?list=PLIW7plkqFD3q6WygfIiXhgfDUukYSsvae&#10;&#10;Sound Effect - Warfare: https://www.youtube.com/playlist?list=PLIW7plkqFD3rMOFMzBi9cn_WVWB-84CIa&#10;&#10;Sound Effect - Water: https://www.youtube.com/playlist?list=PLIW7plkqFD3oMeIcxdKZQr4SR1rhzTSzG&#10;&#10;Sound Effect - Weather: https://www.youtube.com/playlist?list=PLIW7plkqFD3qatKQ-u_BUb3H8H2Iamoew&#10;&#10;Sound Effect - Rain: https://www.youtube.com/playlist?list=PLIW7plkqFD3p2WxwjaqjpWrafsp8GU2At&#10;&#10;Sound Effect - Whoosh: https://www.youtube.com/playlist?list=PLIW7plkqFD3piFUjimHa_5nH8gf3fzz3J&#10;&#10;Sound Effect Mix: https://www.youtube.com/playlist?list=PLIW7plkqFD3o0KCeiiaj2q2kWeNQhnQSg&#10;&#10;• This is a Brand Channel of RadioCity.&#10;&#10;Follow RadioCity&#10;YouTube: https://youtube.com/radiocitymusic&#10;Facebook: https://facebook.com/fb.radiocity&#10;Instagram: https://Instagram.com/ig.radiocity&#10;Soundcloud: https://soundcloud.com/sc_radiocity&#10;Website: https://radiocity.co.in&#10;&#10;#soundeffects #copyrightfree #sfx #nocopyrightsound #nocopyrightmusic #radiocity" id="788" name="Google Shape;788;p72" title="Try Again ( No Copyright Gaming Sound )">
            <a:hlinkClick r:id="rId5"/>
          </p:cNvPr>
          <p:cNvPicPr preferRelativeResize="0"/>
          <p:nvPr/>
        </p:nvPicPr>
        <p:blipFill>
          <a:blip r:embed="rId6">
            <a:alphaModFix/>
          </a:blip>
          <a:stretch>
            <a:fillRect/>
          </a:stretch>
        </p:blipFill>
        <p:spPr>
          <a:xfrm>
            <a:off x="2286000" y="857250"/>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88"/>
                                        </p:tgtEl>
                                        <p:attrNameLst>
                                          <p:attrName>style.visibility</p:attrName>
                                        </p:attrNameLst>
                                      </p:cBhvr>
                                      <p:to>
                                        <p:strVal val="visible"/>
                                      </p:to>
                                    </p:set>
                                    <p:animEffect filter="fade" transition="in">
                                      <p:cBhvr>
                                        <p:cTn dur="1000"/>
                                        <p:tgtEl>
                                          <p:spTgt spid="7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92" name="Shape 792"/>
        <p:cNvGrpSpPr/>
        <p:nvPr/>
      </p:nvGrpSpPr>
      <p:grpSpPr>
        <a:xfrm>
          <a:off x="0" y="0"/>
          <a:ext cx="0" cy="0"/>
          <a:chOff x="0" y="0"/>
          <a:chExt cx="0" cy="0"/>
        </a:xfrm>
      </p:grpSpPr>
      <p:sp>
        <p:nvSpPr>
          <p:cNvPr id="793" name="Google Shape;793;p73"/>
          <p:cNvSpPr/>
          <p:nvPr/>
        </p:nvSpPr>
        <p:spPr>
          <a:xfrm>
            <a:off x="5210825" y="746850"/>
            <a:ext cx="2945100" cy="19587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latin typeface="Fredoka One"/>
                <a:ea typeface="Fredoka One"/>
                <a:cs typeface="Fredoka One"/>
                <a:sym typeface="Fredoka One"/>
              </a:rPr>
              <a:t>Great Job!</a:t>
            </a:r>
            <a:endParaRPr sz="3100">
              <a:latin typeface="Fredoka One"/>
              <a:ea typeface="Fredoka One"/>
              <a:cs typeface="Fredoka One"/>
              <a:sym typeface="Fredoka One"/>
            </a:endParaRPr>
          </a:p>
        </p:txBody>
      </p:sp>
      <p:pic>
        <p:nvPicPr>
          <p:cNvPr id="794" name="Google Shape;794;p73"/>
          <p:cNvPicPr preferRelativeResize="0"/>
          <p:nvPr/>
        </p:nvPicPr>
        <p:blipFill>
          <a:blip r:embed="rId4">
            <a:alphaModFix/>
          </a:blip>
          <a:stretch>
            <a:fillRect/>
          </a:stretch>
        </p:blipFill>
        <p:spPr>
          <a:xfrm>
            <a:off x="2423800" y="1592350"/>
            <a:ext cx="2857500" cy="3228976"/>
          </a:xfrm>
          <a:prstGeom prst="rect">
            <a:avLst/>
          </a:prstGeom>
          <a:noFill/>
          <a:ln>
            <a:noFill/>
          </a:ln>
        </p:spPr>
      </p:pic>
      <p:sp>
        <p:nvSpPr>
          <p:cNvPr id="795" name="Google Shape;795;p73">
            <a:hlinkClick action="ppaction://hlinkshowjump?jump=firstslide"/>
          </p:cNvPr>
          <p:cNvSpPr/>
          <p:nvPr/>
        </p:nvSpPr>
        <p:spPr>
          <a:xfrm>
            <a:off x="-1410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appy Upbeat Background Music For Children - Morning Relaxing Music by Ricky Valadez&#10;🎮 Explore Music Like Never Before: https://www.rickyvaladez.com/EverSound/&#10;🔴Subscribe for more! https://www.youtube.com/channel/UCuRK874CwBLIx_53BLa370g?sub_confirmation=1&#10;&#10;🎵 Spotify: https://open.spotify.com/artist/4fwJnkrxXiJHDmFkcm7Gpg&#10;🎵 Apple Music: https://music.apple.com/us/artist/ricky-valadez/307346923&#10;🎵 Facebook: https://www.facebook.com/rickyvaladezmusic&#10;&#10;🎵 Royalty Free Licenses: https://www.rickyvaladez.com/best-background-music/&#10;&#10;0:00 Bright Energetic Folk Bluegrass Fun&#10;2:31 Adventure Calls (Hey)&#10;4:39 Hopeful Day (acoustic guitar) - Inspirational Build&#10;8:54 Life&#10;11:38 Rousseau's Dream Fiddle&#10;13:55 Cross Your Heart Romantic Bluegrass Instrumental&#10;17:39 Happy Optimistic Relaxed Ambient Background Music&#10;18:54 Inspirational Piano&#10;21:02 Here I Stand&#10;23:17 A New Sunrise&#10;28:41 Sakura&#10;32:12 See It Everywhere&#10;34:41 Starting Over&#10;38:55 The Shape and Sound&#10;42:14 A Grand Tapestry&#10;45:01 Our Senses Perceive&#10;48:23 The Hand of God is Seen&#10;50:22 Weaving Vibrant Threads&#10;53:08 Dreamy Peaceful Ambient Background&#10;&#10;My goal is to create uplifting and motivational music for people to enjoy around the world.&#10;&#10;FAQ:&#10;&#10;- Can I use this music in my videos?&#10;&#10;Yes! To use this music in your videos or media, you must first purchase a royalty free license here: https://www.rickyvaladez.com/best-background-music/&#10;&#10;- Will I receive a copyright claim on my YouTube video by using this music?&#10;&#10;No, I do not register my work in YouTube’s Content ID System. This ensures that video creators won’t have copyright claims on their channels or their clients channels.&#10;&#10;- What does royalty free mean?&#10;&#10;Royalty-Free is the right to use copyrighted items without a requirement to pay out royalties per volume sold or usage period. ‘Royalty-free music’ does not mean ‘free music’. A one-time license purchase is require to authorize the use of ‘Royalty Free Music’ for each project. After acquiring a license to use this song in your video/project you won't have to pay any royalties for that in the future.&#10;&#10;- Can't I just give you credit in my videos, instead of buying a license?&#10;&#10;Unfortunately, no. Just giving credit in your videos doesn't protect you from copyright infringement in accordance to international law. A license is required for you to have the proper rights to use music on your videos, which is also needed if you're looking to become a YouTube partner and monetize your videos.&#10;&#10;Video Edited by Tel Stewart" id="796" name="Google Shape;796;p73" title="Happy Upbeat Background Music For Children - Morning Relaxing Music for Kids">
            <a:hlinkClick r:id="rId5"/>
          </p:cNvPr>
          <p:cNvPicPr preferRelativeResize="0"/>
          <p:nvPr/>
        </p:nvPicPr>
        <p:blipFill>
          <a:blip r:embed="rId6">
            <a:alphaModFix/>
          </a:blip>
          <a:stretch>
            <a:fillRect/>
          </a:stretch>
        </p:blipFill>
        <p:spPr>
          <a:xfrm>
            <a:off x="2286000" y="902975"/>
            <a:ext cx="9144" cy="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96"/>
                                        </p:tgtEl>
                                        <p:attrNameLst>
                                          <p:attrName>style.visibility</p:attrName>
                                        </p:attrNameLst>
                                      </p:cBhvr>
                                      <p:to>
                                        <p:strVal val="visible"/>
                                      </p:to>
                                    </p:set>
                                    <p:animEffect filter="fade" transition="in">
                                      <p:cBhvr>
                                        <p:cTn dur="1000"/>
                                        <p:tgtEl>
                                          <p:spTgt spid="7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