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Luckiest Guy"/>
      <p:regular r:id="rId19"/>
    </p:embeddedFont>
    <p:embeddedFont>
      <p:font typeface="Century Gothic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regular.fntdata"/><Relationship Id="rId11" Type="http://schemas.openxmlformats.org/officeDocument/2006/relationships/slide" Target="slides/slide6.xml"/><Relationship Id="rId22" Type="http://schemas.openxmlformats.org/officeDocument/2006/relationships/font" Target="fonts/CenturyGothic-italic.fntdata"/><Relationship Id="rId10" Type="http://schemas.openxmlformats.org/officeDocument/2006/relationships/slide" Target="slides/slide5.xml"/><Relationship Id="rId21" Type="http://schemas.openxmlformats.org/officeDocument/2006/relationships/font" Target="fonts/CenturyGothic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CenturyGothic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LuckiestGuy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264c38443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264c38443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93f85a1da4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93f85a1da4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264c3844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c264c3844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264c3844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264c3844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c264c3844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c264c3844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c264c3844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c264c3844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c264c38443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c264c38443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c264c38443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c264c3844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c264c38443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c264c38443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c264c38443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c264c38443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c2cc2e35c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c2cc2e35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c264c38443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c264c38443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UgFdtIkDvSU" TargetMode="External"/><Relationship Id="rId5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UgFdtIkDvSU" TargetMode="External"/><Relationship Id="rId5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UgFdtIkDvSU" TargetMode="External"/><Relationship Id="rId5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UgFdtIkDvSU" TargetMode="External"/><Relationship Id="rId5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UgFdtIkDvSU" TargetMode="External"/><Relationship Id="rId5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UgFdtIkDvSU" TargetMode="External"/><Relationship Id="rId5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UgFdtIkDvSU" TargetMode="External"/><Relationship Id="rId5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UgFdtIkDvSU" TargetMode="External"/><Relationship Id="rId5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UgFdtIkDvSU" TargetMode="External"/><Relationship Id="rId5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UgFdtIkDvSU" TargetMode="External"/><Relationship Id="rId5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6725" y="2050275"/>
            <a:ext cx="3054450" cy="30544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6" name="Google Shape;56;p13"/>
          <p:cNvSpPr txBox="1"/>
          <p:nvPr/>
        </p:nvSpPr>
        <p:spPr>
          <a:xfrm>
            <a:off x="493050" y="217225"/>
            <a:ext cx="8192400" cy="219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St. Patrick’s Day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SCAVENGER HUNT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166325" y="-257200"/>
            <a:ext cx="3232350" cy="32323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wish me luck" id="63" name="Google Shape;6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8825" y="2448075"/>
            <a:ext cx="2497600" cy="2497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4" name="Google Shape;64;p14"/>
          <p:cNvSpPr txBox="1"/>
          <p:nvPr/>
        </p:nvSpPr>
        <p:spPr>
          <a:xfrm>
            <a:off x="2333850" y="201725"/>
            <a:ext cx="4476300" cy="4383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Wishing you the LUck o’ the irish!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0" y="217225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Can you find...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0" y="998000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...something GREEN that you can write with?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30 seconds timer HUD countdown" id="72" name="Google Shape;72;p15" title="COUNTDOWN TIMER ( v 679 ) 30 sec with sound music effects 4K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8801" y="1922850"/>
            <a:ext cx="3786400" cy="28398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0" y="217225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Can you find...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0" y="998000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...something with a shamrock or clover?</a:t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30 seconds timer HUD countdown" id="80" name="Google Shape;80;p16" title="COUNTDOWN TIMER ( v 679 ) 30 sec with sound music effects 4K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8801" y="1922850"/>
            <a:ext cx="3786400" cy="28398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0" y="217225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Can you find...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0" y="998000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...a GOLD coin or a penny?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30 seconds timer HUD countdown" id="88" name="Google Shape;88;p17" title="COUNTDOWN TIMER ( v 679 ) 30 sec with sound music effects 4K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8801" y="1922850"/>
            <a:ext cx="3786400" cy="28398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0" y="217225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Can you find...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0" y="998000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...something with a RAINBOW?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30 seconds timer HUD countdown" id="96" name="Google Shape;96;p18" title="COUNTDOWN TIMER ( v 679 ) 30 sec with sound music effects 4K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8801" y="1922850"/>
            <a:ext cx="3786400" cy="28398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9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0" y="217225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Can you find...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03" name="Google Shape;103;p19"/>
          <p:cNvSpPr txBox="1"/>
          <p:nvPr/>
        </p:nvSpPr>
        <p:spPr>
          <a:xfrm>
            <a:off x="0" y="998000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...something GREEN that you eat?</a:t>
            </a:r>
            <a:endParaRPr sz="4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30 seconds timer HUD countdown" id="104" name="Google Shape;104;p19" title="COUNTDOWN TIMER ( v 679 ) 30 sec with sound music effects 4K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8801" y="1922850"/>
            <a:ext cx="3786400" cy="28398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0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0" y="217225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Can you find...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0" y="998000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...something that FLIES?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30 seconds timer HUD countdown" id="112" name="Google Shape;112;p20" title="COUNTDOWN TIMER ( v 679 ) 30 sec with sound music effects 4K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8801" y="1922850"/>
            <a:ext cx="3786400" cy="28398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1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0" y="217225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Can you find...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0" y="998000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...something GREEN that you can wear?</a:t>
            </a:r>
            <a:endParaRPr sz="3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30 seconds timer HUD countdown" id="120" name="Google Shape;120;p21" title="COUNTDOWN TIMER ( v 679 ) 30 sec with sound music effects 4K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8801" y="1922850"/>
            <a:ext cx="3786400" cy="28398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2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/>
        </p:nvSpPr>
        <p:spPr>
          <a:xfrm>
            <a:off x="0" y="217225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Can you find...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27" name="Google Shape;127;p22"/>
          <p:cNvSpPr txBox="1"/>
          <p:nvPr/>
        </p:nvSpPr>
        <p:spPr>
          <a:xfrm>
            <a:off x="0" y="998000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...something LUCKY?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30 seconds timer HUD countdown" id="128" name="Google Shape;128;p22" title="COUNTDOWN TIMER ( v 679 ) 30 sec with sound music effects 4K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8801" y="1922850"/>
            <a:ext cx="3786400" cy="28398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3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3"/>
          <p:cNvSpPr txBox="1"/>
          <p:nvPr/>
        </p:nvSpPr>
        <p:spPr>
          <a:xfrm>
            <a:off x="0" y="217225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Can you find...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35" name="Google Shape;135;p23"/>
          <p:cNvSpPr txBox="1"/>
          <p:nvPr/>
        </p:nvSpPr>
        <p:spPr>
          <a:xfrm>
            <a:off x="0" y="998000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...something shiny?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30 seconds timer HUD countdown" id="136" name="Google Shape;136;p23" title="COUNTDOWN TIMER ( v 679 ) 30 sec with sound music effects 4K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8801" y="1922850"/>
            <a:ext cx="3786400" cy="28398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4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0" y="217225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Can you find...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43" name="Google Shape;143;p24"/>
          <p:cNvSpPr txBox="1"/>
          <p:nvPr/>
        </p:nvSpPr>
        <p:spPr>
          <a:xfrm>
            <a:off x="0" y="998000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...a GREEN toy?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30 seconds timer HUD countdown" id="144" name="Google Shape;144;p24" title="COUNTDOWN TIMER ( v 679 ) 30 sec with sound music effects 4K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8801" y="1922850"/>
            <a:ext cx="3786400" cy="28398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5"/>
          <p:cNvPicPr preferRelativeResize="0"/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/>
          <p:nvPr/>
        </p:nvSpPr>
        <p:spPr>
          <a:xfrm>
            <a:off x="0" y="217225"/>
            <a:ext cx="9144000" cy="60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Can you find...</a:t>
            </a:r>
            <a:endParaRPr sz="4800">
              <a:solidFill>
                <a:schemeClr val="dk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51" name="Google Shape;151;p25"/>
          <p:cNvSpPr txBox="1"/>
          <p:nvPr/>
        </p:nvSpPr>
        <p:spPr>
          <a:xfrm>
            <a:off x="232750" y="998000"/>
            <a:ext cx="4339200" cy="4005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🍀 </a:t>
            </a: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GREEN toy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🍀 something SHINY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🍀 something LUCKY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🍀 GREEN and wearable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🍀 something that FLIES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p25"/>
          <p:cNvSpPr txBox="1"/>
          <p:nvPr/>
        </p:nvSpPr>
        <p:spPr>
          <a:xfrm>
            <a:off x="4406500" y="1137600"/>
            <a:ext cx="4737600" cy="4005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🍀 something GREEN you eat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🍀 something RAINBOW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🍀 a GOLD coin or penny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🍀 a SHAMROCK (or CLOVER)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🍀 a GREEN writing utensil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