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Chewy"/>
      <p:regular r:id="rId22"/>
    </p:embeddedFont>
    <p:embeddedFont>
      <p:font typeface="Love Ya Like A Sister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Chewy-regular.fnt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LoveYaLikeASister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bed1c6b2a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bed1c6b2a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ed1c6b2a2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bed1c6b2a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ed1c6b2a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bed1c6b2a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bed1c6b2a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bed1c6b2a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ed1c6b2a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ed1c6b2a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ed1c6b2a2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bed1c6b2a2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bed1c6b2a2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bed1c6b2a2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ed1c6b2a2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ed1c6b2a2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bed1c6b2a2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bed1c6b2a2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ed1c6b2a2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ed1c6b2a2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ed1c6b2a2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ed1c6b2a2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bed1c6b2a2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bed1c6b2a2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bed1c6b2a2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bed1c6b2a2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bed1c6b2a2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bed1c6b2a2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bed1c6b2a2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bed1c6b2a2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6.gif"/><Relationship Id="rId5" Type="http://schemas.openxmlformats.org/officeDocument/2006/relationships/image" Target="../media/image22.png"/><Relationship Id="rId6" Type="http://schemas.openxmlformats.org/officeDocument/2006/relationships/image" Target="../media/image40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image" Target="../media/image5.gif"/><Relationship Id="rId5" Type="http://schemas.openxmlformats.org/officeDocument/2006/relationships/image" Target="../media/image16.gif"/><Relationship Id="rId6" Type="http://schemas.openxmlformats.org/officeDocument/2006/relationships/image" Target="../media/image13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8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7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jpg"/><Relationship Id="rId4" Type="http://schemas.openxmlformats.org/officeDocument/2006/relationships/image" Target="../media/image9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2.gif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0.jpg"/><Relationship Id="rId4" Type="http://schemas.openxmlformats.org/officeDocument/2006/relationships/image" Target="../media/image11.gif"/><Relationship Id="rId5" Type="http://schemas.openxmlformats.org/officeDocument/2006/relationships/image" Target="../media/image17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Relationship Id="rId4" Type="http://schemas.openxmlformats.org/officeDocument/2006/relationships/image" Target="../media/image18.gif"/><Relationship Id="rId5" Type="http://schemas.openxmlformats.org/officeDocument/2006/relationships/image" Target="../media/image36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Relationship Id="rId4" Type="http://schemas.openxmlformats.org/officeDocument/2006/relationships/image" Target="../media/image29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Relationship Id="rId4" Type="http://schemas.openxmlformats.org/officeDocument/2006/relationships/image" Target="../media/image21.png"/><Relationship Id="rId5" Type="http://schemas.openxmlformats.org/officeDocument/2006/relationships/image" Target="../media/image20.gif"/><Relationship Id="rId6" Type="http://schemas.openxmlformats.org/officeDocument/2006/relationships/image" Target="../media/image26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21.png"/><Relationship Id="rId5" Type="http://schemas.openxmlformats.org/officeDocument/2006/relationships/image" Target="../media/image24.gif"/><Relationship Id="rId6" Type="http://schemas.openxmlformats.org/officeDocument/2006/relationships/image" Target="../media/image39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Relationship Id="rId4" Type="http://schemas.openxmlformats.org/officeDocument/2006/relationships/image" Target="../media/image21.png"/><Relationship Id="rId5" Type="http://schemas.openxmlformats.org/officeDocument/2006/relationships/image" Target="../media/image27.png"/><Relationship Id="rId6" Type="http://schemas.openxmlformats.org/officeDocument/2006/relationships/image" Target="../media/image3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Relationship Id="rId4" Type="http://schemas.openxmlformats.org/officeDocument/2006/relationships/image" Target="../media/image21.png"/><Relationship Id="rId5" Type="http://schemas.openxmlformats.org/officeDocument/2006/relationships/image" Target="../media/image34.gif"/><Relationship Id="rId6" Type="http://schemas.openxmlformats.org/officeDocument/2006/relationships/image" Target="../media/image25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Relationship Id="rId4" Type="http://schemas.openxmlformats.org/officeDocument/2006/relationships/image" Target="../media/image21.png"/><Relationship Id="rId5" Type="http://schemas.openxmlformats.org/officeDocument/2006/relationships/image" Target="../media/image28.gif"/><Relationship Id="rId6" Type="http://schemas.openxmlformats.org/officeDocument/2006/relationships/image" Target="../media/image31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Relationship Id="rId4" Type="http://schemas.openxmlformats.org/officeDocument/2006/relationships/image" Target="../media/image21.png"/><Relationship Id="rId5" Type="http://schemas.openxmlformats.org/officeDocument/2006/relationships/image" Target="../media/image33.gif"/><Relationship Id="rId6" Type="http://schemas.openxmlformats.org/officeDocument/2006/relationships/image" Target="../media/image38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g"/><Relationship Id="rId4" Type="http://schemas.openxmlformats.org/officeDocument/2006/relationships/image" Target="../media/image21.png"/><Relationship Id="rId5" Type="http://schemas.openxmlformats.org/officeDocument/2006/relationships/image" Target="../media/image32.gif"/><Relationship Id="rId6" Type="http://schemas.openxmlformats.org/officeDocument/2006/relationships/image" Target="../media/image3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33975"/>
            <a:ext cx="9144000" cy="4909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18198" l="4986" r="4013" t="18983"/>
          <a:stretch/>
        </p:blipFill>
        <p:spPr>
          <a:xfrm rot="-596112">
            <a:off x="1706817" y="1042929"/>
            <a:ext cx="5730366" cy="305764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 rot="-627241">
            <a:off x="1975544" y="1908755"/>
            <a:ext cx="5163510" cy="148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rgbClr val="2F751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St. Patrick’s Day</a:t>
            </a:r>
            <a:endParaRPr sz="5200">
              <a:solidFill>
                <a:srgbClr val="2F751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rgbClr val="2F7511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Scavenger Hunt</a:t>
            </a:r>
            <a:endParaRPr sz="5200">
              <a:solidFill>
                <a:srgbClr val="2F7511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43850" y="2622875"/>
            <a:ext cx="2500153" cy="2500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4950" y="920300"/>
            <a:ext cx="4369050" cy="421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20300"/>
            <a:ext cx="4445250" cy="421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07875" y="2341675"/>
            <a:ext cx="2378925" cy="23040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406400" y="241825"/>
            <a:ext cx="6331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38761D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Find something green!</a:t>
            </a:r>
            <a:endParaRPr sz="4000">
              <a:solidFill>
                <a:srgbClr val="38761D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5417778" y="1696529"/>
            <a:ext cx="2757571" cy="344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1443000" y="531725"/>
            <a:ext cx="6258000" cy="38790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Find your favorite hat!</a:t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4575" y="1233900"/>
            <a:ext cx="3429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/>
        </p:nvSpPr>
        <p:spPr>
          <a:xfrm>
            <a:off x="220450" y="138800"/>
            <a:ext cx="6099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Find something that starts with the same letter as:</a:t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 rotWithShape="1">
          <a:blip r:embed="rId4">
            <a:alphaModFix/>
          </a:blip>
          <a:srcRect b="16276" l="0" r="0" t="16990"/>
          <a:stretch/>
        </p:blipFill>
        <p:spPr>
          <a:xfrm>
            <a:off x="2060013" y="1595200"/>
            <a:ext cx="5023974" cy="3352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8575" y="1640950"/>
            <a:ext cx="4086300" cy="35025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501075" y="818050"/>
            <a:ext cx="49287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Find something that rhymes with gold.</a:t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/>
          <p:nvPr/>
        </p:nvSpPr>
        <p:spPr>
          <a:xfrm>
            <a:off x="1202700" y="687150"/>
            <a:ext cx="6738600" cy="37692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D8F8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Find something that ends with the same </a:t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sound as:</a:t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90" name="Google Shape;90;p18"/>
          <p:cNvPicPr preferRelativeResize="0"/>
          <p:nvPr/>
        </p:nvPicPr>
        <p:blipFill rotWithShape="1">
          <a:blip r:embed="rId4">
            <a:alphaModFix/>
          </a:blip>
          <a:srcRect b="14163" l="26244" r="25091" t="0"/>
          <a:stretch/>
        </p:blipFill>
        <p:spPr>
          <a:xfrm>
            <a:off x="5650750" y="2211775"/>
            <a:ext cx="2290550" cy="224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09550" y="2310766"/>
            <a:ext cx="2916525" cy="2536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/>
        </p:nvSpPr>
        <p:spPr>
          <a:xfrm>
            <a:off x="2362125" y="1165725"/>
            <a:ext cx="6012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Find something with four corners.</a:t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42700" y="2086050"/>
            <a:ext cx="3286050" cy="32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8750" y="2886525"/>
            <a:ext cx="2256975" cy="225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3475" y="1981200"/>
            <a:ext cx="2914650" cy="262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0"/>
          <p:cNvSpPr txBox="1"/>
          <p:nvPr/>
        </p:nvSpPr>
        <p:spPr>
          <a:xfrm>
            <a:off x="855000" y="579900"/>
            <a:ext cx="7434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Show me your best dance move!</a:t>
            </a:r>
            <a:endParaRPr sz="4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9200" y="1532700"/>
            <a:ext cx="2630332" cy="345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/>
        </p:nvSpPr>
        <p:spPr>
          <a:xfrm rot="-601264">
            <a:off x="3507721" y="1566567"/>
            <a:ext cx="4566974" cy="201036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hewy"/>
                <a:ea typeface="Chewy"/>
                <a:cs typeface="Chewy"/>
                <a:sym typeface="Chewy"/>
              </a:rPr>
              <a:t>Would You </a:t>
            </a:r>
            <a:endParaRPr sz="72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hewy"/>
                <a:ea typeface="Chewy"/>
                <a:cs typeface="Chewy"/>
                <a:sym typeface="Chewy"/>
              </a:rPr>
              <a:t>Rather?</a:t>
            </a:r>
            <a:endParaRPr sz="72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425" y="1032600"/>
            <a:ext cx="3078300" cy="307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/>
        </p:nvSpPr>
        <p:spPr>
          <a:xfrm>
            <a:off x="1588975" y="146950"/>
            <a:ext cx="60987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hewy"/>
                <a:ea typeface="Chewy"/>
                <a:cs typeface="Chewy"/>
                <a:sym typeface="Chewy"/>
              </a:rPr>
              <a:t>Would You Rather?</a:t>
            </a:r>
            <a:endParaRPr sz="4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66462">
            <a:off x="3602800" y="1928800"/>
            <a:ext cx="1083825" cy="104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2"/>
          <p:cNvSpPr txBox="1"/>
          <p:nvPr/>
        </p:nvSpPr>
        <p:spPr>
          <a:xfrm>
            <a:off x="541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Ride in a </a:t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flying car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119" name="Google Shape;119;p22"/>
          <p:cNvSpPr txBox="1"/>
          <p:nvPr/>
        </p:nvSpPr>
        <p:spPr>
          <a:xfrm>
            <a:off x="5295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Ride a </a:t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unicorn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3805" y="1598075"/>
            <a:ext cx="2762975" cy="276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78874" y="2077738"/>
            <a:ext cx="2260850" cy="226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/>
        </p:nvSpPr>
        <p:spPr>
          <a:xfrm>
            <a:off x="1588975" y="146950"/>
            <a:ext cx="60987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hewy"/>
                <a:ea typeface="Chewy"/>
                <a:cs typeface="Chewy"/>
                <a:sym typeface="Chewy"/>
              </a:rPr>
              <a:t>Would You Rather?</a:t>
            </a:r>
            <a:endParaRPr sz="4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66462">
            <a:off x="3602800" y="1928800"/>
            <a:ext cx="1083825" cy="104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3"/>
          <p:cNvSpPr txBox="1"/>
          <p:nvPr/>
        </p:nvSpPr>
        <p:spPr>
          <a:xfrm>
            <a:off x="541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Live in the clouds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129" name="Google Shape;129;p23"/>
          <p:cNvSpPr txBox="1"/>
          <p:nvPr/>
        </p:nvSpPr>
        <p:spPr>
          <a:xfrm>
            <a:off x="5295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Live underwater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8417" y="2289475"/>
            <a:ext cx="3333750" cy="20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26612" y="2488026"/>
            <a:ext cx="2917775" cy="164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/>
        </p:nvSpPr>
        <p:spPr>
          <a:xfrm>
            <a:off x="1588975" y="146950"/>
            <a:ext cx="60987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hewy"/>
                <a:ea typeface="Chewy"/>
                <a:cs typeface="Chewy"/>
                <a:sym typeface="Chewy"/>
              </a:rPr>
              <a:t>Would You Rather?</a:t>
            </a:r>
            <a:endParaRPr sz="4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66462">
            <a:off x="3602800" y="1928800"/>
            <a:ext cx="1083825" cy="104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541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Purple Hair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139" name="Google Shape;139;p24"/>
          <p:cNvSpPr txBox="1"/>
          <p:nvPr/>
        </p:nvSpPr>
        <p:spPr>
          <a:xfrm>
            <a:off x="5295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Green Hair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40" name="Google Shape;14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8055" y="1992925"/>
            <a:ext cx="1834471" cy="276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6892" y="1992925"/>
            <a:ext cx="2253348" cy="276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/>
        </p:nvSpPr>
        <p:spPr>
          <a:xfrm>
            <a:off x="1588975" y="146950"/>
            <a:ext cx="60987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hewy"/>
                <a:ea typeface="Chewy"/>
                <a:cs typeface="Chewy"/>
                <a:sym typeface="Chewy"/>
              </a:rPr>
              <a:t>Would You Rather?</a:t>
            </a:r>
            <a:endParaRPr sz="4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66462">
            <a:off x="3602800" y="1928800"/>
            <a:ext cx="1083825" cy="104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 txBox="1"/>
          <p:nvPr/>
        </p:nvSpPr>
        <p:spPr>
          <a:xfrm>
            <a:off x="541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Super Strong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149" name="Google Shape;149;p25"/>
          <p:cNvSpPr txBox="1"/>
          <p:nvPr/>
        </p:nvSpPr>
        <p:spPr>
          <a:xfrm>
            <a:off x="5295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Super Fast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124" y="2075725"/>
            <a:ext cx="3246350" cy="243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6125" y="2266344"/>
            <a:ext cx="3246350" cy="1813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/>
          <p:nvPr/>
        </p:nvSpPr>
        <p:spPr>
          <a:xfrm>
            <a:off x="1588975" y="146950"/>
            <a:ext cx="60987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hewy"/>
                <a:ea typeface="Chewy"/>
                <a:cs typeface="Chewy"/>
                <a:sym typeface="Chewy"/>
              </a:rPr>
              <a:t>Would You Rather?</a:t>
            </a:r>
            <a:endParaRPr sz="4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57" name="Google Shape;15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66462">
            <a:off x="3602800" y="1928800"/>
            <a:ext cx="1083825" cy="104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6"/>
          <p:cNvSpPr txBox="1"/>
          <p:nvPr/>
        </p:nvSpPr>
        <p:spPr>
          <a:xfrm>
            <a:off x="541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Rain Tacos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5295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Rain Skittles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2061" y="2298700"/>
            <a:ext cx="2994475" cy="206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0701" y="2153964"/>
            <a:ext cx="2358125" cy="235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/>
          <p:nvPr/>
        </p:nvSpPr>
        <p:spPr>
          <a:xfrm>
            <a:off x="1588975" y="146950"/>
            <a:ext cx="60987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hewy"/>
                <a:ea typeface="Chewy"/>
                <a:cs typeface="Chewy"/>
                <a:sym typeface="Chewy"/>
              </a:rPr>
              <a:t>Would You Rather?</a:t>
            </a:r>
            <a:endParaRPr sz="4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66462">
            <a:off x="3602800" y="1928800"/>
            <a:ext cx="1083825" cy="104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541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Have a pirate ship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5295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Your own airplane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70" name="Google Shape;17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9839" y="2248550"/>
            <a:ext cx="3150924" cy="23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15774" y="2236625"/>
            <a:ext cx="2387050" cy="238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/>
          <p:nvPr/>
        </p:nvSpPr>
        <p:spPr>
          <a:xfrm>
            <a:off x="1588975" y="146950"/>
            <a:ext cx="60987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hewy"/>
                <a:ea typeface="Chewy"/>
                <a:cs typeface="Chewy"/>
                <a:sym typeface="Chewy"/>
              </a:rPr>
              <a:t>Would You Rather?</a:t>
            </a:r>
            <a:endParaRPr sz="4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66462">
            <a:off x="3602800" y="1928800"/>
            <a:ext cx="1083825" cy="104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 txBox="1"/>
          <p:nvPr/>
        </p:nvSpPr>
        <p:spPr>
          <a:xfrm>
            <a:off x="541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Build a Snowman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179" name="Google Shape;179;p28"/>
          <p:cNvSpPr txBox="1"/>
          <p:nvPr/>
        </p:nvSpPr>
        <p:spPr>
          <a:xfrm>
            <a:off x="5295900" y="1194025"/>
            <a:ext cx="262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Build a Sandcastle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80" name="Google Shape;18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0267" y="2187225"/>
            <a:ext cx="2308235" cy="276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88305" y="2187225"/>
            <a:ext cx="1841983" cy="276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