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8" r:id="rId4"/>
    <p:sldMasterId id="214748367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</p:sldIdLst>
  <p:sldSz cy="6858000" cx="12192000"/>
  <p:notesSz cx="6858000" cy="9144000"/>
  <p:embeddedFontLst>
    <p:embeddedFont>
      <p:font typeface="Life Savers"/>
      <p:regular r:id="rId32"/>
      <p:bold r:id="rId3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font" Target="fonts/LifeSavers-bold.fntdata"/><Relationship Id="rId10" Type="http://schemas.openxmlformats.org/officeDocument/2006/relationships/slide" Target="slides/slide4.xml"/><Relationship Id="rId32" Type="http://schemas.openxmlformats.org/officeDocument/2006/relationships/font" Target="fonts/LifeSavers-regular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bd714fd808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gbd714fd808_0_1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bd714fd80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gbd714fd808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c69545246a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gc69545246a_0_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c69545246a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gc69545246a_0_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bd714fd808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gbd714fd808_0_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bd714fd808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" name="Google Shape;247;gbd714fd808_0_4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" name="Google Shape;261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1" name="Google Shape;291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3" name="Google Shape;303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bd714fd808_0_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1" name="Google Shape;321;gbd714fd808_0_10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2" name="Google Shape;332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bd714fd808_0_1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6" name="Google Shape;346;gbd714fd808_0_16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0" name="Google Shape;360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2" name="Google Shape;372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gbd714fd808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5" name="Google Shape;385;gbd714fd808_0_3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gbd714fd808_0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1" name="Google Shape;401;gbd714fd808_0_8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7" name="Google Shape;417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gbd714fd808_0_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0" name="Google Shape;430;gbd714fd808_0_1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3" name="Google Shape;473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6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8" name="Google Shape;488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gbd714fd808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7" name="Google Shape;527;gbd714fd808_0_7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0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2" name="Google Shape;542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4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gbd714fd808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6" name="Google Shape;556;gbd714fd808_0_6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Blank">
  <p:cSld name="1_Blank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>
            <p:ph idx="2" type="pic"/>
          </p:nvPr>
        </p:nvSpPr>
        <p:spPr>
          <a:xfrm>
            <a:off x="2172212" y="197961"/>
            <a:ext cx="7528904" cy="63972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0" name="Google Shape;20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" name="Google Shape;26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2" name="Google Shape;32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7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9" name="Google Shape;39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8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8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8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8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9" name="Google Shape;59;p1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0" name="Google Shape;60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6" name="Google Shape;66;p1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7" name="Google Shape;67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1_Custom Layout">
  <p:cSld name="11_Custom Layout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6"/>
          <p:cNvSpPr/>
          <p:nvPr>
            <p:ph idx="2" type="pic"/>
          </p:nvPr>
        </p:nvSpPr>
        <p:spPr>
          <a:xfrm>
            <a:off x="4005129" y="671558"/>
            <a:ext cx="4181742" cy="4181740"/>
          </a:xfrm>
          <a:prstGeom prst="flowChartConnector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5" name="Google Shape;95;p16"/>
          <p:cNvSpPr txBox="1"/>
          <p:nvPr>
            <p:ph idx="1" type="body"/>
          </p:nvPr>
        </p:nvSpPr>
        <p:spPr>
          <a:xfrm>
            <a:off x="3602488" y="5165409"/>
            <a:ext cx="6195409" cy="12506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alibri"/>
              <a:buNone/>
              <a:defRPr sz="4000"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6" name="Google Shape;96;p16"/>
          <p:cNvSpPr txBox="1"/>
          <p:nvPr>
            <p:ph idx="3" type="body"/>
          </p:nvPr>
        </p:nvSpPr>
        <p:spPr>
          <a:xfrm>
            <a:off x="3678261" y="6036291"/>
            <a:ext cx="5616575" cy="454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None/>
              <a:defRPr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7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17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00" name="Google Shape;100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1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6" name="Google Shape;106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9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19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12" name="Google Shape;112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0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0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9" name="Google Shape;119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1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4" name="Google Shape;124;p21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5" name="Google Shape;125;p21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6" name="Google Shape;126;p21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7" name="Google Shape;127;p21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8" name="Google Shape;128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9" name="Google Shape;129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3" name="Google Shape;133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4" name="Google Shape;134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7" name="Google Shape;137;p23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8" name="Google Shape;138;p23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9" name="Google Shape;139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" name="Google Shape;140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1" name="Google Shape;141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4" name="Google Shape;144;p24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5" name="Google Shape;145;p24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6" name="Google Shape;146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7" name="Google Shape;147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8" name="Google Shape;148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25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2" name="Google Shape;152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3" name="Google Shape;153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4" name="Google Shape;154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6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p26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8" name="Google Shape;158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9" name="Google Shape;159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0" name="Google Shape;160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_Custom Layout">
  <p:cSld name="7_Custom Layout"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7"/>
          <p:cNvSpPr/>
          <p:nvPr>
            <p:ph idx="2" type="pic"/>
          </p:nvPr>
        </p:nvSpPr>
        <p:spPr>
          <a:xfrm>
            <a:off x="622911" y="879186"/>
            <a:ext cx="5099632" cy="5099628"/>
          </a:xfrm>
          <a:prstGeom prst="flowChartConnector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3" name="Google Shape;163;p27"/>
          <p:cNvSpPr txBox="1"/>
          <p:nvPr>
            <p:ph idx="1" type="body"/>
          </p:nvPr>
        </p:nvSpPr>
        <p:spPr>
          <a:xfrm>
            <a:off x="5996591" y="1911838"/>
            <a:ext cx="6195409" cy="12506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alibri"/>
              <a:buNone/>
              <a:defRPr sz="4000"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4" name="Google Shape;164;p27"/>
          <p:cNvSpPr txBox="1"/>
          <p:nvPr>
            <p:ph idx="3" type="body"/>
          </p:nvPr>
        </p:nvSpPr>
        <p:spPr>
          <a:xfrm>
            <a:off x="6207095" y="3989894"/>
            <a:ext cx="5616575" cy="454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None/>
              <a:defRPr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3_Custom Layout">
  <p:cSld name="13_Custom Layout"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8"/>
          <p:cNvSpPr/>
          <p:nvPr>
            <p:ph idx="2" type="pic"/>
          </p:nvPr>
        </p:nvSpPr>
        <p:spPr>
          <a:xfrm>
            <a:off x="-2251105" y="-1360991"/>
            <a:ext cx="8458200" cy="8458194"/>
          </a:xfrm>
          <a:prstGeom prst="flowChartConnector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7" name="Google Shape;167;p28"/>
          <p:cNvSpPr txBox="1"/>
          <p:nvPr>
            <p:ph idx="1" type="body"/>
          </p:nvPr>
        </p:nvSpPr>
        <p:spPr>
          <a:xfrm>
            <a:off x="5996591" y="1911838"/>
            <a:ext cx="6195409" cy="12506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alibri"/>
              <a:buNone/>
              <a:defRPr sz="4000"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8" name="Google Shape;168;p28"/>
          <p:cNvSpPr txBox="1"/>
          <p:nvPr>
            <p:ph idx="3" type="body"/>
          </p:nvPr>
        </p:nvSpPr>
        <p:spPr>
          <a:xfrm>
            <a:off x="6207095" y="3989894"/>
            <a:ext cx="5616575" cy="454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None/>
              <a:defRPr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4_Custom Layout">
  <p:cSld name="14_Custom Layout"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9"/>
          <p:cNvSpPr/>
          <p:nvPr>
            <p:ph idx="2" type="pic"/>
          </p:nvPr>
        </p:nvSpPr>
        <p:spPr>
          <a:xfrm rot="325581">
            <a:off x="6213068" y="707958"/>
            <a:ext cx="4318000" cy="54420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2_Custom Layout">
  <p:cSld name="12_Custom Layout"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30"/>
          <p:cNvSpPr/>
          <p:nvPr>
            <p:ph idx="2" type="pic"/>
          </p:nvPr>
        </p:nvSpPr>
        <p:spPr>
          <a:xfrm>
            <a:off x="1318775" y="1288425"/>
            <a:ext cx="4281150" cy="42811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0_Custom Layout">
  <p:cSld name="10_Custom Layout"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1"/>
          <p:cNvSpPr/>
          <p:nvPr>
            <p:ph idx="2" type="pic"/>
          </p:nvPr>
        </p:nvSpPr>
        <p:spPr>
          <a:xfrm>
            <a:off x="225040" y="205099"/>
            <a:ext cx="5731380" cy="64478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75" name="Google Shape;175;p31"/>
          <p:cNvSpPr/>
          <p:nvPr>
            <p:ph idx="3" type="pic"/>
          </p:nvPr>
        </p:nvSpPr>
        <p:spPr>
          <a:xfrm>
            <a:off x="6235580" y="205099"/>
            <a:ext cx="5731380" cy="64478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5_Custom Layout">
  <p:cSld name="15_Custom Layout"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2"/>
          <p:cNvSpPr/>
          <p:nvPr>
            <p:ph idx="2" type="pic"/>
          </p:nvPr>
        </p:nvSpPr>
        <p:spPr>
          <a:xfrm>
            <a:off x="225040" y="205099"/>
            <a:ext cx="5731380" cy="64478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26.xml"/><Relationship Id="rId17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28.xml"/><Relationship Id="rId5" Type="http://schemas.openxmlformats.org/officeDocument/2006/relationships/slideLayout" Target="../slideLayouts/slideLayout17.xml"/><Relationship Id="rId19" Type="http://schemas.openxmlformats.org/officeDocument/2006/relationships/theme" Target="../theme/theme3.xml"/><Relationship Id="rId6" Type="http://schemas.openxmlformats.org/officeDocument/2006/relationships/slideLayout" Target="../slideLayouts/slideLayout18.xml"/><Relationship Id="rId18" Type="http://schemas.openxmlformats.org/officeDocument/2006/relationships/slideLayout" Target="../slideLayouts/slideLayout30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E75B5"/>
        </a:solid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4" name="Google Shape;84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5" name="Google Shape;85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6" name="Google Shape;86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  <p:sldLayoutId id="2147483674" r:id="rId15"/>
    <p:sldLayoutId id="2147483675" r:id="rId16"/>
    <p:sldLayoutId id="2147483676" r:id="rId17"/>
    <p:sldLayoutId id="2147483677" r:id="rId1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hyperlink" Target="http://www.youtube.com/watch?v=JENwOsvE2DA" TargetMode="External"/><Relationship Id="rId6" Type="http://schemas.openxmlformats.org/officeDocument/2006/relationships/image" Target="../media/image18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Relationship Id="rId4" Type="http://schemas.openxmlformats.org/officeDocument/2006/relationships/hyperlink" Target="http://www.youtube.com/watch?v=JENwOsvE2DA" TargetMode="External"/><Relationship Id="rId5" Type="http://schemas.openxmlformats.org/officeDocument/2006/relationships/image" Target="../media/image18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Relationship Id="rId4" Type="http://schemas.openxmlformats.org/officeDocument/2006/relationships/image" Target="../media/image9.png"/><Relationship Id="rId5" Type="http://schemas.openxmlformats.org/officeDocument/2006/relationships/hyperlink" Target="http://www.youtube.com/watch?v=JENwOsvE2DA" TargetMode="External"/><Relationship Id="rId6" Type="http://schemas.openxmlformats.org/officeDocument/2006/relationships/image" Target="../media/image18.jpg"/><Relationship Id="rId7" Type="http://schemas.openxmlformats.org/officeDocument/2006/relationships/image" Target="../media/image13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Relationship Id="rId4" Type="http://schemas.openxmlformats.org/officeDocument/2006/relationships/image" Target="../media/image9.png"/><Relationship Id="rId5" Type="http://schemas.openxmlformats.org/officeDocument/2006/relationships/hyperlink" Target="http://www.youtube.com/watch?v=JENwOsvE2DA" TargetMode="External"/><Relationship Id="rId6" Type="http://schemas.openxmlformats.org/officeDocument/2006/relationships/image" Target="../media/image18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4.png"/><Relationship Id="rId4" Type="http://schemas.openxmlformats.org/officeDocument/2006/relationships/image" Target="../media/image4.png"/><Relationship Id="rId5" Type="http://schemas.openxmlformats.org/officeDocument/2006/relationships/hyperlink" Target="http://www.youtube.com/watch?v=JENwOsvE2DA" TargetMode="External"/><Relationship Id="rId6" Type="http://schemas.openxmlformats.org/officeDocument/2006/relationships/image" Target="../media/image18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png"/><Relationship Id="rId4" Type="http://schemas.openxmlformats.org/officeDocument/2006/relationships/hyperlink" Target="http://www.youtube.com/watch?v=fBLyLX7A4T8" TargetMode="External"/><Relationship Id="rId5" Type="http://schemas.openxmlformats.org/officeDocument/2006/relationships/image" Target="../media/image2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7.png"/><Relationship Id="rId4" Type="http://schemas.openxmlformats.org/officeDocument/2006/relationships/image" Target="../media/image22.png"/><Relationship Id="rId5" Type="http://schemas.openxmlformats.org/officeDocument/2006/relationships/hyperlink" Target="http://www.youtube.com/watch?v=fBLyLX7A4T8" TargetMode="External"/><Relationship Id="rId6" Type="http://schemas.openxmlformats.org/officeDocument/2006/relationships/image" Target="../media/image2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3.png"/><Relationship Id="rId4" Type="http://schemas.openxmlformats.org/officeDocument/2006/relationships/image" Target="../media/image21.png"/><Relationship Id="rId5" Type="http://schemas.openxmlformats.org/officeDocument/2006/relationships/hyperlink" Target="http://www.youtube.com/watch?v=fBLyLX7A4T8" TargetMode="External"/><Relationship Id="rId6" Type="http://schemas.openxmlformats.org/officeDocument/2006/relationships/image" Target="../media/image2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9.png"/><Relationship Id="rId4" Type="http://schemas.openxmlformats.org/officeDocument/2006/relationships/hyperlink" Target="http://www.youtube.com/watch?v=fBLyLX7A4T8" TargetMode="External"/><Relationship Id="rId5" Type="http://schemas.openxmlformats.org/officeDocument/2006/relationships/image" Target="../media/image2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9.png"/><Relationship Id="rId4" Type="http://schemas.openxmlformats.org/officeDocument/2006/relationships/image" Target="../media/image20.png"/><Relationship Id="rId5" Type="http://schemas.openxmlformats.org/officeDocument/2006/relationships/image" Target="../media/image29.png"/><Relationship Id="rId6" Type="http://schemas.openxmlformats.org/officeDocument/2006/relationships/hyperlink" Target="http://www.youtube.com/watch?v=fBLyLX7A4T8" TargetMode="External"/><Relationship Id="rId7" Type="http://schemas.openxmlformats.org/officeDocument/2006/relationships/image" Target="../media/image2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6.png"/><Relationship Id="rId4" Type="http://schemas.openxmlformats.org/officeDocument/2006/relationships/hyperlink" Target="http://www.youtube.com/watch?v=fBLyLX7A4T8" TargetMode="External"/><Relationship Id="rId5" Type="http://schemas.openxmlformats.org/officeDocument/2006/relationships/image" Target="../media/image2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1.png"/><Relationship Id="rId4" Type="http://schemas.openxmlformats.org/officeDocument/2006/relationships/hyperlink" Target="http://www.youtube.com/watch?v=fBLyLX7A4T8" TargetMode="External"/><Relationship Id="rId5" Type="http://schemas.openxmlformats.org/officeDocument/2006/relationships/image" Target="../media/image2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5.png"/><Relationship Id="rId4" Type="http://schemas.openxmlformats.org/officeDocument/2006/relationships/hyperlink" Target="http://www.youtube.com/watch?v=fBLyLX7A4T8" TargetMode="External"/><Relationship Id="rId5" Type="http://schemas.openxmlformats.org/officeDocument/2006/relationships/image" Target="../media/image2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1.png"/><Relationship Id="rId4" Type="http://schemas.openxmlformats.org/officeDocument/2006/relationships/hyperlink" Target="http://www.youtube.com/watch?v=JENwOsvE2DA" TargetMode="External"/><Relationship Id="rId5" Type="http://schemas.openxmlformats.org/officeDocument/2006/relationships/image" Target="../media/image18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0.png"/><Relationship Id="rId4" Type="http://schemas.openxmlformats.org/officeDocument/2006/relationships/hyperlink" Target="http://www.youtube.com/watch?v=JENwOsvE2DA" TargetMode="External"/><Relationship Id="rId5" Type="http://schemas.openxmlformats.org/officeDocument/2006/relationships/image" Target="../media/image18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5.png"/><Relationship Id="rId4" Type="http://schemas.openxmlformats.org/officeDocument/2006/relationships/image" Target="../media/image40.png"/><Relationship Id="rId5" Type="http://schemas.openxmlformats.org/officeDocument/2006/relationships/image" Target="../media/image38.png"/><Relationship Id="rId6" Type="http://schemas.openxmlformats.org/officeDocument/2006/relationships/image" Target="../media/image43.png"/><Relationship Id="rId7" Type="http://schemas.openxmlformats.org/officeDocument/2006/relationships/hyperlink" Target="http://www.youtube.com/watch?v=fBLyLX7A4T8" TargetMode="External"/><Relationship Id="rId8" Type="http://schemas.openxmlformats.org/officeDocument/2006/relationships/image" Target="../media/image2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5.png"/><Relationship Id="rId4" Type="http://schemas.openxmlformats.org/officeDocument/2006/relationships/image" Target="../media/image40.png"/><Relationship Id="rId5" Type="http://schemas.openxmlformats.org/officeDocument/2006/relationships/image" Target="../media/image38.png"/><Relationship Id="rId6" Type="http://schemas.openxmlformats.org/officeDocument/2006/relationships/image" Target="../media/image52.png"/><Relationship Id="rId7" Type="http://schemas.openxmlformats.org/officeDocument/2006/relationships/hyperlink" Target="http://www.youtube.com/watch?v=fBLyLX7A4T8" TargetMode="External"/><Relationship Id="rId8" Type="http://schemas.openxmlformats.org/officeDocument/2006/relationships/image" Target="../media/image2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48.png"/><Relationship Id="rId4" Type="http://schemas.openxmlformats.org/officeDocument/2006/relationships/image" Target="../media/image46.png"/><Relationship Id="rId5" Type="http://schemas.openxmlformats.org/officeDocument/2006/relationships/hyperlink" Target="http://www.youtube.com/watch?v=JENwOsvE2DA" TargetMode="External"/><Relationship Id="rId6" Type="http://schemas.openxmlformats.org/officeDocument/2006/relationships/image" Target="../media/image18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55.png"/><Relationship Id="rId4" Type="http://schemas.openxmlformats.org/officeDocument/2006/relationships/image" Target="../media/image42.png"/><Relationship Id="rId5" Type="http://schemas.openxmlformats.org/officeDocument/2006/relationships/image" Target="../media/image47.png"/><Relationship Id="rId6" Type="http://schemas.openxmlformats.org/officeDocument/2006/relationships/hyperlink" Target="http://www.youtube.com/watch?v=fBLyLX7A4T8" TargetMode="External"/><Relationship Id="rId7" Type="http://schemas.openxmlformats.org/officeDocument/2006/relationships/image" Target="../media/image2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6.png"/><Relationship Id="rId4" Type="http://schemas.openxmlformats.org/officeDocument/2006/relationships/image" Target="../media/image9.png"/><Relationship Id="rId5" Type="http://schemas.openxmlformats.org/officeDocument/2006/relationships/hyperlink" Target="http://www.youtube.com/watch?v=_EPsuOEH1fY" TargetMode="External"/><Relationship Id="rId6" Type="http://schemas.openxmlformats.org/officeDocument/2006/relationships/image" Target="../media/image53.jpg"/><Relationship Id="rId7" Type="http://schemas.openxmlformats.org/officeDocument/2006/relationships/image" Target="../media/image57.jpg"/><Relationship Id="rId8" Type="http://schemas.openxmlformats.org/officeDocument/2006/relationships/image" Target="../media/image64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55.png"/><Relationship Id="rId4" Type="http://schemas.openxmlformats.org/officeDocument/2006/relationships/image" Target="../media/image42.png"/><Relationship Id="rId5" Type="http://schemas.openxmlformats.org/officeDocument/2006/relationships/image" Target="../media/image59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hyperlink" Target="https://www.youtube.com/watch?v=LdKTCtypLlw&amp;ab_channel=HappyCultivated" TargetMode="External"/><Relationship Id="rId4" Type="http://schemas.openxmlformats.org/officeDocument/2006/relationships/hyperlink" Target="https://www.youtube.com/watch?v=jLlwvu8hsrA&amp;ab_channel=StorytimeNow%21" TargetMode="External"/><Relationship Id="rId5" Type="http://schemas.openxmlformats.org/officeDocument/2006/relationships/image" Target="../media/image51.png"/><Relationship Id="rId6" Type="http://schemas.openxmlformats.org/officeDocument/2006/relationships/image" Target="../media/image44.png"/><Relationship Id="rId7" Type="http://schemas.openxmlformats.org/officeDocument/2006/relationships/hyperlink" Target="https://www.youtube.com/watch?v=U4kOZS2MFXA&amp;ab_channel=StorytimeNow%21" TargetMode="External"/><Relationship Id="rId8" Type="http://schemas.openxmlformats.org/officeDocument/2006/relationships/image" Target="../media/image58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hyperlink" Target="https://www.youtube.com/watch?v=OoOlo5AX_oI&amp;ab_channel=StorytimeNow%21" TargetMode="External"/><Relationship Id="rId4" Type="http://schemas.openxmlformats.org/officeDocument/2006/relationships/image" Target="../media/image60.png"/><Relationship Id="rId5" Type="http://schemas.openxmlformats.org/officeDocument/2006/relationships/image" Target="../media/image63.png"/><Relationship Id="rId6" Type="http://schemas.openxmlformats.org/officeDocument/2006/relationships/hyperlink" Target="https://www.youtube.com/results?sp=mAEB&amp;search_query=the+littlest+leprechaun" TargetMode="External"/><Relationship Id="rId7" Type="http://schemas.openxmlformats.org/officeDocument/2006/relationships/image" Target="../media/image56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54.png"/><Relationship Id="rId4" Type="http://schemas.openxmlformats.org/officeDocument/2006/relationships/image" Target="../media/image61.png"/><Relationship Id="rId5" Type="http://schemas.openxmlformats.org/officeDocument/2006/relationships/image" Target="../media/image6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3C47D"/>
        </a:solidFill>
      </p:bgPr>
    </p:bg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33"/>
          <p:cNvSpPr/>
          <p:nvPr/>
        </p:nvSpPr>
        <p:spPr>
          <a:xfrm>
            <a:off x="0" y="5207000"/>
            <a:ext cx="5339508" cy="1041400"/>
          </a:xfrm>
          <a:custGeom>
            <a:rect b="b" l="l" r="r" t="t"/>
            <a:pathLst>
              <a:path extrusionOk="0" h="1041400" w="6380908">
                <a:moveTo>
                  <a:pt x="0" y="0"/>
                </a:moveTo>
                <a:lnTo>
                  <a:pt x="6380908" y="0"/>
                </a:lnTo>
                <a:lnTo>
                  <a:pt x="5860208" y="520700"/>
                </a:lnTo>
                <a:lnTo>
                  <a:pt x="6380908" y="1041400"/>
                </a:lnTo>
                <a:lnTo>
                  <a:pt x="0" y="10414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lang="en-GB" sz="1800">
                <a:solidFill>
                  <a:srgbClr val="FFFFFF"/>
                </a:solidFill>
                <a:latin typeface="Life Savers"/>
                <a:ea typeface="Life Savers"/>
                <a:cs typeface="Life Savers"/>
                <a:sym typeface="Life Savers"/>
              </a:rPr>
              <a:t>By Niki Furfaro</a:t>
            </a:r>
            <a:endParaRPr i="0" sz="1800" u="none" cap="none" strike="noStrike">
              <a:solidFill>
                <a:srgbClr val="FFFFFF"/>
              </a:solidFill>
              <a:latin typeface="Life Savers"/>
              <a:ea typeface="Life Savers"/>
              <a:cs typeface="Life Savers"/>
              <a:sym typeface="Life Savers"/>
            </a:endParaRPr>
          </a:p>
        </p:txBody>
      </p:sp>
      <p:grpSp>
        <p:nvGrpSpPr>
          <p:cNvPr id="183" name="Google Shape;183;p33"/>
          <p:cNvGrpSpPr/>
          <p:nvPr/>
        </p:nvGrpSpPr>
        <p:grpSpPr>
          <a:xfrm rot="-1058276">
            <a:off x="1122730" y="2917273"/>
            <a:ext cx="156258" cy="156258"/>
            <a:chOff x="7675484" y="1115377"/>
            <a:chExt cx="280021" cy="280021"/>
          </a:xfrm>
        </p:grpSpPr>
        <p:sp>
          <p:nvSpPr>
            <p:cNvPr id="184" name="Google Shape;184;p33"/>
            <p:cNvSpPr/>
            <p:nvPr/>
          </p:nvSpPr>
          <p:spPr>
            <a:xfrm>
              <a:off x="7817585" y="1115377"/>
              <a:ext cx="41794" cy="280021"/>
            </a:xfrm>
            <a:custGeom>
              <a:rect b="b" l="l" r="r" t="t"/>
              <a:pathLst>
                <a:path extrusionOk="0" h="280021" w="41794">
                  <a:moveTo>
                    <a:pt x="0" y="0"/>
                  </a:moveTo>
                  <a:lnTo>
                    <a:pt x="0" y="280021"/>
                  </a:lnTo>
                </a:path>
              </a:pathLst>
            </a:custGeom>
            <a:noFill/>
            <a:ln cap="flat" cmpd="sng" w="50475">
              <a:solidFill>
                <a:schemeClr val="accent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" name="Google Shape;185;p33"/>
            <p:cNvSpPr/>
            <p:nvPr/>
          </p:nvSpPr>
          <p:spPr>
            <a:xfrm>
              <a:off x="7675484" y="1257478"/>
              <a:ext cx="280021" cy="41794"/>
            </a:xfrm>
            <a:custGeom>
              <a:rect b="b" l="l" r="r" t="t"/>
              <a:pathLst>
                <a:path extrusionOk="0" h="41794" w="280021">
                  <a:moveTo>
                    <a:pt x="280021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50475">
              <a:solidFill>
                <a:schemeClr val="accent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6" name="Google Shape;186;p33"/>
          <p:cNvSpPr txBox="1"/>
          <p:nvPr/>
        </p:nvSpPr>
        <p:spPr>
          <a:xfrm>
            <a:off x="1700594" y="1330567"/>
            <a:ext cx="3921429" cy="3477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5623"/>
              </a:buClr>
              <a:buSzPts val="2000"/>
              <a:buFont typeface="Calibri"/>
              <a:buNone/>
            </a:pPr>
            <a:r>
              <a:rPr i="1" lang="en-GB" sz="5100">
                <a:solidFill>
                  <a:srgbClr val="385623"/>
                </a:solidFill>
                <a:latin typeface="Comic Sans MS"/>
                <a:ea typeface="Comic Sans MS"/>
                <a:cs typeface="Comic Sans MS"/>
                <a:sym typeface="Comic Sans MS"/>
              </a:rPr>
              <a:t>St. </a:t>
            </a:r>
            <a:r>
              <a:rPr i="1" lang="en-GB" sz="5100">
                <a:solidFill>
                  <a:srgbClr val="385623"/>
                </a:solidFill>
                <a:latin typeface="Comic Sans MS"/>
                <a:ea typeface="Comic Sans MS"/>
                <a:cs typeface="Comic Sans MS"/>
                <a:sym typeface="Comic Sans MS"/>
              </a:rPr>
              <a:t>Patrick’s Day Scavenger Hunt</a:t>
            </a:r>
            <a:endParaRPr i="1" sz="5100">
              <a:solidFill>
                <a:srgbClr val="385623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87" name="Google Shape;187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74425" y="1330575"/>
            <a:ext cx="5829300" cy="4590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85623"/>
        </a:solidFill>
      </p:bgPr>
    </p:bg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4"/>
          <p:cNvSpPr/>
          <p:nvPr/>
        </p:nvSpPr>
        <p:spPr>
          <a:xfrm>
            <a:off x="0" y="43543"/>
            <a:ext cx="12119400" cy="6771300"/>
          </a:xfrm>
          <a:prstGeom prst="rect">
            <a:avLst/>
          </a:prstGeom>
          <a:noFill/>
          <a:ln cap="flat" cmpd="sng" w="15557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34"/>
          <p:cNvSpPr/>
          <p:nvPr/>
        </p:nvSpPr>
        <p:spPr>
          <a:xfrm>
            <a:off x="1776000" y="-27000"/>
            <a:ext cx="1296000" cy="26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34"/>
          <p:cNvSpPr/>
          <p:nvPr/>
        </p:nvSpPr>
        <p:spPr>
          <a:xfrm>
            <a:off x="10272000" y="6597000"/>
            <a:ext cx="1296000" cy="26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5" name="Google Shape;195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6625" y="846975"/>
            <a:ext cx="2857500" cy="2857500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34"/>
          <p:cNvSpPr txBox="1"/>
          <p:nvPr/>
        </p:nvSpPr>
        <p:spPr>
          <a:xfrm>
            <a:off x="4277200" y="1343150"/>
            <a:ext cx="74346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4500">
                <a:highlight>
                  <a:srgbClr val="FFFFFF"/>
                </a:highlight>
                <a:latin typeface="Life Savers"/>
                <a:ea typeface="Life Savers"/>
                <a:cs typeface="Life Savers"/>
                <a:sym typeface="Life Savers"/>
              </a:rPr>
              <a:t>A leprechaun always wears a hat. Find your favourite hat!</a:t>
            </a:r>
            <a:endParaRPr b="1" sz="4500">
              <a:highlight>
                <a:srgbClr val="FFFFFF"/>
              </a:highlight>
              <a:latin typeface="Life Savers"/>
              <a:ea typeface="Life Savers"/>
              <a:cs typeface="Life Savers"/>
              <a:sym typeface="Life Savers"/>
            </a:endParaRPr>
          </a:p>
        </p:txBody>
      </p:sp>
      <p:pic>
        <p:nvPicPr>
          <p:cNvPr id="197" name="Google Shape;197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63875" y="3429000"/>
            <a:ext cx="3071125" cy="2733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30 Second Timer to celebrate St Patrick's Day.&#10;After 30 Seconds an alarm sound will alert you the time is up.&#10;&#10;▶ Subscribe for more timers : https://bit.ly/timers-and-more&#10;&#10;▶ More 30 Second Timers&#10;- Fish Timer : https://youtu.be/6_fe84RqQsU&#10;- Rainbow Timer : https://youtu.be/sCO7DDXRqkY&#10;- Christmas Timer : https://youtu.be/gITMzHU9h1o&#10;&#10;💬 JOIN US IN THE COMMENTS BELOW 💭&#10;&#10;Thanks for watching&#10;&#10;#30second #30secondtimer #30seconds" id="198" name="Google Shape;198;p34" title="30 Second Timer for St Patrick's Day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458300" y="2913050"/>
            <a:ext cx="4572000" cy="342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85623"/>
        </a:solidFill>
      </p:bgPr>
    </p:bg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5"/>
          <p:cNvSpPr/>
          <p:nvPr/>
        </p:nvSpPr>
        <p:spPr>
          <a:xfrm>
            <a:off x="0" y="43543"/>
            <a:ext cx="12119400" cy="6771300"/>
          </a:xfrm>
          <a:prstGeom prst="rect">
            <a:avLst/>
          </a:prstGeom>
          <a:noFill/>
          <a:ln cap="flat" cmpd="sng" w="15557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35"/>
          <p:cNvSpPr/>
          <p:nvPr/>
        </p:nvSpPr>
        <p:spPr>
          <a:xfrm>
            <a:off x="1776000" y="-27000"/>
            <a:ext cx="1296000" cy="26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35"/>
          <p:cNvSpPr/>
          <p:nvPr/>
        </p:nvSpPr>
        <p:spPr>
          <a:xfrm>
            <a:off x="10272000" y="6597000"/>
            <a:ext cx="1296000" cy="26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35"/>
          <p:cNvSpPr txBox="1"/>
          <p:nvPr/>
        </p:nvSpPr>
        <p:spPr>
          <a:xfrm>
            <a:off x="1212325" y="887975"/>
            <a:ext cx="9695400" cy="24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5000">
                <a:solidFill>
                  <a:schemeClr val="dk1"/>
                </a:solidFill>
                <a:highlight>
                  <a:srgbClr val="FFFFFF"/>
                </a:highlight>
                <a:latin typeface="Life Savers"/>
                <a:ea typeface="Life Savers"/>
                <a:cs typeface="Life Savers"/>
                <a:sym typeface="Life Savers"/>
              </a:rPr>
              <a:t>Finding a four leaf clover is very rare and lucky! Find something with 4 sides!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7" name="Google Shape;207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47050" y="2528600"/>
            <a:ext cx="3429000" cy="4286250"/>
          </a:xfrm>
          <a:prstGeom prst="rect">
            <a:avLst/>
          </a:prstGeom>
          <a:noFill/>
          <a:ln cap="flat" cmpd="sng" w="155575">
            <a:solidFill>
              <a:schemeClr val="lt1"/>
            </a:solidFill>
            <a:prstDash val="solid"/>
            <a:miter lim="8000"/>
            <a:headEnd len="sm" w="sm" type="none"/>
            <a:tailEnd len="sm" w="sm" type="none"/>
          </a:ln>
        </p:spPr>
      </p:pic>
      <p:pic>
        <p:nvPicPr>
          <p:cNvPr descr="A 30 Second Timer to celebrate St Patrick's Day.&#10;After 30 Seconds an alarm sound will alert you the time is up.&#10;&#10;▶ Subscribe for more timers : https://bit.ly/timers-and-more&#10;&#10;▶ More 30 Second Timers&#10;- Fish Timer : https://youtu.be/6_fe84RqQsU&#10;- Rainbow Timer : https://youtu.be/sCO7DDXRqkY&#10;- Christmas Timer : https://youtu.be/gITMzHU9h1o&#10;&#10;💬 JOIN US IN THE COMMENTS BELOW 💭&#10;&#10;Thanks for watching&#10;&#10;#30second #30secondtimer #30seconds" id="208" name="Google Shape;208;p35" title="30 Second Timer for St Patrick's Day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776000" y="3381575"/>
            <a:ext cx="4572000" cy="342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85623"/>
        </a:solidFill>
      </p:bgPr>
    </p:bg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36"/>
          <p:cNvSpPr/>
          <p:nvPr/>
        </p:nvSpPr>
        <p:spPr>
          <a:xfrm>
            <a:off x="0" y="43543"/>
            <a:ext cx="12119400" cy="6771300"/>
          </a:xfrm>
          <a:prstGeom prst="rect">
            <a:avLst/>
          </a:prstGeom>
          <a:noFill/>
          <a:ln cap="flat" cmpd="sng" w="15557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36"/>
          <p:cNvSpPr/>
          <p:nvPr/>
        </p:nvSpPr>
        <p:spPr>
          <a:xfrm>
            <a:off x="1776000" y="-27000"/>
            <a:ext cx="1296000" cy="26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36"/>
          <p:cNvSpPr/>
          <p:nvPr/>
        </p:nvSpPr>
        <p:spPr>
          <a:xfrm>
            <a:off x="10272000" y="6597000"/>
            <a:ext cx="1296000" cy="26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6" name="Google Shape;216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5300" y="5077150"/>
            <a:ext cx="2122350" cy="1399525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36"/>
          <p:cNvSpPr txBox="1"/>
          <p:nvPr/>
        </p:nvSpPr>
        <p:spPr>
          <a:xfrm>
            <a:off x="2289575" y="918300"/>
            <a:ext cx="9149100" cy="17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0">
                <a:highlight>
                  <a:srgbClr val="FFFFFF"/>
                </a:highlight>
                <a:latin typeface="Life Savers"/>
                <a:ea typeface="Life Savers"/>
                <a:cs typeface="Life Savers"/>
                <a:sym typeface="Life Savers"/>
              </a:rPr>
              <a:t>Leprechauns love to eat potatoes. Find something you love to eat.</a:t>
            </a:r>
            <a:endParaRPr sz="5000">
              <a:highlight>
                <a:srgbClr val="FFFFFF"/>
              </a:highlight>
              <a:latin typeface="Life Savers"/>
              <a:ea typeface="Life Savers"/>
              <a:cs typeface="Life Savers"/>
              <a:sym typeface="Life Savers"/>
            </a:endParaRPr>
          </a:p>
        </p:txBody>
      </p:sp>
      <p:pic>
        <p:nvPicPr>
          <p:cNvPr id="218" name="Google Shape;218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80875" y="2747575"/>
            <a:ext cx="2552700" cy="1790700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36"/>
          <p:cNvSpPr txBox="1"/>
          <p:nvPr/>
        </p:nvSpPr>
        <p:spPr>
          <a:xfrm>
            <a:off x="2426150" y="895038"/>
            <a:ext cx="8739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 30 Second Timer to celebrate St Patrick's Day.&#10;After 30 Seconds an alarm sound will alert you the time is up.&#10;&#10;▶ Subscribe for more timers : https://bit.ly/timers-and-more&#10;&#10;▶ More 30 Second Timers&#10;- Fish Timer : https://youtu.be/6_fe84RqQsU&#10;- Rainbow Timer : https://youtu.be/sCO7DDXRqkY&#10;- Christmas Timer : https://youtu.be/gITMzHU9h1o&#10;&#10;💬 JOIN US IN THE COMMENTS BELOW 💭&#10;&#10;Thanks for watching&#10;&#10;#30second #30secondtimer #30seconds" id="220" name="Google Shape;220;p36" title="30 Second Timer for St Patrick's Day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473263" y="2945425"/>
            <a:ext cx="4572000" cy="342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3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00125" y="2902350"/>
            <a:ext cx="2552701" cy="19145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85623"/>
        </a:solidFill>
      </p:bgPr>
    </p:bg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7"/>
          <p:cNvSpPr/>
          <p:nvPr/>
        </p:nvSpPr>
        <p:spPr>
          <a:xfrm>
            <a:off x="0" y="43543"/>
            <a:ext cx="12119400" cy="6771300"/>
          </a:xfrm>
          <a:prstGeom prst="rect">
            <a:avLst/>
          </a:prstGeom>
          <a:noFill/>
          <a:ln cap="flat" cmpd="sng" w="15557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37"/>
          <p:cNvSpPr/>
          <p:nvPr/>
        </p:nvSpPr>
        <p:spPr>
          <a:xfrm>
            <a:off x="1776000" y="-27000"/>
            <a:ext cx="1296000" cy="26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37"/>
          <p:cNvSpPr/>
          <p:nvPr/>
        </p:nvSpPr>
        <p:spPr>
          <a:xfrm>
            <a:off x="10272000" y="6597000"/>
            <a:ext cx="1296000" cy="26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9" name="Google Shape;229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5300" y="5077150"/>
            <a:ext cx="2122350" cy="1399525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37"/>
          <p:cNvSpPr txBox="1"/>
          <p:nvPr/>
        </p:nvSpPr>
        <p:spPr>
          <a:xfrm>
            <a:off x="2289575" y="918300"/>
            <a:ext cx="9149100" cy="17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0">
                <a:highlight>
                  <a:srgbClr val="FFFFFF"/>
                </a:highlight>
                <a:latin typeface="Life Savers"/>
                <a:ea typeface="Life Savers"/>
                <a:cs typeface="Life Savers"/>
                <a:sym typeface="Life Savers"/>
              </a:rPr>
              <a:t>Leprechauns are very small. Find something that is small.</a:t>
            </a:r>
            <a:endParaRPr sz="5000">
              <a:highlight>
                <a:srgbClr val="FFFFFF"/>
              </a:highlight>
              <a:latin typeface="Life Savers"/>
              <a:ea typeface="Life Savers"/>
              <a:cs typeface="Life Savers"/>
              <a:sym typeface="Life Savers"/>
            </a:endParaRPr>
          </a:p>
        </p:txBody>
      </p:sp>
      <p:pic>
        <p:nvPicPr>
          <p:cNvPr id="231" name="Google Shape;231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80875" y="1956275"/>
            <a:ext cx="2552700" cy="1790700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37"/>
          <p:cNvSpPr txBox="1"/>
          <p:nvPr/>
        </p:nvSpPr>
        <p:spPr>
          <a:xfrm>
            <a:off x="2426150" y="895038"/>
            <a:ext cx="8739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 30 Second Timer to celebrate St Patrick's Day.&#10;After 30 Seconds an alarm sound will alert you the time is up.&#10;&#10;▶ Subscribe for more timers : https://bit.ly/timers-and-more&#10;&#10;▶ More 30 Second Timers&#10;- Fish Timer : https://youtu.be/6_fe84RqQsU&#10;- Rainbow Timer : https://youtu.be/sCO7DDXRqkY&#10;- Christmas Timer : https://youtu.be/gITMzHU9h1o&#10;&#10;💬 JOIN US IN THE COMMENTS BELOW 💭&#10;&#10;Thanks for watching&#10;&#10;#30second #30secondtimer #30seconds" id="233" name="Google Shape;233;p37" title="30 Second Timer for St Patrick's Day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985825" y="3168000"/>
            <a:ext cx="4572000" cy="342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85623"/>
        </a:solidFill>
      </p:bgPr>
    </p:bg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38"/>
          <p:cNvSpPr/>
          <p:nvPr/>
        </p:nvSpPr>
        <p:spPr>
          <a:xfrm>
            <a:off x="0" y="43543"/>
            <a:ext cx="12119400" cy="6771300"/>
          </a:xfrm>
          <a:prstGeom prst="rect">
            <a:avLst/>
          </a:prstGeom>
          <a:noFill/>
          <a:ln cap="flat" cmpd="sng" w="15557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38"/>
          <p:cNvSpPr/>
          <p:nvPr/>
        </p:nvSpPr>
        <p:spPr>
          <a:xfrm>
            <a:off x="1776000" y="-27000"/>
            <a:ext cx="1296000" cy="26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p38"/>
          <p:cNvSpPr/>
          <p:nvPr/>
        </p:nvSpPr>
        <p:spPr>
          <a:xfrm>
            <a:off x="10272000" y="6597000"/>
            <a:ext cx="1296000" cy="26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1" name="Google Shape;241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7775" y="4058800"/>
            <a:ext cx="3318599" cy="2298750"/>
          </a:xfrm>
          <a:prstGeom prst="rect">
            <a:avLst/>
          </a:prstGeom>
          <a:noFill/>
          <a:ln cap="flat" cmpd="sng" w="155575">
            <a:solidFill>
              <a:schemeClr val="lt1"/>
            </a:solidFill>
            <a:prstDash val="solid"/>
            <a:miter lim="8000"/>
            <a:headEnd len="sm" w="sm" type="none"/>
            <a:tailEnd len="sm" w="sm" type="none"/>
          </a:ln>
        </p:spPr>
      </p:pic>
      <p:sp>
        <p:nvSpPr>
          <p:cNvPr id="242" name="Google Shape;242;p38"/>
          <p:cNvSpPr txBox="1"/>
          <p:nvPr/>
        </p:nvSpPr>
        <p:spPr>
          <a:xfrm>
            <a:off x="210950" y="159675"/>
            <a:ext cx="11258100" cy="326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0">
                <a:solidFill>
                  <a:schemeClr val="dk1"/>
                </a:solidFill>
                <a:highlight>
                  <a:srgbClr val="FFFFFF"/>
                </a:highlight>
                <a:latin typeface="Life Savers"/>
                <a:ea typeface="Life Savers"/>
                <a:cs typeface="Life Savers"/>
                <a:sym typeface="Life Savers"/>
              </a:rPr>
              <a:t>Ireland is know as the Emerald Isle </a:t>
            </a:r>
            <a:r>
              <a:rPr lang="en-GB" sz="5000">
                <a:solidFill>
                  <a:schemeClr val="dk1"/>
                </a:solidFill>
                <a:highlight>
                  <a:srgbClr val="FFFFFF"/>
                </a:highlight>
                <a:latin typeface="Life Savers"/>
                <a:ea typeface="Life Savers"/>
                <a:cs typeface="Life Savers"/>
                <a:sym typeface="Life Savers"/>
              </a:rPr>
              <a:t>because</a:t>
            </a:r>
            <a:r>
              <a:rPr lang="en-GB" sz="5000">
                <a:solidFill>
                  <a:schemeClr val="dk1"/>
                </a:solidFill>
                <a:highlight>
                  <a:srgbClr val="FFFFFF"/>
                </a:highlight>
                <a:latin typeface="Life Savers"/>
                <a:ea typeface="Life Savers"/>
                <a:cs typeface="Life Savers"/>
                <a:sym typeface="Life Savers"/>
              </a:rPr>
              <a:t> the land has so </a:t>
            </a:r>
            <a:r>
              <a:rPr lang="en-GB" sz="5000">
                <a:solidFill>
                  <a:schemeClr val="dk1"/>
                </a:solidFill>
                <a:highlight>
                  <a:srgbClr val="FFFFFF"/>
                </a:highlight>
                <a:latin typeface="Life Savers"/>
                <a:ea typeface="Life Savers"/>
                <a:cs typeface="Life Savers"/>
                <a:sym typeface="Life Savers"/>
              </a:rPr>
              <a:t>many shades of green. It rains A LOT! </a:t>
            </a:r>
            <a:endParaRPr sz="5000">
              <a:solidFill>
                <a:schemeClr val="dk1"/>
              </a:solidFill>
              <a:highlight>
                <a:srgbClr val="FFFFFF"/>
              </a:highlight>
              <a:latin typeface="Life Savers"/>
              <a:ea typeface="Life Savers"/>
              <a:cs typeface="Life Savers"/>
              <a:sym typeface="Life Saver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5000">
                <a:solidFill>
                  <a:schemeClr val="dk1"/>
                </a:solidFill>
                <a:highlight>
                  <a:srgbClr val="FFFFFF"/>
                </a:highlight>
                <a:latin typeface="Life Savers"/>
                <a:ea typeface="Life Savers"/>
                <a:cs typeface="Life Savers"/>
                <a:sym typeface="Life Savers"/>
              </a:rPr>
              <a:t> Find something green!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3" name="Google Shape;243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95500" y="1840250"/>
            <a:ext cx="3657600" cy="4876800"/>
          </a:xfrm>
          <a:prstGeom prst="rect">
            <a:avLst/>
          </a:prstGeom>
          <a:noFill/>
          <a:ln cap="flat" cmpd="sng" w="155575">
            <a:solidFill>
              <a:schemeClr val="lt1"/>
            </a:solidFill>
            <a:prstDash val="solid"/>
            <a:miter lim="8000"/>
            <a:headEnd len="sm" w="sm" type="none"/>
            <a:tailEnd len="sm" w="sm" type="none"/>
          </a:ln>
        </p:spPr>
      </p:pic>
      <p:pic>
        <p:nvPicPr>
          <p:cNvPr descr="A 30 Second Timer to celebrate St Patrick's Day.&#10;After 30 Seconds an alarm sound will alert you the time is up.&#10;&#10;▶ Subscribe for more timers : https://bit.ly/timers-and-more&#10;&#10;▶ More 30 Second Timers&#10;- Fish Timer : https://youtu.be/6_fe84RqQsU&#10;- Rainbow Timer : https://youtu.be/sCO7DDXRqkY&#10;- Christmas Timer : https://youtu.be/gITMzHU9h1o&#10;&#10;💬 JOIN US IN THE COMMENTS BELOW 💭&#10;&#10;Thanks for watching&#10;&#10;#30second #30secondtimer #30seconds" id="244" name="Google Shape;244;p38" title="30 Second Timer for St Patrick's Day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22088" y="3631738"/>
            <a:ext cx="4203824" cy="3152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6"/>
        </a:solidFill>
      </p:bgPr>
    </p:bg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39"/>
          <p:cNvSpPr/>
          <p:nvPr/>
        </p:nvSpPr>
        <p:spPr>
          <a:xfrm>
            <a:off x="0" y="43543"/>
            <a:ext cx="12119400" cy="6771300"/>
          </a:xfrm>
          <a:prstGeom prst="rect">
            <a:avLst/>
          </a:prstGeom>
          <a:noFill/>
          <a:ln cap="flat" cmpd="sng" w="15557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p39"/>
          <p:cNvSpPr txBox="1"/>
          <p:nvPr/>
        </p:nvSpPr>
        <p:spPr>
          <a:xfrm>
            <a:off x="6504306" y="2128120"/>
            <a:ext cx="3921300" cy="3477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51" name="Google Shape;251;p39"/>
          <p:cNvSpPr txBox="1"/>
          <p:nvPr/>
        </p:nvSpPr>
        <p:spPr>
          <a:xfrm>
            <a:off x="5971314" y="980634"/>
            <a:ext cx="4987500" cy="10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</a:pPr>
            <a:r>
              <a:t/>
            </a:r>
            <a:endParaRPr b="0" i="0" sz="4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39"/>
          <p:cNvSpPr/>
          <p:nvPr/>
        </p:nvSpPr>
        <p:spPr>
          <a:xfrm>
            <a:off x="1776000" y="-27000"/>
            <a:ext cx="1296000" cy="26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39"/>
          <p:cNvSpPr/>
          <p:nvPr/>
        </p:nvSpPr>
        <p:spPr>
          <a:xfrm>
            <a:off x="10272000" y="6597000"/>
            <a:ext cx="1296000" cy="26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39"/>
          <p:cNvSpPr/>
          <p:nvPr/>
        </p:nvSpPr>
        <p:spPr>
          <a:xfrm>
            <a:off x="1115140" y="3508137"/>
            <a:ext cx="474000" cy="474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39"/>
          <p:cNvSpPr/>
          <p:nvPr/>
        </p:nvSpPr>
        <p:spPr>
          <a:xfrm>
            <a:off x="868048" y="3181908"/>
            <a:ext cx="247200" cy="247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39"/>
          <p:cNvSpPr txBox="1"/>
          <p:nvPr/>
        </p:nvSpPr>
        <p:spPr>
          <a:xfrm>
            <a:off x="347500" y="374025"/>
            <a:ext cx="10681500" cy="24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5000">
                <a:solidFill>
                  <a:schemeClr val="dk1"/>
                </a:solidFill>
                <a:highlight>
                  <a:srgbClr val="FFFFFF"/>
                </a:highlight>
                <a:latin typeface="Life Savers"/>
                <a:ea typeface="Life Savers"/>
                <a:cs typeface="Life Savers"/>
                <a:sym typeface="Life Savers"/>
              </a:rPr>
              <a:t>Ireland is far away across the Atlantic ocean. Find something </a:t>
            </a:r>
            <a:endParaRPr b="1" sz="5000">
              <a:solidFill>
                <a:schemeClr val="dk1"/>
              </a:solidFill>
              <a:highlight>
                <a:srgbClr val="FFFFFF"/>
              </a:highlight>
              <a:latin typeface="Life Savers"/>
              <a:ea typeface="Life Savers"/>
              <a:cs typeface="Life Savers"/>
              <a:sym typeface="Life Saver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5000">
                <a:solidFill>
                  <a:schemeClr val="dk1"/>
                </a:solidFill>
                <a:highlight>
                  <a:srgbClr val="FFFFFF"/>
                </a:highlight>
                <a:latin typeface="Life Savers"/>
                <a:ea typeface="Life Savers"/>
                <a:cs typeface="Life Savers"/>
                <a:sym typeface="Life Savers"/>
              </a:rPr>
              <a:t>from far away!</a:t>
            </a:r>
            <a:endParaRPr b="1" sz="5000">
              <a:solidFill>
                <a:schemeClr val="dk1"/>
              </a:solidFill>
              <a:highlight>
                <a:srgbClr val="FFFFFF"/>
              </a:highlight>
              <a:latin typeface="Life Savers"/>
              <a:ea typeface="Life Savers"/>
              <a:cs typeface="Life Savers"/>
              <a:sym typeface="Life Savers"/>
            </a:endParaRPr>
          </a:p>
        </p:txBody>
      </p:sp>
      <p:pic>
        <p:nvPicPr>
          <p:cNvPr id="257" name="Google Shape;257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59354" y="1368975"/>
            <a:ext cx="4224771" cy="5445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39" title="45 second timer St  Patrick's  1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18450" y="3007650"/>
            <a:ext cx="4572000" cy="342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85623"/>
        </a:solidFill>
      </p:bgPr>
    </p:bg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40"/>
          <p:cNvSpPr/>
          <p:nvPr/>
        </p:nvSpPr>
        <p:spPr>
          <a:xfrm>
            <a:off x="0" y="5207000"/>
            <a:ext cx="5339508" cy="1041400"/>
          </a:xfrm>
          <a:custGeom>
            <a:rect b="b" l="l" r="r" t="t"/>
            <a:pathLst>
              <a:path extrusionOk="0" h="1041400" w="6380908">
                <a:moveTo>
                  <a:pt x="0" y="0"/>
                </a:moveTo>
                <a:lnTo>
                  <a:pt x="6380908" y="0"/>
                </a:lnTo>
                <a:lnTo>
                  <a:pt x="5860208" y="520700"/>
                </a:lnTo>
                <a:lnTo>
                  <a:pt x="6380908" y="1041400"/>
                </a:lnTo>
                <a:lnTo>
                  <a:pt x="0" y="10414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40"/>
          <p:cNvSpPr txBox="1"/>
          <p:nvPr/>
        </p:nvSpPr>
        <p:spPr>
          <a:xfrm>
            <a:off x="646003" y="5257800"/>
            <a:ext cx="4395897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Aharoni"/>
              <a:buNone/>
            </a:pPr>
            <a:r>
              <a:t/>
            </a:r>
            <a:endParaRPr b="1" sz="3000"/>
          </a:p>
        </p:txBody>
      </p:sp>
      <p:grpSp>
        <p:nvGrpSpPr>
          <p:cNvPr id="265" name="Google Shape;265;p40"/>
          <p:cNvGrpSpPr/>
          <p:nvPr/>
        </p:nvGrpSpPr>
        <p:grpSpPr>
          <a:xfrm rot="-1058276">
            <a:off x="1122730" y="2917273"/>
            <a:ext cx="156258" cy="156258"/>
            <a:chOff x="7675484" y="1115377"/>
            <a:chExt cx="280021" cy="280021"/>
          </a:xfrm>
        </p:grpSpPr>
        <p:sp>
          <p:nvSpPr>
            <p:cNvPr id="266" name="Google Shape;266;p40"/>
            <p:cNvSpPr/>
            <p:nvPr/>
          </p:nvSpPr>
          <p:spPr>
            <a:xfrm>
              <a:off x="7817585" y="1115377"/>
              <a:ext cx="41794" cy="280021"/>
            </a:xfrm>
            <a:custGeom>
              <a:rect b="b" l="l" r="r" t="t"/>
              <a:pathLst>
                <a:path extrusionOk="0" h="280021" w="41794">
                  <a:moveTo>
                    <a:pt x="0" y="0"/>
                  </a:moveTo>
                  <a:lnTo>
                    <a:pt x="0" y="280021"/>
                  </a:lnTo>
                </a:path>
              </a:pathLst>
            </a:custGeom>
            <a:noFill/>
            <a:ln cap="flat" cmpd="sng" w="50475">
              <a:solidFill>
                <a:schemeClr val="accent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7" name="Google Shape;267;p40"/>
            <p:cNvSpPr/>
            <p:nvPr/>
          </p:nvSpPr>
          <p:spPr>
            <a:xfrm>
              <a:off x="7675484" y="1257478"/>
              <a:ext cx="280021" cy="41794"/>
            </a:xfrm>
            <a:custGeom>
              <a:rect b="b" l="l" r="r" t="t"/>
              <a:pathLst>
                <a:path extrusionOk="0" h="41794" w="280021">
                  <a:moveTo>
                    <a:pt x="280021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50475">
              <a:solidFill>
                <a:schemeClr val="accent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68" name="Google Shape;268;p40"/>
          <p:cNvSpPr txBox="1"/>
          <p:nvPr/>
        </p:nvSpPr>
        <p:spPr>
          <a:xfrm>
            <a:off x="6184213" y="1690062"/>
            <a:ext cx="3921429" cy="3477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id="269" name="Google Shape;269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51494" y="152400"/>
            <a:ext cx="3419475" cy="1343025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p40"/>
          <p:cNvSpPr txBox="1"/>
          <p:nvPr/>
        </p:nvSpPr>
        <p:spPr>
          <a:xfrm>
            <a:off x="6627350" y="447800"/>
            <a:ext cx="50676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1" name="Google Shape;271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895225" y="3093400"/>
            <a:ext cx="3218825" cy="3592525"/>
          </a:xfrm>
          <a:prstGeom prst="rect">
            <a:avLst/>
          </a:prstGeom>
          <a:noFill/>
          <a:ln cap="flat" cmpd="sng" w="155575">
            <a:solidFill>
              <a:schemeClr val="lt1"/>
            </a:solidFill>
            <a:prstDash val="solid"/>
            <a:miter lim="8000"/>
            <a:headEnd len="sm" w="sm" type="none"/>
            <a:tailEnd len="sm" w="sm" type="none"/>
          </a:ln>
        </p:spPr>
      </p:pic>
      <p:sp>
        <p:nvSpPr>
          <p:cNvPr id="272" name="Google Shape;272;p40"/>
          <p:cNvSpPr txBox="1"/>
          <p:nvPr/>
        </p:nvSpPr>
        <p:spPr>
          <a:xfrm>
            <a:off x="199650" y="1495425"/>
            <a:ext cx="7992000" cy="24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5000">
                <a:solidFill>
                  <a:schemeClr val="dk1"/>
                </a:solidFill>
                <a:highlight>
                  <a:srgbClr val="FFFFFF"/>
                </a:highlight>
                <a:latin typeface="Life Savers"/>
                <a:ea typeface="Life Savers"/>
                <a:cs typeface="Life Savers"/>
                <a:sym typeface="Life Savers"/>
              </a:rPr>
              <a:t>Find something that starts with the letter L for leprechaun!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3" name="Google Shape;273;p40" title="45 second timer St  Patrick's  1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986100" y="3225475"/>
            <a:ext cx="4395900" cy="3296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548135"/>
        </a:solidFill>
      </p:bgPr>
    </p:bg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41"/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cap="flat" cmpd="sng" w="15557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Google Shape;279;p41"/>
          <p:cNvSpPr txBox="1"/>
          <p:nvPr/>
        </p:nvSpPr>
        <p:spPr>
          <a:xfrm>
            <a:off x="6251708" y="1659285"/>
            <a:ext cx="5263192" cy="35394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Calibri"/>
              <a:buNone/>
            </a:pPr>
            <a:r>
              <a:t/>
            </a:r>
            <a:endParaRPr b="1" i="0" sz="32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" name="Google Shape;280;p41"/>
          <p:cNvSpPr/>
          <p:nvPr/>
        </p:nvSpPr>
        <p:spPr>
          <a:xfrm>
            <a:off x="1776000" y="-27000"/>
            <a:ext cx="1296000" cy="26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p41"/>
          <p:cNvSpPr/>
          <p:nvPr/>
        </p:nvSpPr>
        <p:spPr>
          <a:xfrm>
            <a:off x="10272000" y="6597000"/>
            <a:ext cx="1296000" cy="26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p41"/>
          <p:cNvSpPr/>
          <p:nvPr/>
        </p:nvSpPr>
        <p:spPr>
          <a:xfrm>
            <a:off x="394110" y="2664716"/>
            <a:ext cx="473938" cy="4739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41"/>
          <p:cNvSpPr/>
          <p:nvPr/>
        </p:nvSpPr>
        <p:spPr>
          <a:xfrm>
            <a:off x="868048" y="3181908"/>
            <a:ext cx="247092" cy="24709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p41"/>
          <p:cNvSpPr txBox="1"/>
          <p:nvPr/>
        </p:nvSpPr>
        <p:spPr>
          <a:xfrm>
            <a:off x="5155675" y="1115550"/>
            <a:ext cx="58566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0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5" name="Google Shape;285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21013" y="400188"/>
            <a:ext cx="2143125" cy="2143125"/>
          </a:xfrm>
          <a:prstGeom prst="rect">
            <a:avLst/>
          </a:prstGeom>
          <a:noFill/>
          <a:ln cap="flat" cmpd="sng" w="155575">
            <a:solidFill>
              <a:schemeClr val="lt1"/>
            </a:solidFill>
            <a:prstDash val="solid"/>
            <a:miter lim="8000"/>
            <a:headEnd len="sm" w="sm" type="none"/>
            <a:tailEnd len="sm" w="sm" type="none"/>
          </a:ln>
        </p:spPr>
      </p:pic>
      <p:sp>
        <p:nvSpPr>
          <p:cNvPr id="286" name="Google Shape;286;p41"/>
          <p:cNvSpPr txBox="1"/>
          <p:nvPr/>
        </p:nvSpPr>
        <p:spPr>
          <a:xfrm>
            <a:off x="453700" y="400200"/>
            <a:ext cx="8253900" cy="326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5000">
                <a:solidFill>
                  <a:schemeClr val="dk1"/>
                </a:solidFill>
                <a:highlight>
                  <a:srgbClr val="FFFFFF"/>
                </a:highlight>
                <a:latin typeface="Life Savers"/>
                <a:ea typeface="Life Savers"/>
                <a:cs typeface="Life Savers"/>
                <a:sym typeface="Life Savers"/>
              </a:rPr>
              <a:t>Leprechauns keep </a:t>
            </a:r>
            <a:r>
              <a:rPr lang="en-GB" sz="5000">
                <a:solidFill>
                  <a:schemeClr val="dk1"/>
                </a:solidFill>
                <a:highlight>
                  <a:srgbClr val="FFFFFF"/>
                </a:highlight>
                <a:latin typeface="Life Savers"/>
                <a:ea typeface="Life Savers"/>
                <a:cs typeface="Life Savers"/>
                <a:sym typeface="Life Savers"/>
              </a:rPr>
              <a:t>their</a:t>
            </a:r>
            <a:r>
              <a:rPr lang="en-GB" sz="5000">
                <a:solidFill>
                  <a:schemeClr val="dk1"/>
                </a:solidFill>
                <a:highlight>
                  <a:srgbClr val="FFFFFF"/>
                </a:highlight>
                <a:latin typeface="Life Savers"/>
                <a:ea typeface="Life Savers"/>
                <a:cs typeface="Life Savers"/>
                <a:sym typeface="Life Savers"/>
              </a:rPr>
              <a:t> gold in a pot at the end of the rainbow. Find something you would put in a pot.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7" name="Google Shape;287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3700" y="3767475"/>
            <a:ext cx="3139425" cy="3139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41" title="45 second timer St  Patrick's  1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096000" y="2855663"/>
            <a:ext cx="4572000" cy="342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85623"/>
        </a:solidFill>
      </p:bgPr>
    </p:bg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42"/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cap="flat" cmpd="sng" w="15557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Google Shape;294;p42"/>
          <p:cNvSpPr/>
          <p:nvPr/>
        </p:nvSpPr>
        <p:spPr>
          <a:xfrm>
            <a:off x="1776000" y="-27000"/>
            <a:ext cx="1296000" cy="26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p42"/>
          <p:cNvSpPr/>
          <p:nvPr/>
        </p:nvSpPr>
        <p:spPr>
          <a:xfrm>
            <a:off x="10272000" y="6597000"/>
            <a:ext cx="1296000" cy="26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p42"/>
          <p:cNvSpPr/>
          <p:nvPr/>
        </p:nvSpPr>
        <p:spPr>
          <a:xfrm>
            <a:off x="1115140" y="3508137"/>
            <a:ext cx="473938" cy="4739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p42"/>
          <p:cNvSpPr/>
          <p:nvPr/>
        </p:nvSpPr>
        <p:spPr>
          <a:xfrm>
            <a:off x="868048" y="3181908"/>
            <a:ext cx="247092" cy="24709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 picture containing toy, room&#10;&#10;Description automatically generated" id="298" name="Google Shape;298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3588" y="107732"/>
            <a:ext cx="4473725" cy="4473725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42"/>
          <p:cNvSpPr txBox="1"/>
          <p:nvPr/>
        </p:nvSpPr>
        <p:spPr>
          <a:xfrm>
            <a:off x="4686850" y="523825"/>
            <a:ext cx="6964200" cy="326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5000">
                <a:solidFill>
                  <a:schemeClr val="dk1"/>
                </a:solidFill>
                <a:highlight>
                  <a:srgbClr val="FFFFFF"/>
                </a:highlight>
                <a:latin typeface="Life Savers"/>
                <a:ea typeface="Life Savers"/>
                <a:cs typeface="Life Savers"/>
                <a:sym typeface="Life Savers"/>
              </a:rPr>
              <a:t>Horseshoes and four leaf clovers are lucky! Find something that brings you good luck!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0" name="Google Shape;300;p42" title="45 second timer St  Patrick's  1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86851" y="3786925"/>
            <a:ext cx="3813575" cy="2860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6"/>
        </a:solidFill>
      </p:bgPr>
    </p:bg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43"/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cap="flat" cmpd="sng" w="15557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6" name="Google Shape;306;p43"/>
          <p:cNvSpPr txBox="1"/>
          <p:nvPr/>
        </p:nvSpPr>
        <p:spPr>
          <a:xfrm>
            <a:off x="6504306" y="2128120"/>
            <a:ext cx="3921429" cy="3477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307" name="Google Shape;307;p43"/>
          <p:cNvSpPr txBox="1"/>
          <p:nvPr/>
        </p:nvSpPr>
        <p:spPr>
          <a:xfrm>
            <a:off x="5971314" y="980634"/>
            <a:ext cx="4987415" cy="10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</a:pPr>
            <a:r>
              <a:t/>
            </a:r>
            <a:endParaRPr b="0" i="0" sz="4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8" name="Google Shape;308;p43"/>
          <p:cNvSpPr/>
          <p:nvPr/>
        </p:nvSpPr>
        <p:spPr>
          <a:xfrm>
            <a:off x="1776000" y="-27000"/>
            <a:ext cx="1296000" cy="26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" name="Google Shape;309;p43"/>
          <p:cNvSpPr/>
          <p:nvPr/>
        </p:nvSpPr>
        <p:spPr>
          <a:xfrm>
            <a:off x="10272000" y="6597000"/>
            <a:ext cx="1296000" cy="26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" name="Google Shape;310;p43"/>
          <p:cNvSpPr/>
          <p:nvPr/>
        </p:nvSpPr>
        <p:spPr>
          <a:xfrm>
            <a:off x="1115140" y="3508137"/>
            <a:ext cx="473938" cy="4739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" name="Google Shape;311;p43"/>
          <p:cNvSpPr/>
          <p:nvPr/>
        </p:nvSpPr>
        <p:spPr>
          <a:xfrm>
            <a:off x="868048" y="3181908"/>
            <a:ext cx="247092" cy="24709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2" name="Google Shape;312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68050" y="3350688"/>
            <a:ext cx="2362200" cy="1943100"/>
          </a:xfrm>
          <a:prstGeom prst="rect">
            <a:avLst/>
          </a:prstGeom>
          <a:noFill/>
          <a:ln cap="flat" cmpd="sng" w="155575">
            <a:solidFill>
              <a:schemeClr val="lt1"/>
            </a:solidFill>
            <a:prstDash val="solid"/>
            <a:miter lim="8000"/>
            <a:headEnd len="sm" w="sm" type="none"/>
            <a:tailEnd len="sm" w="sm" type="none"/>
          </a:ln>
        </p:spPr>
      </p:pic>
      <p:sp>
        <p:nvSpPr>
          <p:cNvPr id="313" name="Google Shape;313;p43"/>
          <p:cNvSpPr txBox="1"/>
          <p:nvPr/>
        </p:nvSpPr>
        <p:spPr>
          <a:xfrm>
            <a:off x="8675650" y="1988625"/>
            <a:ext cx="36111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" name="Google Shape;314;p43"/>
          <p:cNvSpPr txBox="1"/>
          <p:nvPr/>
        </p:nvSpPr>
        <p:spPr>
          <a:xfrm>
            <a:off x="605425" y="523825"/>
            <a:ext cx="10575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p43"/>
          <p:cNvSpPr txBox="1"/>
          <p:nvPr/>
        </p:nvSpPr>
        <p:spPr>
          <a:xfrm>
            <a:off x="3897875" y="539000"/>
            <a:ext cx="7449600" cy="24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5000">
                <a:solidFill>
                  <a:schemeClr val="dk1"/>
                </a:solidFill>
                <a:latin typeface="Life Savers"/>
                <a:ea typeface="Life Savers"/>
                <a:cs typeface="Life Savers"/>
                <a:sym typeface="Life Savers"/>
              </a:rPr>
              <a:t>Find something that starts with the letter S for shamrock!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6" name="Google Shape;316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675638" y="2505225"/>
            <a:ext cx="2466975" cy="1847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p4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6938" y="657375"/>
            <a:ext cx="2466975" cy="1847850"/>
          </a:xfrm>
          <a:prstGeom prst="rect">
            <a:avLst/>
          </a:prstGeom>
          <a:noFill/>
          <a:ln cap="flat" cmpd="sng" w="155575">
            <a:solidFill>
              <a:schemeClr val="lt1"/>
            </a:solidFill>
            <a:prstDash val="solid"/>
            <a:miter lim="8000"/>
            <a:headEnd len="sm" w="sm" type="none"/>
            <a:tailEnd len="sm" w="sm" type="none"/>
          </a:ln>
        </p:spPr>
      </p:pic>
      <p:pic>
        <p:nvPicPr>
          <p:cNvPr id="318" name="Google Shape;318;p43" title="45 second timer St  Patrick's  1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810000" y="3181900"/>
            <a:ext cx="4572000" cy="342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85623"/>
        </a:solidFill>
      </p:bgPr>
    </p:bg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44"/>
          <p:cNvSpPr/>
          <p:nvPr/>
        </p:nvSpPr>
        <p:spPr>
          <a:xfrm>
            <a:off x="0" y="43543"/>
            <a:ext cx="12119400" cy="6771300"/>
          </a:xfrm>
          <a:prstGeom prst="rect">
            <a:avLst/>
          </a:prstGeom>
          <a:noFill/>
          <a:ln cap="flat" cmpd="sng" w="15557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" name="Google Shape;324;p44"/>
          <p:cNvSpPr/>
          <p:nvPr/>
        </p:nvSpPr>
        <p:spPr>
          <a:xfrm rot="2395303">
            <a:off x="7076702" y="-3192397"/>
            <a:ext cx="7939660" cy="7134639"/>
          </a:xfrm>
          <a:prstGeom prst="triangle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5" name="Google Shape;325;p44"/>
          <p:cNvSpPr/>
          <p:nvPr/>
        </p:nvSpPr>
        <p:spPr>
          <a:xfrm>
            <a:off x="142953" y="6330526"/>
            <a:ext cx="312600" cy="312600"/>
          </a:xfrm>
          <a:prstGeom prst="donut">
            <a:avLst>
              <a:gd fmla="val 25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" name="Google Shape;326;p44"/>
          <p:cNvSpPr txBox="1"/>
          <p:nvPr/>
        </p:nvSpPr>
        <p:spPr>
          <a:xfrm>
            <a:off x="901275" y="906301"/>
            <a:ext cx="4811400" cy="54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5000">
                <a:solidFill>
                  <a:schemeClr val="dk1"/>
                </a:solidFill>
                <a:highlight>
                  <a:srgbClr val="FFFFFF"/>
                </a:highlight>
                <a:latin typeface="Life Savers"/>
                <a:ea typeface="Life Savers"/>
                <a:cs typeface="Life Savers"/>
                <a:sym typeface="Life Savers"/>
              </a:rPr>
              <a:t> Gold is very precious to a leprechaun! Find something that is as precious as gold to you!</a:t>
            </a:r>
            <a:endParaRPr sz="2600">
              <a:solidFill>
                <a:schemeClr val="dk1"/>
              </a:solidFill>
              <a:highlight>
                <a:srgbClr val="FFFFFF"/>
              </a:highlight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27" name="Google Shape;327;p44"/>
          <p:cNvSpPr txBox="1"/>
          <p:nvPr/>
        </p:nvSpPr>
        <p:spPr>
          <a:xfrm>
            <a:off x="391475" y="769750"/>
            <a:ext cx="47034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8" name="Google Shape;328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46150" y="360225"/>
            <a:ext cx="5003325" cy="2223700"/>
          </a:xfrm>
          <a:prstGeom prst="rect">
            <a:avLst/>
          </a:prstGeom>
          <a:noFill/>
          <a:ln cap="flat" cmpd="sng" w="155575">
            <a:solidFill>
              <a:schemeClr val="lt1"/>
            </a:solidFill>
            <a:prstDash val="solid"/>
            <a:miter lim="8000"/>
            <a:headEnd len="sm" w="sm" type="none"/>
            <a:tailEnd len="sm" w="sm" type="none"/>
          </a:ln>
        </p:spPr>
      </p:pic>
      <p:pic>
        <p:nvPicPr>
          <p:cNvPr id="329" name="Google Shape;329;p44" title="45 second timer St  Patrick's  1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69675" y="2747600"/>
            <a:ext cx="4572000" cy="342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A8D08C"/>
        </a:solidFill>
      </p:bgPr>
    </p:bg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45"/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cap="flat" cmpd="sng" w="15557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5" name="Google Shape;335;p45"/>
          <p:cNvSpPr/>
          <p:nvPr/>
        </p:nvSpPr>
        <p:spPr>
          <a:xfrm rot="2395321">
            <a:off x="7076688" y="-3192362"/>
            <a:ext cx="7939723" cy="7134596"/>
          </a:xfrm>
          <a:prstGeom prst="triangle">
            <a:avLst>
              <a:gd fmla="val 50000" name="adj"/>
            </a:avLst>
          </a:prstGeom>
          <a:solidFill>
            <a:srgbClr val="E1EFD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6" name="Google Shape;336;p45"/>
          <p:cNvSpPr/>
          <p:nvPr/>
        </p:nvSpPr>
        <p:spPr>
          <a:xfrm>
            <a:off x="1197053" y="4375504"/>
            <a:ext cx="312517" cy="312517"/>
          </a:xfrm>
          <a:prstGeom prst="donut">
            <a:avLst>
              <a:gd fmla="val 25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7" name="Google Shape;337;p45"/>
          <p:cNvSpPr txBox="1"/>
          <p:nvPr/>
        </p:nvSpPr>
        <p:spPr>
          <a:xfrm>
            <a:off x="5306840" y="1964488"/>
            <a:ext cx="4811422" cy="28623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t/>
            </a:r>
            <a:endParaRPr b="0" i="1" sz="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8" name="Google Shape;338;p45"/>
          <p:cNvSpPr/>
          <p:nvPr/>
        </p:nvSpPr>
        <p:spPr>
          <a:xfrm>
            <a:off x="0" y="5481851"/>
            <a:ext cx="5339508" cy="1041400"/>
          </a:xfrm>
          <a:custGeom>
            <a:rect b="b" l="l" r="r" t="t"/>
            <a:pathLst>
              <a:path extrusionOk="0" h="1041400" w="6380908">
                <a:moveTo>
                  <a:pt x="0" y="0"/>
                </a:moveTo>
                <a:lnTo>
                  <a:pt x="6380908" y="0"/>
                </a:lnTo>
                <a:lnTo>
                  <a:pt x="5860208" y="520700"/>
                </a:lnTo>
                <a:lnTo>
                  <a:pt x="6380908" y="1041400"/>
                </a:lnTo>
                <a:lnTo>
                  <a:pt x="0" y="1041400"/>
                </a:lnTo>
                <a:lnTo>
                  <a:pt x="0" y="0"/>
                </a:lnTo>
                <a:close/>
              </a:path>
            </a:pathLst>
          </a:custGeom>
          <a:solidFill>
            <a:srgbClr val="54813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9" name="Google Shape;339;p45"/>
          <p:cNvSpPr txBox="1"/>
          <p:nvPr/>
        </p:nvSpPr>
        <p:spPr>
          <a:xfrm>
            <a:off x="645999" y="5532650"/>
            <a:ext cx="64974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Aharoni"/>
              <a:buNone/>
            </a:pPr>
            <a:r>
              <a:t/>
            </a:r>
            <a:endParaRPr/>
          </a:p>
        </p:txBody>
      </p:sp>
      <p:pic>
        <p:nvPicPr>
          <p:cNvPr id="340" name="Google Shape;340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80850" y="454375"/>
            <a:ext cx="3605649" cy="3605649"/>
          </a:xfrm>
          <a:prstGeom prst="rect">
            <a:avLst/>
          </a:prstGeom>
          <a:noFill/>
          <a:ln cap="flat" cmpd="sng" w="155575">
            <a:solidFill>
              <a:schemeClr val="lt1"/>
            </a:solidFill>
            <a:prstDash val="solid"/>
            <a:miter lim="8000"/>
            <a:headEnd len="sm" w="sm" type="none"/>
            <a:tailEnd len="sm" w="sm" type="none"/>
          </a:ln>
        </p:spPr>
      </p:pic>
      <p:sp>
        <p:nvSpPr>
          <p:cNvPr id="341" name="Google Shape;341;p45"/>
          <p:cNvSpPr txBox="1"/>
          <p:nvPr/>
        </p:nvSpPr>
        <p:spPr>
          <a:xfrm>
            <a:off x="477800" y="1213725"/>
            <a:ext cx="60672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latin typeface="Comic Sans MS"/>
                <a:ea typeface="Comic Sans MS"/>
                <a:cs typeface="Comic Sans MS"/>
                <a:sym typeface="Comic Sans MS"/>
              </a:rPr>
              <a:t>  </a:t>
            </a:r>
            <a:endParaRPr sz="19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42" name="Google Shape;342;p45"/>
          <p:cNvSpPr txBox="1"/>
          <p:nvPr/>
        </p:nvSpPr>
        <p:spPr>
          <a:xfrm>
            <a:off x="362675" y="602850"/>
            <a:ext cx="6463500" cy="480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0">
                <a:latin typeface="Life Savers"/>
                <a:ea typeface="Life Savers"/>
                <a:cs typeface="Life Savers"/>
                <a:sym typeface="Life Savers"/>
              </a:rPr>
              <a:t>Leprechauns hide their gold at the end of a rainbow. Find something with as many colours of the rainbow as you can!</a:t>
            </a:r>
            <a:endParaRPr sz="5000">
              <a:latin typeface="Life Savers"/>
              <a:ea typeface="Life Savers"/>
              <a:cs typeface="Life Savers"/>
              <a:sym typeface="Life Savers"/>
            </a:endParaRPr>
          </a:p>
        </p:txBody>
      </p:sp>
      <p:pic>
        <p:nvPicPr>
          <p:cNvPr id="343" name="Google Shape;343;p45" title="45 second timer St  Patrick's  1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80850" y="4375488"/>
            <a:ext cx="3016850" cy="22626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A8D08C"/>
        </a:solidFill>
      </p:bgPr>
    </p:bg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46"/>
          <p:cNvSpPr/>
          <p:nvPr/>
        </p:nvSpPr>
        <p:spPr>
          <a:xfrm>
            <a:off x="0" y="43543"/>
            <a:ext cx="12119400" cy="6771300"/>
          </a:xfrm>
          <a:prstGeom prst="rect">
            <a:avLst/>
          </a:prstGeom>
          <a:noFill/>
          <a:ln cap="flat" cmpd="sng" w="15557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9" name="Google Shape;349;p46"/>
          <p:cNvSpPr/>
          <p:nvPr/>
        </p:nvSpPr>
        <p:spPr>
          <a:xfrm rot="2395303">
            <a:off x="7076702" y="-3192397"/>
            <a:ext cx="7939660" cy="7134639"/>
          </a:xfrm>
          <a:prstGeom prst="triangle">
            <a:avLst>
              <a:gd fmla="val 50000" name="adj"/>
            </a:avLst>
          </a:prstGeom>
          <a:solidFill>
            <a:srgbClr val="E1EFD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0" name="Google Shape;350;p46"/>
          <p:cNvSpPr/>
          <p:nvPr/>
        </p:nvSpPr>
        <p:spPr>
          <a:xfrm>
            <a:off x="765253" y="5759804"/>
            <a:ext cx="312600" cy="312600"/>
          </a:xfrm>
          <a:prstGeom prst="donut">
            <a:avLst>
              <a:gd fmla="val 25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1" name="Google Shape;351;p46"/>
          <p:cNvSpPr txBox="1"/>
          <p:nvPr/>
        </p:nvSpPr>
        <p:spPr>
          <a:xfrm>
            <a:off x="1791275" y="3161875"/>
            <a:ext cx="6833700" cy="11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alibri"/>
              <a:buNone/>
            </a:pPr>
            <a:r>
              <a:t/>
            </a:r>
            <a:endParaRPr sz="1700"/>
          </a:p>
        </p:txBody>
      </p:sp>
      <p:sp>
        <p:nvSpPr>
          <p:cNvPr id="352" name="Google Shape;352;p46"/>
          <p:cNvSpPr txBox="1"/>
          <p:nvPr/>
        </p:nvSpPr>
        <p:spPr>
          <a:xfrm>
            <a:off x="1077775" y="695600"/>
            <a:ext cx="4987500" cy="229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85623"/>
              </a:buClr>
              <a:buSzPts val="4400"/>
              <a:buFont typeface="Arial"/>
              <a:buNone/>
            </a:pPr>
            <a:r>
              <a:t/>
            </a:r>
            <a:endParaRPr b="0" i="0" sz="4400" u="none" cap="none" strike="noStrike">
              <a:solidFill>
                <a:srgbClr val="38562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3" name="Google Shape;353;p46"/>
          <p:cNvSpPr txBox="1"/>
          <p:nvPr/>
        </p:nvSpPr>
        <p:spPr>
          <a:xfrm>
            <a:off x="976250" y="4622850"/>
            <a:ext cx="88002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4" name="Google Shape;354;p46"/>
          <p:cNvSpPr txBox="1"/>
          <p:nvPr/>
        </p:nvSpPr>
        <p:spPr>
          <a:xfrm>
            <a:off x="1165325" y="5413500"/>
            <a:ext cx="8662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Calibri"/>
                <a:ea typeface="Calibri"/>
                <a:cs typeface="Calibri"/>
                <a:sym typeface="Calibri"/>
              </a:rPr>
              <a:t>  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5" name="Google Shape;355;p46"/>
          <p:cNvSpPr txBox="1"/>
          <p:nvPr/>
        </p:nvSpPr>
        <p:spPr>
          <a:xfrm>
            <a:off x="0" y="343925"/>
            <a:ext cx="8191500" cy="369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800">
                <a:solidFill>
                  <a:schemeClr val="dk1"/>
                </a:solidFill>
                <a:latin typeface="Life Savers"/>
                <a:ea typeface="Life Savers"/>
                <a:cs typeface="Life Savers"/>
                <a:sym typeface="Life Savers"/>
              </a:rPr>
              <a:t>St. Patrick chased all of the snakes out of Ireland and taught people about the Trinity- the Father, the Son and the Holy Spirit. He used the shamrock as an example. 3 leaves but 1 leaf.</a:t>
            </a:r>
            <a:endParaRPr sz="3800">
              <a:solidFill>
                <a:schemeClr val="dk1"/>
              </a:solidFill>
              <a:latin typeface="Life Savers"/>
              <a:ea typeface="Life Savers"/>
              <a:cs typeface="Life Savers"/>
              <a:sym typeface="Life Saver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3800">
                <a:solidFill>
                  <a:schemeClr val="dk1"/>
                </a:solidFill>
                <a:latin typeface="Life Savers"/>
                <a:ea typeface="Life Savers"/>
                <a:cs typeface="Life Savers"/>
                <a:sym typeface="Life Savers"/>
              </a:rPr>
              <a:t>Find something that has 3 parts.</a:t>
            </a:r>
            <a:endParaRPr sz="3800">
              <a:solidFill>
                <a:schemeClr val="dk1"/>
              </a:solidFill>
              <a:latin typeface="Life Savers"/>
              <a:ea typeface="Life Savers"/>
              <a:cs typeface="Life Savers"/>
              <a:sym typeface="Life Savers"/>
            </a:endParaRPr>
          </a:p>
        </p:txBody>
      </p:sp>
      <p:pic>
        <p:nvPicPr>
          <p:cNvPr id="356" name="Google Shape;356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91624" y="343924"/>
            <a:ext cx="4243022" cy="53144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57" name="Google Shape;357;p46" title="45 second timer St  Patrick's  1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05138" y="4261975"/>
            <a:ext cx="3059200" cy="229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85623"/>
        </a:solidFill>
      </p:bgPr>
    </p:bg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47"/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cap="flat" cmpd="sng" w="15557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3" name="Google Shape;363;p47"/>
          <p:cNvSpPr/>
          <p:nvPr/>
        </p:nvSpPr>
        <p:spPr>
          <a:xfrm rot="2395321">
            <a:off x="7076688" y="-3192362"/>
            <a:ext cx="7939723" cy="7134596"/>
          </a:xfrm>
          <a:prstGeom prst="triangle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4" name="Google Shape;364;p47"/>
          <p:cNvSpPr/>
          <p:nvPr/>
        </p:nvSpPr>
        <p:spPr>
          <a:xfrm>
            <a:off x="142953" y="6330526"/>
            <a:ext cx="312517" cy="312517"/>
          </a:xfrm>
          <a:prstGeom prst="donut">
            <a:avLst>
              <a:gd fmla="val 25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5" name="Google Shape;365;p47"/>
          <p:cNvSpPr txBox="1"/>
          <p:nvPr/>
        </p:nvSpPr>
        <p:spPr>
          <a:xfrm>
            <a:off x="901273" y="698215"/>
            <a:ext cx="4811422" cy="56323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alibri"/>
              <a:buNone/>
            </a:pPr>
            <a:r>
              <a:t/>
            </a:r>
            <a:endParaRPr b="0" i="1" sz="20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6" name="Google Shape;366;p47"/>
          <p:cNvSpPr txBox="1"/>
          <p:nvPr/>
        </p:nvSpPr>
        <p:spPr>
          <a:xfrm>
            <a:off x="391475" y="769750"/>
            <a:ext cx="47034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67" name="Google Shape;367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99153" y="769743"/>
            <a:ext cx="3955125" cy="3375657"/>
          </a:xfrm>
          <a:prstGeom prst="rect">
            <a:avLst/>
          </a:prstGeom>
          <a:noFill/>
          <a:ln cap="flat" cmpd="sng" w="155575">
            <a:solidFill>
              <a:schemeClr val="lt1"/>
            </a:solidFill>
            <a:prstDash val="solid"/>
            <a:miter lim="8000"/>
            <a:headEnd len="sm" w="sm" type="none"/>
            <a:tailEnd len="sm" w="sm" type="none"/>
          </a:ln>
        </p:spPr>
      </p:pic>
      <p:sp>
        <p:nvSpPr>
          <p:cNvPr id="368" name="Google Shape;368;p47"/>
          <p:cNvSpPr txBox="1"/>
          <p:nvPr/>
        </p:nvSpPr>
        <p:spPr>
          <a:xfrm>
            <a:off x="711625" y="724225"/>
            <a:ext cx="5917200" cy="24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5000">
                <a:solidFill>
                  <a:schemeClr val="dk1"/>
                </a:solidFill>
                <a:highlight>
                  <a:srgbClr val="FFFFFF"/>
                </a:highlight>
                <a:latin typeface="Life Savers"/>
                <a:ea typeface="Life Savers"/>
                <a:cs typeface="Life Savers"/>
                <a:sym typeface="Life Savers"/>
              </a:rPr>
              <a:t>Leprechauns love anything shiny! Find something shiny!</a:t>
            </a:r>
            <a:endParaRPr>
              <a:solidFill>
                <a:schemeClr val="dk1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 30 Second Timer to celebrate St Patrick's Day.&#10;After 30 Seconds an alarm sound will alert you the time is up.&#10;&#10;▶ Subscribe for more timers : https://bit.ly/timers-and-more&#10;&#10;▶ More 30 Second Timers&#10;- Fish Timer : https://youtu.be/6_fe84RqQsU&#10;- Rainbow Timer : https://youtu.be/sCO7DDXRqkY&#10;- Christmas Timer : https://youtu.be/gITMzHU9h1o&#10;&#10;💬 JOIN US IN THE COMMENTS BELOW 💭&#10;&#10;Thanks for watching&#10;&#10;#30second #30secondtimer #30seconds" id="369" name="Google Shape;369;p47" title="30 Second Timer for St Patrick's Day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94199" y="3692775"/>
            <a:ext cx="3751350" cy="2813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548135"/>
        </a:solidFill>
      </p:bgPr>
    </p:bg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48"/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cap="flat" cmpd="sng" w="15557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5" name="Google Shape;375;p48"/>
          <p:cNvSpPr/>
          <p:nvPr/>
        </p:nvSpPr>
        <p:spPr>
          <a:xfrm rot="2395321">
            <a:off x="7076688" y="-3192362"/>
            <a:ext cx="7939723" cy="7134596"/>
          </a:xfrm>
          <a:prstGeom prst="triangle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6" name="Google Shape;376;p48"/>
          <p:cNvSpPr/>
          <p:nvPr/>
        </p:nvSpPr>
        <p:spPr>
          <a:xfrm>
            <a:off x="142953" y="6330526"/>
            <a:ext cx="312517" cy="312517"/>
          </a:xfrm>
          <a:prstGeom prst="donut">
            <a:avLst>
              <a:gd fmla="val 25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7" name="Google Shape;377;p48"/>
          <p:cNvSpPr txBox="1"/>
          <p:nvPr/>
        </p:nvSpPr>
        <p:spPr>
          <a:xfrm>
            <a:off x="901273" y="1587919"/>
            <a:ext cx="4811422" cy="31700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alibri"/>
              <a:buNone/>
            </a:pPr>
            <a:r>
              <a:t/>
            </a:r>
            <a:endParaRPr b="0" i="1" sz="20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8" name="Google Shape;378;p48"/>
          <p:cNvSpPr/>
          <p:nvPr/>
        </p:nvSpPr>
        <p:spPr>
          <a:xfrm>
            <a:off x="46619" y="5099768"/>
            <a:ext cx="5339508" cy="1041400"/>
          </a:xfrm>
          <a:custGeom>
            <a:rect b="b" l="l" r="r" t="t"/>
            <a:pathLst>
              <a:path extrusionOk="0" h="1041400" w="6380908">
                <a:moveTo>
                  <a:pt x="0" y="0"/>
                </a:moveTo>
                <a:lnTo>
                  <a:pt x="6380908" y="0"/>
                </a:lnTo>
                <a:lnTo>
                  <a:pt x="5860208" y="520700"/>
                </a:lnTo>
                <a:lnTo>
                  <a:pt x="6380908" y="1041400"/>
                </a:lnTo>
                <a:lnTo>
                  <a:pt x="0" y="104140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9" name="Google Shape;379;p48"/>
          <p:cNvSpPr txBox="1"/>
          <p:nvPr/>
        </p:nvSpPr>
        <p:spPr>
          <a:xfrm>
            <a:off x="692626" y="5150575"/>
            <a:ext cx="4811400" cy="10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Aharoni"/>
              <a:buNone/>
            </a:pPr>
            <a:r>
              <a:t/>
            </a:r>
            <a:endParaRPr/>
          </a:p>
        </p:txBody>
      </p:sp>
      <p:pic>
        <p:nvPicPr>
          <p:cNvPr id="380" name="Google Shape;380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85798" y="341750"/>
            <a:ext cx="3924226" cy="3870025"/>
          </a:xfrm>
          <a:prstGeom prst="rect">
            <a:avLst/>
          </a:prstGeom>
          <a:noFill/>
          <a:ln cap="flat" cmpd="sng" w="155575">
            <a:solidFill>
              <a:schemeClr val="lt1"/>
            </a:solidFill>
            <a:prstDash val="solid"/>
            <a:miter lim="8000"/>
            <a:headEnd len="sm" w="sm" type="none"/>
            <a:tailEnd len="sm" w="sm" type="none"/>
          </a:ln>
        </p:spPr>
      </p:pic>
      <p:sp>
        <p:nvSpPr>
          <p:cNvPr id="381" name="Google Shape;381;p48"/>
          <p:cNvSpPr txBox="1"/>
          <p:nvPr/>
        </p:nvSpPr>
        <p:spPr>
          <a:xfrm>
            <a:off x="575075" y="587675"/>
            <a:ext cx="6311700" cy="347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5000">
                <a:solidFill>
                  <a:schemeClr val="dk1"/>
                </a:solidFill>
                <a:highlight>
                  <a:srgbClr val="FFFFFF"/>
                </a:highlight>
                <a:latin typeface="Life Savers"/>
                <a:ea typeface="Life Savers"/>
                <a:cs typeface="Life Savers"/>
                <a:sym typeface="Life Savers"/>
              </a:rPr>
              <a:t>The job of a leprechaun is to make and repair shoes. Find your favourite shoes!</a:t>
            </a:r>
            <a:endParaRPr>
              <a:solidFill>
                <a:schemeClr val="dk1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 30 Second Timer to celebrate St Patrick's Day.&#10;After 30 Seconds an alarm sound will alert you the time is up.&#10;&#10;▶ Subscribe for more timers : https://bit.ly/timers-and-more&#10;&#10;▶ More 30 Second Timers&#10;- Fish Timer : https://youtu.be/6_fe84RqQsU&#10;- Rainbow Timer : https://youtu.be/sCO7DDXRqkY&#10;- Christmas Timer : https://youtu.be/gITMzHU9h1o&#10;&#10;💬 JOIN US IN THE COMMENTS BELOW 💭&#10;&#10;Thanks for watching&#10;&#10;#30second #30secondtimer #30seconds" id="382" name="Google Shape;382;p48" title="30 Second Timer for St Patrick's Day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397975" y="3780700"/>
            <a:ext cx="4071950" cy="2549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A8D08C"/>
        </a:solidFill>
      </p:bgPr>
    </p:bg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49"/>
          <p:cNvSpPr/>
          <p:nvPr/>
        </p:nvSpPr>
        <p:spPr>
          <a:xfrm>
            <a:off x="0" y="43543"/>
            <a:ext cx="12119400" cy="6771300"/>
          </a:xfrm>
          <a:prstGeom prst="rect">
            <a:avLst/>
          </a:prstGeom>
          <a:noFill/>
          <a:ln cap="flat" cmpd="sng" w="15557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i="0" sz="1800" u="none" cap="none" strike="noStrike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88" name="Google Shape;388;p49"/>
          <p:cNvSpPr/>
          <p:nvPr/>
        </p:nvSpPr>
        <p:spPr>
          <a:xfrm rot="2395303">
            <a:off x="7076702" y="-3192397"/>
            <a:ext cx="7939660" cy="7134639"/>
          </a:xfrm>
          <a:prstGeom prst="triangle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9" name="Google Shape;389;p49"/>
          <p:cNvSpPr/>
          <p:nvPr/>
        </p:nvSpPr>
        <p:spPr>
          <a:xfrm>
            <a:off x="1197053" y="4375504"/>
            <a:ext cx="312600" cy="312600"/>
          </a:xfrm>
          <a:prstGeom prst="donut">
            <a:avLst>
              <a:gd fmla="val 25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90" name="Google Shape;390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1678153">
            <a:off x="696844" y="5806369"/>
            <a:ext cx="599123" cy="5286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91" name="Google Shape;391;p4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2624469">
            <a:off x="6306337" y="1214974"/>
            <a:ext cx="299562" cy="264319"/>
          </a:xfrm>
          <a:prstGeom prst="rect">
            <a:avLst/>
          </a:prstGeom>
          <a:noFill/>
          <a:ln>
            <a:noFill/>
          </a:ln>
        </p:spPr>
      </p:pic>
      <p:pic>
        <p:nvPicPr>
          <p:cNvPr id="392" name="Google Shape;392;p4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3499723">
            <a:off x="1407387" y="6229825"/>
            <a:ext cx="368659" cy="325287"/>
          </a:xfrm>
          <a:prstGeom prst="rect">
            <a:avLst/>
          </a:prstGeom>
          <a:noFill/>
          <a:ln>
            <a:noFill/>
          </a:ln>
        </p:spPr>
      </p:pic>
      <p:sp>
        <p:nvSpPr>
          <p:cNvPr id="393" name="Google Shape;393;p49"/>
          <p:cNvSpPr txBox="1"/>
          <p:nvPr/>
        </p:nvSpPr>
        <p:spPr>
          <a:xfrm>
            <a:off x="776650" y="3429003"/>
            <a:ext cx="4811400" cy="29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alibri"/>
              <a:buNone/>
            </a:pPr>
            <a:r>
              <a:rPr lang="en-GB" sz="2600">
                <a:latin typeface="Comic Sans MS"/>
                <a:ea typeface="Comic Sans MS"/>
                <a:cs typeface="Comic Sans MS"/>
                <a:sym typeface="Comic Sans MS"/>
              </a:rPr>
              <a:t>T</a:t>
            </a:r>
            <a:endParaRPr sz="26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94" name="Google Shape;394;p49"/>
          <p:cNvSpPr/>
          <p:nvPr/>
        </p:nvSpPr>
        <p:spPr>
          <a:xfrm flipH="1">
            <a:off x="6799586" y="788341"/>
            <a:ext cx="5344010" cy="1041400"/>
          </a:xfrm>
          <a:custGeom>
            <a:rect b="b" l="l" r="r" t="t"/>
            <a:pathLst>
              <a:path extrusionOk="0" h="1041400" w="6380908">
                <a:moveTo>
                  <a:pt x="0" y="0"/>
                </a:moveTo>
                <a:lnTo>
                  <a:pt x="6380908" y="0"/>
                </a:lnTo>
                <a:lnTo>
                  <a:pt x="5860208" y="520700"/>
                </a:lnTo>
                <a:lnTo>
                  <a:pt x="6380908" y="1041400"/>
                </a:lnTo>
                <a:lnTo>
                  <a:pt x="0" y="10414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5" name="Google Shape;395;p49"/>
          <p:cNvSpPr txBox="1"/>
          <p:nvPr/>
        </p:nvSpPr>
        <p:spPr>
          <a:xfrm>
            <a:off x="6910000" y="801200"/>
            <a:ext cx="54678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Aharoni"/>
              <a:buNone/>
            </a:pPr>
            <a:r>
              <a:t/>
            </a:r>
            <a:endParaRPr/>
          </a:p>
        </p:txBody>
      </p:sp>
      <p:pic>
        <p:nvPicPr>
          <p:cNvPr id="396" name="Google Shape;396;p4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22525" y="228573"/>
            <a:ext cx="6235800" cy="3499825"/>
          </a:xfrm>
          <a:prstGeom prst="rect">
            <a:avLst/>
          </a:prstGeom>
          <a:noFill/>
          <a:ln cap="flat" cmpd="sng" w="155575">
            <a:solidFill>
              <a:schemeClr val="lt1"/>
            </a:solidFill>
            <a:prstDash val="solid"/>
            <a:miter lim="8000"/>
            <a:headEnd len="sm" w="sm" type="none"/>
            <a:tailEnd len="sm" w="sm" type="none"/>
          </a:ln>
        </p:spPr>
      </p:pic>
      <p:sp>
        <p:nvSpPr>
          <p:cNvPr id="397" name="Google Shape;397;p49"/>
          <p:cNvSpPr txBox="1"/>
          <p:nvPr/>
        </p:nvSpPr>
        <p:spPr>
          <a:xfrm>
            <a:off x="6811000" y="906300"/>
            <a:ext cx="5265000" cy="403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0">
                <a:solidFill>
                  <a:schemeClr val="dk1"/>
                </a:solidFill>
                <a:highlight>
                  <a:srgbClr val="FFFFFF"/>
                </a:highlight>
                <a:latin typeface="Life Savers"/>
                <a:ea typeface="Life Savers"/>
                <a:cs typeface="Life Savers"/>
                <a:sym typeface="Life Savers"/>
              </a:rPr>
              <a:t>St. Patrick was a man of great faith! Find something that shows your faith.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98" name="Google Shape;398;p49" title="45 second timer St  Patrick's  1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182688" y="4049238"/>
            <a:ext cx="4272550" cy="32044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AA84F"/>
        </a:solidFill>
      </p:bgPr>
    </p:bg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50"/>
          <p:cNvSpPr/>
          <p:nvPr/>
        </p:nvSpPr>
        <p:spPr>
          <a:xfrm>
            <a:off x="0" y="43543"/>
            <a:ext cx="12119400" cy="6771300"/>
          </a:xfrm>
          <a:prstGeom prst="rect">
            <a:avLst/>
          </a:prstGeom>
          <a:noFill/>
          <a:ln cap="flat" cmpd="sng" w="15557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4" name="Google Shape;404;p50"/>
          <p:cNvSpPr/>
          <p:nvPr/>
        </p:nvSpPr>
        <p:spPr>
          <a:xfrm rot="2395303">
            <a:off x="7076702" y="-3192397"/>
            <a:ext cx="7939660" cy="7134639"/>
          </a:xfrm>
          <a:prstGeom prst="triangle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5" name="Google Shape;405;p50"/>
          <p:cNvSpPr/>
          <p:nvPr/>
        </p:nvSpPr>
        <p:spPr>
          <a:xfrm>
            <a:off x="1197053" y="4375504"/>
            <a:ext cx="312600" cy="312600"/>
          </a:xfrm>
          <a:prstGeom prst="donut">
            <a:avLst>
              <a:gd fmla="val 25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06" name="Google Shape;406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1678153">
            <a:off x="696844" y="5806369"/>
            <a:ext cx="599123" cy="528638"/>
          </a:xfrm>
          <a:prstGeom prst="rect">
            <a:avLst/>
          </a:prstGeom>
          <a:noFill/>
          <a:ln>
            <a:noFill/>
          </a:ln>
        </p:spPr>
      </p:pic>
      <p:pic>
        <p:nvPicPr>
          <p:cNvPr id="407" name="Google Shape;407;p5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2624469">
            <a:off x="6306337" y="1214974"/>
            <a:ext cx="299562" cy="264319"/>
          </a:xfrm>
          <a:prstGeom prst="rect">
            <a:avLst/>
          </a:prstGeom>
          <a:noFill/>
          <a:ln>
            <a:noFill/>
          </a:ln>
        </p:spPr>
      </p:pic>
      <p:pic>
        <p:nvPicPr>
          <p:cNvPr id="408" name="Google Shape;408;p5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3499723">
            <a:off x="1407387" y="6229825"/>
            <a:ext cx="368659" cy="325287"/>
          </a:xfrm>
          <a:prstGeom prst="rect">
            <a:avLst/>
          </a:prstGeom>
          <a:noFill/>
          <a:ln>
            <a:noFill/>
          </a:ln>
        </p:spPr>
      </p:pic>
      <p:sp>
        <p:nvSpPr>
          <p:cNvPr id="409" name="Google Shape;409;p50"/>
          <p:cNvSpPr txBox="1"/>
          <p:nvPr/>
        </p:nvSpPr>
        <p:spPr>
          <a:xfrm>
            <a:off x="1" y="360075"/>
            <a:ext cx="5588100" cy="603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5000">
                <a:solidFill>
                  <a:schemeClr val="dk1"/>
                </a:solidFill>
                <a:highlight>
                  <a:srgbClr val="FFFFFF"/>
                </a:highlight>
                <a:latin typeface="Life Savers"/>
                <a:ea typeface="Life Savers"/>
                <a:cs typeface="Life Savers"/>
                <a:sym typeface="Life Savers"/>
              </a:rPr>
              <a:t>St. Patrick’s Day celebrations are a lot fun! Find something that you find fun!</a:t>
            </a:r>
            <a:endParaRPr>
              <a:solidFill>
                <a:schemeClr val="dk1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0" name="Google Shape;410;p50"/>
          <p:cNvSpPr/>
          <p:nvPr/>
        </p:nvSpPr>
        <p:spPr>
          <a:xfrm flipH="1">
            <a:off x="6799590" y="360079"/>
            <a:ext cx="5344010" cy="1468374"/>
          </a:xfrm>
          <a:custGeom>
            <a:rect b="b" l="l" r="r" t="t"/>
            <a:pathLst>
              <a:path extrusionOk="0" h="1041400" w="6380908">
                <a:moveTo>
                  <a:pt x="0" y="0"/>
                </a:moveTo>
                <a:lnTo>
                  <a:pt x="6380908" y="0"/>
                </a:lnTo>
                <a:lnTo>
                  <a:pt x="5860208" y="520700"/>
                </a:lnTo>
                <a:lnTo>
                  <a:pt x="6380908" y="1041400"/>
                </a:lnTo>
                <a:lnTo>
                  <a:pt x="0" y="10414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5000">
                <a:solidFill>
                  <a:schemeClr val="dk1"/>
                </a:solidFill>
                <a:highlight>
                  <a:srgbClr val="FFFFFF"/>
                </a:highlight>
                <a:latin typeface="Life Savers"/>
                <a:ea typeface="Life Savers"/>
                <a:cs typeface="Life Savers"/>
                <a:sym typeface="Life Savers"/>
              </a:rPr>
              <a:t>Happy St. Patrick’s Day!</a:t>
            </a:r>
            <a:endParaRPr>
              <a:solidFill>
                <a:schemeClr val="dk1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1" name="Google Shape;411;p50"/>
          <p:cNvSpPr txBox="1"/>
          <p:nvPr/>
        </p:nvSpPr>
        <p:spPr>
          <a:xfrm>
            <a:off x="7858125" y="801209"/>
            <a:ext cx="43959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Aharoni"/>
              <a:buNone/>
            </a:pPr>
            <a:r>
              <a:t/>
            </a:r>
            <a:endParaRPr/>
          </a:p>
        </p:txBody>
      </p:sp>
      <p:pic>
        <p:nvPicPr>
          <p:cNvPr id="412" name="Google Shape;412;p5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253425" y="3602225"/>
            <a:ext cx="3039716" cy="2360250"/>
          </a:xfrm>
          <a:prstGeom prst="rect">
            <a:avLst/>
          </a:prstGeom>
          <a:noFill/>
          <a:ln cap="flat" cmpd="sng" w="155575">
            <a:solidFill>
              <a:schemeClr val="lt1"/>
            </a:solidFill>
            <a:prstDash val="solid"/>
            <a:miter lim="8000"/>
            <a:headEnd len="sm" w="sm" type="none"/>
            <a:tailEnd len="sm" w="sm" type="none"/>
          </a:ln>
        </p:spPr>
      </p:pic>
      <p:sp>
        <p:nvSpPr>
          <p:cNvPr id="413" name="Google Shape;413;p50"/>
          <p:cNvSpPr txBox="1"/>
          <p:nvPr/>
        </p:nvSpPr>
        <p:spPr>
          <a:xfrm>
            <a:off x="5019075" y="2499425"/>
            <a:ext cx="65241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14" name="Google Shape;414;p50" title="45 second timer St  Patrick's  1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518775" y="3616800"/>
            <a:ext cx="3874100" cy="2905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A8D08C"/>
        </a:solidFill>
      </p:bgPr>
    </p:bg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51"/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cap="flat" cmpd="sng" w="15557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lang="en-GB" sz="1800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AsA</a:t>
            </a:r>
            <a:endParaRPr i="0" sz="1800" u="none" cap="none" strike="noStrike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420" name="Google Shape;420;p51"/>
          <p:cNvSpPr/>
          <p:nvPr/>
        </p:nvSpPr>
        <p:spPr>
          <a:xfrm rot="2395321">
            <a:off x="7076688" y="-3192362"/>
            <a:ext cx="7939723" cy="7134596"/>
          </a:xfrm>
          <a:prstGeom prst="triangle">
            <a:avLst>
              <a:gd fmla="val 50000" name="adj"/>
            </a:avLst>
          </a:prstGeom>
          <a:solidFill>
            <a:srgbClr val="E1EFD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1" name="Google Shape;421;p51"/>
          <p:cNvSpPr/>
          <p:nvPr/>
        </p:nvSpPr>
        <p:spPr>
          <a:xfrm>
            <a:off x="765253" y="5759804"/>
            <a:ext cx="312517" cy="312517"/>
          </a:xfrm>
          <a:prstGeom prst="donut">
            <a:avLst>
              <a:gd fmla="val 25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2" name="Google Shape;422;p51"/>
          <p:cNvSpPr txBox="1"/>
          <p:nvPr/>
        </p:nvSpPr>
        <p:spPr>
          <a:xfrm>
            <a:off x="1791266" y="1897145"/>
            <a:ext cx="3921429" cy="3477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id="423" name="Google Shape;423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89025" y="138525"/>
            <a:ext cx="5175074" cy="3154324"/>
          </a:xfrm>
          <a:prstGeom prst="rect">
            <a:avLst/>
          </a:prstGeom>
          <a:noFill/>
          <a:ln>
            <a:noFill/>
          </a:ln>
        </p:spPr>
      </p:pic>
      <p:sp>
        <p:nvSpPr>
          <p:cNvPr id="424" name="Google Shape;424;p51"/>
          <p:cNvSpPr txBox="1"/>
          <p:nvPr/>
        </p:nvSpPr>
        <p:spPr>
          <a:xfrm>
            <a:off x="580925" y="532100"/>
            <a:ext cx="63081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425" name="Google Shape;425;p5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6300" y="231665"/>
            <a:ext cx="4669575" cy="3735660"/>
          </a:xfrm>
          <a:prstGeom prst="rect">
            <a:avLst/>
          </a:prstGeom>
          <a:noFill/>
          <a:ln>
            <a:noFill/>
          </a:ln>
        </p:spPr>
      </p:pic>
      <p:sp>
        <p:nvSpPr>
          <p:cNvPr id="426" name="Google Shape;426;p51"/>
          <p:cNvSpPr txBox="1"/>
          <p:nvPr/>
        </p:nvSpPr>
        <p:spPr>
          <a:xfrm>
            <a:off x="106300" y="3967325"/>
            <a:ext cx="11286900" cy="17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5000">
                <a:solidFill>
                  <a:schemeClr val="dk1"/>
                </a:solidFill>
                <a:highlight>
                  <a:srgbClr val="FFFFFF"/>
                </a:highlight>
                <a:latin typeface="Life Savers"/>
                <a:ea typeface="Life Savers"/>
                <a:cs typeface="Life Savers"/>
                <a:sym typeface="Life Savers"/>
              </a:rPr>
              <a:t>The leprechaun’s gold coins are round. Find something round.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 30 Second Timer to celebrate St Patrick's Day.&#10;After 30 Seconds an alarm sound will alert you the time is up.&#10;&#10;▶ Subscribe for more timers : https://bit.ly/timers-and-more&#10;&#10;▶ More 30 Second Timers&#10;- Fish Timer : https://youtu.be/6_fe84RqQsU&#10;- Rainbow Timer : https://youtu.be/sCO7DDXRqkY&#10;- Christmas Timer : https://youtu.be/gITMzHU9h1o&#10;&#10;💬 JOIN US IN THE COMMENTS BELOW 💭&#10;&#10;Thanks for watching&#10;&#10;#30second #30secondtimer #30seconds" id="427" name="Google Shape;427;p51" title="30 Second Timer for St Patrick's Day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89275" y="532100"/>
            <a:ext cx="2928950" cy="2196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2" name="Google Shape;432;p5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grpSp>
          <p:nvGrpSpPr>
            <p:cNvPr id="433" name="Google Shape;433;p52"/>
            <p:cNvGrpSpPr/>
            <p:nvPr/>
          </p:nvGrpSpPr>
          <p:grpSpPr>
            <a:xfrm>
              <a:off x="0" y="0"/>
              <a:ext cx="12192000" cy="6858000"/>
              <a:chOff x="0" y="0"/>
              <a:chExt cx="12192000" cy="6858000"/>
            </a:xfrm>
          </p:grpSpPr>
          <p:sp>
            <p:nvSpPr>
              <p:cNvPr id="434" name="Google Shape;434;p52"/>
              <p:cNvSpPr/>
              <p:nvPr/>
            </p:nvSpPr>
            <p:spPr>
              <a:xfrm>
                <a:off x="4570404" y="0"/>
                <a:ext cx="1500062" cy="3429000"/>
              </a:xfrm>
              <a:custGeom>
                <a:rect b="b" l="l" r="r" t="t"/>
                <a:pathLst>
                  <a:path extrusionOk="0" h="3429000" w="1500062">
                    <a:moveTo>
                      <a:pt x="1525596" y="0"/>
                    </a:moveTo>
                    <a:lnTo>
                      <a:pt x="0" y="0"/>
                    </a:lnTo>
                    <a:lnTo>
                      <a:pt x="1525596" y="342900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5" name="Google Shape;435;p52"/>
              <p:cNvSpPr/>
              <p:nvPr/>
            </p:nvSpPr>
            <p:spPr>
              <a:xfrm>
                <a:off x="0" y="0"/>
                <a:ext cx="6096000" cy="3429000"/>
              </a:xfrm>
              <a:custGeom>
                <a:rect b="b" l="l" r="r" t="t"/>
                <a:pathLst>
                  <a:path extrusionOk="0" h="3429000" w="6096000">
                    <a:moveTo>
                      <a:pt x="2687347" y="0"/>
                    </a:moveTo>
                    <a:lnTo>
                      <a:pt x="0" y="0"/>
                    </a:lnTo>
                    <a:lnTo>
                      <a:pt x="0" y="191278"/>
                    </a:lnTo>
                    <a:lnTo>
                      <a:pt x="6096000" y="342900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6" name="Google Shape;436;p52"/>
              <p:cNvSpPr/>
              <p:nvPr/>
            </p:nvSpPr>
            <p:spPr>
              <a:xfrm>
                <a:off x="6096000" y="0"/>
                <a:ext cx="3383120" cy="3429000"/>
              </a:xfrm>
              <a:custGeom>
                <a:rect b="b" l="l" r="r" t="t"/>
                <a:pathLst>
                  <a:path extrusionOk="0" h="3429000" w="3383120">
                    <a:moveTo>
                      <a:pt x="3408653" y="0"/>
                    </a:moveTo>
                    <a:lnTo>
                      <a:pt x="1525596" y="0"/>
                    </a:lnTo>
                    <a:lnTo>
                      <a:pt x="0" y="342900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7" name="Google Shape;437;p52"/>
              <p:cNvSpPr/>
              <p:nvPr/>
            </p:nvSpPr>
            <p:spPr>
              <a:xfrm>
                <a:off x="6096000" y="3429000"/>
                <a:ext cx="6096000" cy="1446244"/>
              </a:xfrm>
              <a:custGeom>
                <a:rect b="b" l="l" r="r" t="t"/>
                <a:pathLst>
                  <a:path extrusionOk="0" h="1446244" w="6096000">
                    <a:moveTo>
                      <a:pt x="6096000" y="1448578"/>
                    </a:moveTo>
                    <a:lnTo>
                      <a:pt x="60960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8" name="Google Shape;438;p52"/>
              <p:cNvSpPr/>
              <p:nvPr/>
            </p:nvSpPr>
            <p:spPr>
              <a:xfrm>
                <a:off x="6096000" y="191278"/>
                <a:ext cx="6096000" cy="3219061"/>
              </a:xfrm>
              <a:custGeom>
                <a:rect b="b" l="l" r="r" t="t"/>
                <a:pathLst>
                  <a:path extrusionOk="0" h="3219061" w="6096000">
                    <a:moveTo>
                      <a:pt x="6096000" y="1789145"/>
                    </a:moveTo>
                    <a:lnTo>
                      <a:pt x="6096000" y="0"/>
                    </a:lnTo>
                    <a:lnTo>
                      <a:pt x="0" y="3237723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9" name="Google Shape;439;p52"/>
              <p:cNvSpPr/>
              <p:nvPr/>
            </p:nvSpPr>
            <p:spPr>
              <a:xfrm>
                <a:off x="6096000" y="3429000"/>
                <a:ext cx="1500062" cy="3429000"/>
              </a:xfrm>
              <a:custGeom>
                <a:rect b="b" l="l" r="r" t="t"/>
                <a:pathLst>
                  <a:path extrusionOk="0" h="3429000" w="1500062">
                    <a:moveTo>
                      <a:pt x="0" y="3429000"/>
                    </a:moveTo>
                    <a:lnTo>
                      <a:pt x="1525596" y="34290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0" name="Google Shape;440;p52"/>
              <p:cNvSpPr/>
              <p:nvPr/>
            </p:nvSpPr>
            <p:spPr>
              <a:xfrm>
                <a:off x="0" y="1980422"/>
                <a:ext cx="6096000" cy="1446244"/>
              </a:xfrm>
              <a:custGeom>
                <a:rect b="b" l="l" r="r" t="t"/>
                <a:pathLst>
                  <a:path extrusionOk="0" h="1446244" w="6096000">
                    <a:moveTo>
                      <a:pt x="0" y="0"/>
                    </a:moveTo>
                    <a:lnTo>
                      <a:pt x="0" y="1448578"/>
                    </a:lnTo>
                    <a:lnTo>
                      <a:pt x="6096000" y="1448578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1" name="Google Shape;441;p52"/>
              <p:cNvSpPr/>
              <p:nvPr/>
            </p:nvSpPr>
            <p:spPr>
              <a:xfrm>
                <a:off x="6096000" y="3429000"/>
                <a:ext cx="6096000" cy="3429000"/>
              </a:xfrm>
              <a:custGeom>
                <a:rect b="b" l="l" r="r" t="t"/>
                <a:pathLst>
                  <a:path extrusionOk="0" h="3429000" w="6096000">
                    <a:moveTo>
                      <a:pt x="3408653" y="3429000"/>
                    </a:moveTo>
                    <a:lnTo>
                      <a:pt x="6096000" y="3429000"/>
                    </a:lnTo>
                    <a:lnTo>
                      <a:pt x="6096000" y="323772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2" name="Google Shape;442;p52"/>
              <p:cNvSpPr/>
              <p:nvPr/>
            </p:nvSpPr>
            <p:spPr>
              <a:xfrm>
                <a:off x="0" y="3429000"/>
                <a:ext cx="6096000" cy="3219061"/>
              </a:xfrm>
              <a:custGeom>
                <a:rect b="b" l="l" r="r" t="t"/>
                <a:pathLst>
                  <a:path extrusionOk="0" h="3219061" w="6096000">
                    <a:moveTo>
                      <a:pt x="0" y="1448578"/>
                    </a:moveTo>
                    <a:lnTo>
                      <a:pt x="0" y="3237722"/>
                    </a:lnTo>
                    <a:lnTo>
                      <a:pt x="6096000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3" name="Google Shape;443;p52"/>
              <p:cNvSpPr/>
              <p:nvPr/>
            </p:nvSpPr>
            <p:spPr>
              <a:xfrm>
                <a:off x="2687346" y="3429000"/>
                <a:ext cx="3383120" cy="3429000"/>
              </a:xfrm>
              <a:custGeom>
                <a:rect b="b" l="l" r="r" t="t"/>
                <a:pathLst>
                  <a:path extrusionOk="0" h="3429000" w="3383120">
                    <a:moveTo>
                      <a:pt x="0" y="3429000"/>
                    </a:moveTo>
                    <a:lnTo>
                      <a:pt x="1883058" y="3429000"/>
                    </a:lnTo>
                    <a:lnTo>
                      <a:pt x="3408654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44" name="Google Shape;444;p52"/>
            <p:cNvGrpSpPr/>
            <p:nvPr/>
          </p:nvGrpSpPr>
          <p:grpSpPr>
            <a:xfrm>
              <a:off x="0" y="0"/>
              <a:ext cx="12192000" cy="6858000"/>
              <a:chOff x="0" y="0"/>
              <a:chExt cx="12192000" cy="6858000"/>
            </a:xfrm>
          </p:grpSpPr>
          <p:sp>
            <p:nvSpPr>
              <p:cNvPr id="445" name="Google Shape;445;p52"/>
              <p:cNvSpPr/>
              <p:nvPr/>
            </p:nvSpPr>
            <p:spPr>
              <a:xfrm>
                <a:off x="6096000" y="0"/>
                <a:ext cx="1500062" cy="3429000"/>
              </a:xfrm>
              <a:custGeom>
                <a:rect b="b" l="l" r="r" t="t"/>
                <a:pathLst>
                  <a:path extrusionOk="0" h="3429000" w="1500062">
                    <a:moveTo>
                      <a:pt x="1525596" y="0"/>
                    </a:moveTo>
                    <a:lnTo>
                      <a:pt x="0" y="0"/>
                    </a:lnTo>
                    <a:lnTo>
                      <a:pt x="0" y="3429000"/>
                    </a:lnTo>
                    <a:close/>
                  </a:path>
                </a:pathLst>
              </a:custGeom>
              <a:solidFill>
                <a:srgbClr val="92D05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6" name="Google Shape;446;p52"/>
              <p:cNvSpPr/>
              <p:nvPr/>
            </p:nvSpPr>
            <p:spPr>
              <a:xfrm>
                <a:off x="2687346" y="0"/>
                <a:ext cx="3383120" cy="3429000"/>
              </a:xfrm>
              <a:custGeom>
                <a:rect b="b" l="l" r="r" t="t"/>
                <a:pathLst>
                  <a:path extrusionOk="0" h="3429000" w="3383120">
                    <a:moveTo>
                      <a:pt x="1883058" y="0"/>
                    </a:moveTo>
                    <a:lnTo>
                      <a:pt x="0" y="0"/>
                    </a:lnTo>
                    <a:lnTo>
                      <a:pt x="3408654" y="3429000"/>
                    </a:lnTo>
                    <a:close/>
                  </a:path>
                </a:pathLst>
              </a:custGeom>
              <a:solidFill>
                <a:srgbClr val="92D05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7" name="Google Shape;447;p52"/>
              <p:cNvSpPr/>
              <p:nvPr/>
            </p:nvSpPr>
            <p:spPr>
              <a:xfrm>
                <a:off x="6096000" y="1980422"/>
                <a:ext cx="6096000" cy="1446244"/>
              </a:xfrm>
              <a:custGeom>
                <a:rect b="b" l="l" r="r" t="t"/>
                <a:pathLst>
                  <a:path extrusionOk="0" h="1446244" w="6096000">
                    <a:moveTo>
                      <a:pt x="6096000" y="1448578"/>
                    </a:moveTo>
                    <a:lnTo>
                      <a:pt x="6096000" y="0"/>
                    </a:lnTo>
                    <a:lnTo>
                      <a:pt x="0" y="1448578"/>
                    </a:lnTo>
                    <a:close/>
                  </a:path>
                </a:pathLst>
              </a:custGeom>
              <a:solidFill>
                <a:srgbClr val="92D05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8" name="Google Shape;448;p52"/>
              <p:cNvSpPr/>
              <p:nvPr/>
            </p:nvSpPr>
            <p:spPr>
              <a:xfrm>
                <a:off x="0" y="191278"/>
                <a:ext cx="6096000" cy="3219061"/>
              </a:xfrm>
              <a:custGeom>
                <a:rect b="b" l="l" r="r" t="t"/>
                <a:pathLst>
                  <a:path extrusionOk="0" h="3219061" w="6096000">
                    <a:moveTo>
                      <a:pt x="0" y="0"/>
                    </a:moveTo>
                    <a:lnTo>
                      <a:pt x="0" y="1789145"/>
                    </a:lnTo>
                    <a:lnTo>
                      <a:pt x="6096000" y="3237723"/>
                    </a:lnTo>
                    <a:close/>
                  </a:path>
                </a:pathLst>
              </a:custGeom>
              <a:solidFill>
                <a:srgbClr val="92D05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9" name="Google Shape;449;p52"/>
              <p:cNvSpPr/>
              <p:nvPr/>
            </p:nvSpPr>
            <p:spPr>
              <a:xfrm>
                <a:off x="6096000" y="0"/>
                <a:ext cx="6096000" cy="3429000"/>
              </a:xfrm>
              <a:custGeom>
                <a:rect b="b" l="l" r="r" t="t"/>
                <a:pathLst>
                  <a:path extrusionOk="0" h="3429000" w="6096000">
                    <a:moveTo>
                      <a:pt x="6096000" y="191278"/>
                    </a:moveTo>
                    <a:lnTo>
                      <a:pt x="6096000" y="0"/>
                    </a:lnTo>
                    <a:lnTo>
                      <a:pt x="3408653" y="0"/>
                    </a:lnTo>
                    <a:lnTo>
                      <a:pt x="0" y="3429000"/>
                    </a:lnTo>
                    <a:close/>
                  </a:path>
                </a:pathLst>
              </a:custGeom>
              <a:solidFill>
                <a:srgbClr val="92D05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0" name="Google Shape;450;p52"/>
              <p:cNvSpPr/>
              <p:nvPr/>
            </p:nvSpPr>
            <p:spPr>
              <a:xfrm>
                <a:off x="6096000" y="3429000"/>
                <a:ext cx="3383120" cy="3429000"/>
              </a:xfrm>
              <a:custGeom>
                <a:rect b="b" l="l" r="r" t="t"/>
                <a:pathLst>
                  <a:path extrusionOk="0" h="3429000" w="3383120">
                    <a:moveTo>
                      <a:pt x="1525596" y="3429000"/>
                    </a:moveTo>
                    <a:lnTo>
                      <a:pt x="3408653" y="34290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2D05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1" name="Google Shape;451;p52"/>
              <p:cNvSpPr/>
              <p:nvPr/>
            </p:nvSpPr>
            <p:spPr>
              <a:xfrm>
                <a:off x="6096000" y="3429000"/>
                <a:ext cx="6096000" cy="3219061"/>
              </a:xfrm>
              <a:custGeom>
                <a:rect b="b" l="l" r="r" t="t"/>
                <a:pathLst>
                  <a:path extrusionOk="0" h="3219061" w="6096000">
                    <a:moveTo>
                      <a:pt x="0" y="0"/>
                    </a:moveTo>
                    <a:lnTo>
                      <a:pt x="6096000" y="3237722"/>
                    </a:lnTo>
                    <a:lnTo>
                      <a:pt x="6096000" y="1448578"/>
                    </a:lnTo>
                    <a:close/>
                  </a:path>
                </a:pathLst>
              </a:custGeom>
              <a:solidFill>
                <a:srgbClr val="92D05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2" name="Google Shape;452;p52"/>
              <p:cNvSpPr/>
              <p:nvPr/>
            </p:nvSpPr>
            <p:spPr>
              <a:xfrm>
                <a:off x="4570404" y="3429000"/>
                <a:ext cx="1500062" cy="3429000"/>
              </a:xfrm>
              <a:custGeom>
                <a:rect b="b" l="l" r="r" t="t"/>
                <a:pathLst>
                  <a:path extrusionOk="0" h="3429000" w="1500062">
                    <a:moveTo>
                      <a:pt x="0" y="3429000"/>
                    </a:moveTo>
                    <a:lnTo>
                      <a:pt x="1525596" y="3429000"/>
                    </a:lnTo>
                    <a:lnTo>
                      <a:pt x="1525596" y="0"/>
                    </a:lnTo>
                    <a:close/>
                  </a:path>
                </a:pathLst>
              </a:custGeom>
              <a:solidFill>
                <a:srgbClr val="92D05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3" name="Google Shape;453;p52"/>
              <p:cNvSpPr/>
              <p:nvPr/>
            </p:nvSpPr>
            <p:spPr>
              <a:xfrm>
                <a:off x="0" y="3429000"/>
                <a:ext cx="6096000" cy="1446244"/>
              </a:xfrm>
              <a:custGeom>
                <a:rect b="b" l="l" r="r" t="t"/>
                <a:pathLst>
                  <a:path extrusionOk="0" h="1446244" w="6096000">
                    <a:moveTo>
                      <a:pt x="0" y="0"/>
                    </a:moveTo>
                    <a:lnTo>
                      <a:pt x="0" y="1448578"/>
                    </a:lnTo>
                    <a:lnTo>
                      <a:pt x="6096000" y="0"/>
                    </a:lnTo>
                    <a:close/>
                  </a:path>
                </a:pathLst>
              </a:custGeom>
              <a:solidFill>
                <a:srgbClr val="92D05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4" name="Google Shape;454;p52"/>
              <p:cNvSpPr/>
              <p:nvPr/>
            </p:nvSpPr>
            <p:spPr>
              <a:xfrm>
                <a:off x="0" y="3429000"/>
                <a:ext cx="6096000" cy="3429000"/>
              </a:xfrm>
              <a:custGeom>
                <a:rect b="b" l="l" r="r" t="t"/>
                <a:pathLst>
                  <a:path extrusionOk="0" h="3429000" w="6096000">
                    <a:moveTo>
                      <a:pt x="0" y="3237722"/>
                    </a:moveTo>
                    <a:lnTo>
                      <a:pt x="0" y="3429000"/>
                    </a:lnTo>
                    <a:lnTo>
                      <a:pt x="2687347" y="3429000"/>
                    </a:lnTo>
                    <a:lnTo>
                      <a:pt x="6096000" y="0"/>
                    </a:lnTo>
                    <a:close/>
                  </a:path>
                </a:pathLst>
              </a:custGeom>
              <a:solidFill>
                <a:srgbClr val="92D05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455" name="Google Shape;455;p52"/>
          <p:cNvSpPr txBox="1"/>
          <p:nvPr/>
        </p:nvSpPr>
        <p:spPr>
          <a:xfrm>
            <a:off x="1911204" y="5628302"/>
            <a:ext cx="8553600" cy="81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5940"/>
              <a:buFont typeface="Arial"/>
              <a:buNone/>
            </a:pPr>
            <a:r>
              <a:t/>
            </a:r>
            <a:endParaRPr b="1" i="0" sz="594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56" name="Google Shape;456;p52"/>
          <p:cNvGrpSpPr/>
          <p:nvPr/>
        </p:nvGrpSpPr>
        <p:grpSpPr>
          <a:xfrm>
            <a:off x="234563" y="144214"/>
            <a:ext cx="1149635" cy="1146141"/>
            <a:chOff x="3421837" y="367584"/>
            <a:chExt cx="1596050" cy="1591200"/>
          </a:xfrm>
        </p:grpSpPr>
        <p:sp>
          <p:nvSpPr>
            <p:cNvPr id="457" name="Google Shape;457;p52"/>
            <p:cNvSpPr/>
            <p:nvPr/>
          </p:nvSpPr>
          <p:spPr>
            <a:xfrm>
              <a:off x="3421887" y="367584"/>
              <a:ext cx="1596000" cy="4785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8" name="Google Shape;458;p52"/>
            <p:cNvSpPr/>
            <p:nvPr/>
          </p:nvSpPr>
          <p:spPr>
            <a:xfrm rot="5400000">
              <a:off x="2865487" y="923934"/>
              <a:ext cx="1591200" cy="4785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59" name="Google Shape;459;p52"/>
          <p:cNvGrpSpPr/>
          <p:nvPr/>
        </p:nvGrpSpPr>
        <p:grpSpPr>
          <a:xfrm rot="10800000">
            <a:off x="10798172" y="5463258"/>
            <a:ext cx="1149635" cy="1146141"/>
            <a:chOff x="3421837" y="367584"/>
            <a:chExt cx="1596050" cy="1591200"/>
          </a:xfrm>
        </p:grpSpPr>
        <p:sp>
          <p:nvSpPr>
            <p:cNvPr id="460" name="Google Shape;460;p52"/>
            <p:cNvSpPr/>
            <p:nvPr/>
          </p:nvSpPr>
          <p:spPr>
            <a:xfrm>
              <a:off x="3421887" y="367584"/>
              <a:ext cx="1596000" cy="4785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1" name="Google Shape;461;p52"/>
            <p:cNvSpPr/>
            <p:nvPr/>
          </p:nvSpPr>
          <p:spPr>
            <a:xfrm rot="5400000">
              <a:off x="2865487" y="923934"/>
              <a:ext cx="1591200" cy="4785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62" name="Google Shape;462;p52"/>
          <p:cNvSpPr/>
          <p:nvPr/>
        </p:nvSpPr>
        <p:spPr>
          <a:xfrm>
            <a:off x="5726714" y="6250691"/>
            <a:ext cx="266700" cy="2667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3" name="Google Shape;463;p52"/>
          <p:cNvSpPr/>
          <p:nvPr/>
        </p:nvSpPr>
        <p:spPr>
          <a:xfrm>
            <a:off x="6096000" y="6250691"/>
            <a:ext cx="266700" cy="2667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4" name="Google Shape;464;p52"/>
          <p:cNvSpPr/>
          <p:nvPr/>
        </p:nvSpPr>
        <p:spPr>
          <a:xfrm>
            <a:off x="6460342" y="6250691"/>
            <a:ext cx="266700" cy="2667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Stars" id="465" name="Google Shape;465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19309" y="4520316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6" name="Google Shape;466;p5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18279" y="2347017"/>
            <a:ext cx="1430859" cy="830822"/>
          </a:xfrm>
          <a:prstGeom prst="rect">
            <a:avLst/>
          </a:prstGeom>
          <a:noFill/>
          <a:ln>
            <a:noFill/>
          </a:ln>
        </p:spPr>
      </p:pic>
      <p:sp>
        <p:nvSpPr>
          <p:cNvPr id="467" name="Google Shape;467;p52"/>
          <p:cNvSpPr txBox="1"/>
          <p:nvPr/>
        </p:nvSpPr>
        <p:spPr>
          <a:xfrm>
            <a:off x="306700" y="1542425"/>
            <a:ext cx="24297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68" name="Google Shape;468;p5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3" y="0"/>
            <a:ext cx="4482400" cy="4869176"/>
          </a:xfrm>
          <a:prstGeom prst="rect">
            <a:avLst/>
          </a:prstGeom>
          <a:noFill/>
          <a:ln>
            <a:noFill/>
          </a:ln>
        </p:spPr>
      </p:pic>
      <p:sp>
        <p:nvSpPr>
          <p:cNvPr id="469" name="Google Shape;469;p52"/>
          <p:cNvSpPr txBox="1"/>
          <p:nvPr/>
        </p:nvSpPr>
        <p:spPr>
          <a:xfrm>
            <a:off x="5278575" y="554000"/>
            <a:ext cx="6251100" cy="326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5000">
                <a:solidFill>
                  <a:schemeClr val="dk1"/>
                </a:solidFill>
                <a:highlight>
                  <a:srgbClr val="FFFFFF"/>
                </a:highlight>
                <a:latin typeface="Life Savers"/>
                <a:ea typeface="Life Savers"/>
                <a:cs typeface="Life Savers"/>
                <a:sym typeface="Life Savers"/>
              </a:rPr>
              <a:t>Leprechauns like to play tricks for a laugh. Find something you find funny!</a:t>
            </a:r>
            <a:endParaRPr>
              <a:solidFill>
                <a:schemeClr val="dk1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70" name="Google Shape;470;p52" title="45 second timer St  Patrick's  1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519300" y="3949950"/>
            <a:ext cx="3877400" cy="2908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85623"/>
        </a:solidFill>
      </p:bgPr>
    </p:bg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p53"/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cap="flat" cmpd="sng" w="15557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6" name="Google Shape;476;p53"/>
          <p:cNvSpPr/>
          <p:nvPr/>
        </p:nvSpPr>
        <p:spPr>
          <a:xfrm>
            <a:off x="1776000" y="-27000"/>
            <a:ext cx="1296000" cy="26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7" name="Google Shape;477;p53"/>
          <p:cNvSpPr/>
          <p:nvPr/>
        </p:nvSpPr>
        <p:spPr>
          <a:xfrm>
            <a:off x="10272000" y="6597000"/>
            <a:ext cx="1296000" cy="26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78" name="Google Shape;478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5300" y="5077150"/>
            <a:ext cx="2122350" cy="1399525"/>
          </a:xfrm>
          <a:prstGeom prst="rect">
            <a:avLst/>
          </a:prstGeom>
          <a:noFill/>
          <a:ln>
            <a:noFill/>
          </a:ln>
        </p:spPr>
      </p:pic>
      <p:sp>
        <p:nvSpPr>
          <p:cNvPr id="479" name="Google Shape;479;p53"/>
          <p:cNvSpPr txBox="1"/>
          <p:nvPr/>
        </p:nvSpPr>
        <p:spPr>
          <a:xfrm>
            <a:off x="2289575" y="918300"/>
            <a:ext cx="91491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000">
              <a:highlight>
                <a:srgbClr val="FFFFFF"/>
              </a:highlight>
              <a:latin typeface="Life Savers"/>
              <a:ea typeface="Life Savers"/>
              <a:cs typeface="Life Savers"/>
              <a:sym typeface="Life Savers"/>
            </a:endParaRPr>
          </a:p>
        </p:txBody>
      </p:sp>
      <p:pic>
        <p:nvPicPr>
          <p:cNvPr id="480" name="Google Shape;480;p5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3450" y="500100"/>
            <a:ext cx="2552700" cy="1790700"/>
          </a:xfrm>
          <a:prstGeom prst="rect">
            <a:avLst/>
          </a:prstGeom>
          <a:noFill/>
          <a:ln>
            <a:noFill/>
          </a:ln>
        </p:spPr>
      </p:pic>
      <p:sp>
        <p:nvSpPr>
          <p:cNvPr id="481" name="Google Shape;481;p53"/>
          <p:cNvSpPr txBox="1"/>
          <p:nvPr/>
        </p:nvSpPr>
        <p:spPr>
          <a:xfrm>
            <a:off x="2426150" y="895038"/>
            <a:ext cx="8739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www.theirishroversmusic.com&#10;&#10;Please visit the above website for more!" id="482" name="Google Shape;482;p53" title="The Irish Rovers - The Unicorn Song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072000" y="497250"/>
            <a:ext cx="4572000" cy="3429000"/>
          </a:xfrm>
          <a:prstGeom prst="rect">
            <a:avLst/>
          </a:prstGeom>
          <a:noFill/>
          <a:ln>
            <a:noFill/>
          </a:ln>
        </p:spPr>
      </p:pic>
      <p:sp>
        <p:nvSpPr>
          <p:cNvPr id="483" name="Google Shape;483;p53"/>
          <p:cNvSpPr txBox="1"/>
          <p:nvPr/>
        </p:nvSpPr>
        <p:spPr>
          <a:xfrm>
            <a:off x="3584700" y="4861425"/>
            <a:ext cx="73197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>
                <a:highlight>
                  <a:srgbClr val="FFFFFF"/>
                </a:highlight>
                <a:latin typeface="Life Savers"/>
                <a:ea typeface="Life Savers"/>
                <a:cs typeface="Life Savers"/>
                <a:sym typeface="Life Savers"/>
              </a:rPr>
              <a:t>The Unicorn by the Irish Rovers</a:t>
            </a:r>
            <a:endParaRPr sz="4000">
              <a:highlight>
                <a:srgbClr val="FFFFFF"/>
              </a:highlight>
              <a:latin typeface="Life Savers"/>
              <a:ea typeface="Life Savers"/>
              <a:cs typeface="Life Savers"/>
              <a:sym typeface="Life Savers"/>
            </a:endParaRPr>
          </a:p>
        </p:txBody>
      </p:sp>
      <p:pic>
        <p:nvPicPr>
          <p:cNvPr id="484" name="Google Shape;484;p5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59850" y="4088424"/>
            <a:ext cx="3324851" cy="2508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85" name="Google Shape;485;p5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979850" y="895050"/>
            <a:ext cx="2726624" cy="30311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489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0" name="Google Shape;490;p54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grpSp>
          <p:nvGrpSpPr>
            <p:cNvPr id="491" name="Google Shape;491;p54"/>
            <p:cNvGrpSpPr/>
            <p:nvPr/>
          </p:nvGrpSpPr>
          <p:grpSpPr>
            <a:xfrm>
              <a:off x="0" y="0"/>
              <a:ext cx="12192000" cy="6858000"/>
              <a:chOff x="0" y="0"/>
              <a:chExt cx="12192000" cy="6858000"/>
            </a:xfrm>
          </p:grpSpPr>
          <p:sp>
            <p:nvSpPr>
              <p:cNvPr id="492" name="Google Shape;492;p54"/>
              <p:cNvSpPr/>
              <p:nvPr/>
            </p:nvSpPr>
            <p:spPr>
              <a:xfrm>
                <a:off x="4570404" y="0"/>
                <a:ext cx="1500063" cy="3429000"/>
              </a:xfrm>
              <a:custGeom>
                <a:rect b="b" l="l" r="r" t="t"/>
                <a:pathLst>
                  <a:path extrusionOk="0" h="3429000" w="1500062">
                    <a:moveTo>
                      <a:pt x="1525596" y="0"/>
                    </a:moveTo>
                    <a:lnTo>
                      <a:pt x="0" y="0"/>
                    </a:lnTo>
                    <a:lnTo>
                      <a:pt x="1525596" y="342900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3" name="Google Shape;493;p54"/>
              <p:cNvSpPr/>
              <p:nvPr/>
            </p:nvSpPr>
            <p:spPr>
              <a:xfrm>
                <a:off x="0" y="0"/>
                <a:ext cx="6096000" cy="3429000"/>
              </a:xfrm>
              <a:custGeom>
                <a:rect b="b" l="l" r="r" t="t"/>
                <a:pathLst>
                  <a:path extrusionOk="0" h="3429000" w="6096000">
                    <a:moveTo>
                      <a:pt x="2687347" y="0"/>
                    </a:moveTo>
                    <a:lnTo>
                      <a:pt x="0" y="0"/>
                    </a:lnTo>
                    <a:lnTo>
                      <a:pt x="0" y="191278"/>
                    </a:lnTo>
                    <a:lnTo>
                      <a:pt x="6096000" y="342900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4" name="Google Shape;494;p54"/>
              <p:cNvSpPr/>
              <p:nvPr/>
            </p:nvSpPr>
            <p:spPr>
              <a:xfrm>
                <a:off x="6096000" y="0"/>
                <a:ext cx="3383120" cy="3429000"/>
              </a:xfrm>
              <a:custGeom>
                <a:rect b="b" l="l" r="r" t="t"/>
                <a:pathLst>
                  <a:path extrusionOk="0" h="3429000" w="3383120">
                    <a:moveTo>
                      <a:pt x="3408653" y="0"/>
                    </a:moveTo>
                    <a:lnTo>
                      <a:pt x="1525596" y="0"/>
                    </a:lnTo>
                    <a:lnTo>
                      <a:pt x="0" y="342900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5" name="Google Shape;495;p54"/>
              <p:cNvSpPr/>
              <p:nvPr/>
            </p:nvSpPr>
            <p:spPr>
              <a:xfrm>
                <a:off x="6096000" y="3429000"/>
                <a:ext cx="6096000" cy="1446245"/>
              </a:xfrm>
              <a:custGeom>
                <a:rect b="b" l="l" r="r" t="t"/>
                <a:pathLst>
                  <a:path extrusionOk="0" h="1446244" w="6096000">
                    <a:moveTo>
                      <a:pt x="6096000" y="1448578"/>
                    </a:moveTo>
                    <a:lnTo>
                      <a:pt x="60960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6" name="Google Shape;496;p54"/>
              <p:cNvSpPr/>
              <p:nvPr/>
            </p:nvSpPr>
            <p:spPr>
              <a:xfrm>
                <a:off x="6096000" y="191278"/>
                <a:ext cx="6096000" cy="3219061"/>
              </a:xfrm>
              <a:custGeom>
                <a:rect b="b" l="l" r="r" t="t"/>
                <a:pathLst>
                  <a:path extrusionOk="0" h="3219061" w="6096000">
                    <a:moveTo>
                      <a:pt x="6096000" y="1789145"/>
                    </a:moveTo>
                    <a:lnTo>
                      <a:pt x="6096000" y="0"/>
                    </a:lnTo>
                    <a:lnTo>
                      <a:pt x="0" y="3237723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7" name="Google Shape;497;p54"/>
              <p:cNvSpPr/>
              <p:nvPr/>
            </p:nvSpPr>
            <p:spPr>
              <a:xfrm>
                <a:off x="6096000" y="3429000"/>
                <a:ext cx="1500063" cy="3429000"/>
              </a:xfrm>
              <a:custGeom>
                <a:rect b="b" l="l" r="r" t="t"/>
                <a:pathLst>
                  <a:path extrusionOk="0" h="3429000" w="1500062">
                    <a:moveTo>
                      <a:pt x="0" y="3429000"/>
                    </a:moveTo>
                    <a:lnTo>
                      <a:pt x="1525596" y="34290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8" name="Google Shape;498;p54"/>
              <p:cNvSpPr/>
              <p:nvPr/>
            </p:nvSpPr>
            <p:spPr>
              <a:xfrm>
                <a:off x="0" y="1980422"/>
                <a:ext cx="6096000" cy="1446245"/>
              </a:xfrm>
              <a:custGeom>
                <a:rect b="b" l="l" r="r" t="t"/>
                <a:pathLst>
                  <a:path extrusionOk="0" h="1446244" w="6096000">
                    <a:moveTo>
                      <a:pt x="0" y="0"/>
                    </a:moveTo>
                    <a:lnTo>
                      <a:pt x="0" y="1448578"/>
                    </a:lnTo>
                    <a:lnTo>
                      <a:pt x="6096000" y="1448578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9" name="Google Shape;499;p54"/>
              <p:cNvSpPr/>
              <p:nvPr/>
            </p:nvSpPr>
            <p:spPr>
              <a:xfrm>
                <a:off x="6096000" y="3429000"/>
                <a:ext cx="6096000" cy="3429000"/>
              </a:xfrm>
              <a:custGeom>
                <a:rect b="b" l="l" r="r" t="t"/>
                <a:pathLst>
                  <a:path extrusionOk="0" h="3429000" w="6096000">
                    <a:moveTo>
                      <a:pt x="3408653" y="3429000"/>
                    </a:moveTo>
                    <a:lnTo>
                      <a:pt x="6096000" y="3429000"/>
                    </a:lnTo>
                    <a:lnTo>
                      <a:pt x="6096000" y="323772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0" name="Google Shape;500;p54"/>
              <p:cNvSpPr/>
              <p:nvPr/>
            </p:nvSpPr>
            <p:spPr>
              <a:xfrm>
                <a:off x="0" y="3429000"/>
                <a:ext cx="6096000" cy="3219061"/>
              </a:xfrm>
              <a:custGeom>
                <a:rect b="b" l="l" r="r" t="t"/>
                <a:pathLst>
                  <a:path extrusionOk="0" h="3219061" w="6096000">
                    <a:moveTo>
                      <a:pt x="0" y="1448578"/>
                    </a:moveTo>
                    <a:lnTo>
                      <a:pt x="0" y="3237722"/>
                    </a:lnTo>
                    <a:lnTo>
                      <a:pt x="6096000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1" name="Google Shape;501;p54"/>
              <p:cNvSpPr/>
              <p:nvPr/>
            </p:nvSpPr>
            <p:spPr>
              <a:xfrm>
                <a:off x="2687346" y="3429000"/>
                <a:ext cx="3383120" cy="3429000"/>
              </a:xfrm>
              <a:custGeom>
                <a:rect b="b" l="l" r="r" t="t"/>
                <a:pathLst>
                  <a:path extrusionOk="0" h="3429000" w="3383120">
                    <a:moveTo>
                      <a:pt x="0" y="3429000"/>
                    </a:moveTo>
                    <a:lnTo>
                      <a:pt x="1883058" y="3429000"/>
                    </a:lnTo>
                    <a:lnTo>
                      <a:pt x="3408654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02" name="Google Shape;502;p54"/>
            <p:cNvGrpSpPr/>
            <p:nvPr/>
          </p:nvGrpSpPr>
          <p:grpSpPr>
            <a:xfrm>
              <a:off x="0" y="0"/>
              <a:ext cx="12192000" cy="6858000"/>
              <a:chOff x="0" y="0"/>
              <a:chExt cx="12192000" cy="6858000"/>
            </a:xfrm>
          </p:grpSpPr>
          <p:sp>
            <p:nvSpPr>
              <p:cNvPr id="503" name="Google Shape;503;p54"/>
              <p:cNvSpPr/>
              <p:nvPr/>
            </p:nvSpPr>
            <p:spPr>
              <a:xfrm>
                <a:off x="6096000" y="0"/>
                <a:ext cx="1500063" cy="3429000"/>
              </a:xfrm>
              <a:custGeom>
                <a:rect b="b" l="l" r="r" t="t"/>
                <a:pathLst>
                  <a:path extrusionOk="0" h="3429000" w="1500062">
                    <a:moveTo>
                      <a:pt x="1525596" y="0"/>
                    </a:moveTo>
                    <a:lnTo>
                      <a:pt x="0" y="0"/>
                    </a:lnTo>
                    <a:lnTo>
                      <a:pt x="0" y="3429000"/>
                    </a:lnTo>
                    <a:close/>
                  </a:path>
                </a:pathLst>
              </a:custGeom>
              <a:solidFill>
                <a:srgbClr val="92D05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4" name="Google Shape;504;p54"/>
              <p:cNvSpPr/>
              <p:nvPr/>
            </p:nvSpPr>
            <p:spPr>
              <a:xfrm>
                <a:off x="2687346" y="0"/>
                <a:ext cx="3383120" cy="3429000"/>
              </a:xfrm>
              <a:custGeom>
                <a:rect b="b" l="l" r="r" t="t"/>
                <a:pathLst>
                  <a:path extrusionOk="0" h="3429000" w="3383120">
                    <a:moveTo>
                      <a:pt x="1883058" y="0"/>
                    </a:moveTo>
                    <a:lnTo>
                      <a:pt x="0" y="0"/>
                    </a:lnTo>
                    <a:lnTo>
                      <a:pt x="3408654" y="3429000"/>
                    </a:lnTo>
                    <a:close/>
                  </a:path>
                </a:pathLst>
              </a:custGeom>
              <a:solidFill>
                <a:srgbClr val="92D05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5" name="Google Shape;505;p54"/>
              <p:cNvSpPr/>
              <p:nvPr/>
            </p:nvSpPr>
            <p:spPr>
              <a:xfrm>
                <a:off x="6096000" y="1980422"/>
                <a:ext cx="6096000" cy="1446245"/>
              </a:xfrm>
              <a:custGeom>
                <a:rect b="b" l="l" r="r" t="t"/>
                <a:pathLst>
                  <a:path extrusionOk="0" h="1446244" w="6096000">
                    <a:moveTo>
                      <a:pt x="6096000" y="1448578"/>
                    </a:moveTo>
                    <a:lnTo>
                      <a:pt x="6096000" y="0"/>
                    </a:lnTo>
                    <a:lnTo>
                      <a:pt x="0" y="1448578"/>
                    </a:lnTo>
                    <a:close/>
                  </a:path>
                </a:pathLst>
              </a:custGeom>
              <a:solidFill>
                <a:srgbClr val="92D05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6" name="Google Shape;506;p54"/>
              <p:cNvSpPr/>
              <p:nvPr/>
            </p:nvSpPr>
            <p:spPr>
              <a:xfrm>
                <a:off x="0" y="191278"/>
                <a:ext cx="6096000" cy="3219061"/>
              </a:xfrm>
              <a:custGeom>
                <a:rect b="b" l="l" r="r" t="t"/>
                <a:pathLst>
                  <a:path extrusionOk="0" h="3219061" w="6096000">
                    <a:moveTo>
                      <a:pt x="0" y="0"/>
                    </a:moveTo>
                    <a:lnTo>
                      <a:pt x="0" y="1789145"/>
                    </a:lnTo>
                    <a:lnTo>
                      <a:pt x="6096000" y="3237723"/>
                    </a:lnTo>
                    <a:close/>
                  </a:path>
                </a:pathLst>
              </a:custGeom>
              <a:solidFill>
                <a:srgbClr val="92D05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7" name="Google Shape;507;p54"/>
              <p:cNvSpPr/>
              <p:nvPr/>
            </p:nvSpPr>
            <p:spPr>
              <a:xfrm>
                <a:off x="6096000" y="0"/>
                <a:ext cx="6096000" cy="3429000"/>
              </a:xfrm>
              <a:custGeom>
                <a:rect b="b" l="l" r="r" t="t"/>
                <a:pathLst>
                  <a:path extrusionOk="0" h="3429000" w="6096000">
                    <a:moveTo>
                      <a:pt x="6096000" y="191278"/>
                    </a:moveTo>
                    <a:lnTo>
                      <a:pt x="6096000" y="0"/>
                    </a:lnTo>
                    <a:lnTo>
                      <a:pt x="3408653" y="0"/>
                    </a:lnTo>
                    <a:lnTo>
                      <a:pt x="0" y="3429000"/>
                    </a:lnTo>
                    <a:close/>
                  </a:path>
                </a:pathLst>
              </a:custGeom>
              <a:solidFill>
                <a:srgbClr val="92D05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8" name="Google Shape;508;p54"/>
              <p:cNvSpPr/>
              <p:nvPr/>
            </p:nvSpPr>
            <p:spPr>
              <a:xfrm>
                <a:off x="6096000" y="3429000"/>
                <a:ext cx="3383120" cy="3429000"/>
              </a:xfrm>
              <a:custGeom>
                <a:rect b="b" l="l" r="r" t="t"/>
                <a:pathLst>
                  <a:path extrusionOk="0" h="3429000" w="3383120">
                    <a:moveTo>
                      <a:pt x="1525596" y="3429000"/>
                    </a:moveTo>
                    <a:lnTo>
                      <a:pt x="3408653" y="34290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2D05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9" name="Google Shape;509;p54"/>
              <p:cNvSpPr/>
              <p:nvPr/>
            </p:nvSpPr>
            <p:spPr>
              <a:xfrm>
                <a:off x="6096000" y="3429000"/>
                <a:ext cx="6096000" cy="3219061"/>
              </a:xfrm>
              <a:custGeom>
                <a:rect b="b" l="l" r="r" t="t"/>
                <a:pathLst>
                  <a:path extrusionOk="0" h="3219061" w="6096000">
                    <a:moveTo>
                      <a:pt x="0" y="0"/>
                    </a:moveTo>
                    <a:lnTo>
                      <a:pt x="6096000" y="3237722"/>
                    </a:lnTo>
                    <a:lnTo>
                      <a:pt x="6096000" y="1448578"/>
                    </a:lnTo>
                    <a:close/>
                  </a:path>
                </a:pathLst>
              </a:custGeom>
              <a:solidFill>
                <a:srgbClr val="92D05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0" name="Google Shape;510;p54"/>
              <p:cNvSpPr/>
              <p:nvPr/>
            </p:nvSpPr>
            <p:spPr>
              <a:xfrm>
                <a:off x="4570404" y="3429000"/>
                <a:ext cx="1500063" cy="3429000"/>
              </a:xfrm>
              <a:custGeom>
                <a:rect b="b" l="l" r="r" t="t"/>
                <a:pathLst>
                  <a:path extrusionOk="0" h="3429000" w="1500062">
                    <a:moveTo>
                      <a:pt x="0" y="3429000"/>
                    </a:moveTo>
                    <a:lnTo>
                      <a:pt x="1525596" y="3429000"/>
                    </a:lnTo>
                    <a:lnTo>
                      <a:pt x="1525596" y="0"/>
                    </a:lnTo>
                    <a:close/>
                  </a:path>
                </a:pathLst>
              </a:custGeom>
              <a:solidFill>
                <a:srgbClr val="92D05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1" name="Google Shape;511;p54"/>
              <p:cNvSpPr/>
              <p:nvPr/>
            </p:nvSpPr>
            <p:spPr>
              <a:xfrm>
                <a:off x="0" y="3429000"/>
                <a:ext cx="6096000" cy="1446245"/>
              </a:xfrm>
              <a:custGeom>
                <a:rect b="b" l="l" r="r" t="t"/>
                <a:pathLst>
                  <a:path extrusionOk="0" h="1446244" w="6096000">
                    <a:moveTo>
                      <a:pt x="0" y="0"/>
                    </a:moveTo>
                    <a:lnTo>
                      <a:pt x="0" y="1448578"/>
                    </a:lnTo>
                    <a:lnTo>
                      <a:pt x="6096000" y="0"/>
                    </a:lnTo>
                    <a:close/>
                  </a:path>
                </a:pathLst>
              </a:custGeom>
              <a:solidFill>
                <a:srgbClr val="92D05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2" name="Google Shape;512;p54"/>
              <p:cNvSpPr/>
              <p:nvPr/>
            </p:nvSpPr>
            <p:spPr>
              <a:xfrm>
                <a:off x="0" y="3429000"/>
                <a:ext cx="6096000" cy="3429000"/>
              </a:xfrm>
              <a:custGeom>
                <a:rect b="b" l="l" r="r" t="t"/>
                <a:pathLst>
                  <a:path extrusionOk="0" h="3429000" w="6096000">
                    <a:moveTo>
                      <a:pt x="0" y="3237722"/>
                    </a:moveTo>
                    <a:lnTo>
                      <a:pt x="0" y="3429000"/>
                    </a:lnTo>
                    <a:lnTo>
                      <a:pt x="2687347" y="3429000"/>
                    </a:lnTo>
                    <a:lnTo>
                      <a:pt x="6096000" y="0"/>
                    </a:lnTo>
                    <a:close/>
                  </a:path>
                </a:pathLst>
              </a:custGeom>
              <a:solidFill>
                <a:srgbClr val="92D05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513" name="Google Shape;513;p54"/>
          <p:cNvGrpSpPr/>
          <p:nvPr/>
        </p:nvGrpSpPr>
        <p:grpSpPr>
          <a:xfrm>
            <a:off x="234725" y="144227"/>
            <a:ext cx="1149695" cy="1146191"/>
            <a:chOff x="3421887" y="367584"/>
            <a:chExt cx="1596052" cy="1591188"/>
          </a:xfrm>
        </p:grpSpPr>
        <p:sp>
          <p:nvSpPr>
            <p:cNvPr id="514" name="Google Shape;514;p54"/>
            <p:cNvSpPr/>
            <p:nvPr/>
          </p:nvSpPr>
          <p:spPr>
            <a:xfrm>
              <a:off x="3421887" y="367584"/>
              <a:ext cx="1596052" cy="47845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5" name="Google Shape;515;p54"/>
            <p:cNvSpPr/>
            <p:nvPr/>
          </p:nvSpPr>
          <p:spPr>
            <a:xfrm rot="5400000">
              <a:off x="2865518" y="923953"/>
              <a:ext cx="1591188" cy="47845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16" name="Google Shape;516;p54"/>
          <p:cNvGrpSpPr/>
          <p:nvPr/>
        </p:nvGrpSpPr>
        <p:grpSpPr>
          <a:xfrm rot="10800000">
            <a:off x="10797950" y="5463195"/>
            <a:ext cx="1149695" cy="1146191"/>
            <a:chOff x="3421887" y="367584"/>
            <a:chExt cx="1596052" cy="1591188"/>
          </a:xfrm>
        </p:grpSpPr>
        <p:sp>
          <p:nvSpPr>
            <p:cNvPr id="517" name="Google Shape;517;p54"/>
            <p:cNvSpPr/>
            <p:nvPr/>
          </p:nvSpPr>
          <p:spPr>
            <a:xfrm>
              <a:off x="3421887" y="367584"/>
              <a:ext cx="1596052" cy="47845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8" name="Google Shape;518;p54"/>
            <p:cNvSpPr/>
            <p:nvPr/>
          </p:nvSpPr>
          <p:spPr>
            <a:xfrm rot="5400000">
              <a:off x="2865518" y="923953"/>
              <a:ext cx="1591188" cy="47845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19" name="Google Shape;519;p54"/>
          <p:cNvSpPr/>
          <p:nvPr/>
        </p:nvSpPr>
        <p:spPr>
          <a:xfrm>
            <a:off x="5726714" y="6250691"/>
            <a:ext cx="266700" cy="2667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0" name="Google Shape;520;p54"/>
          <p:cNvSpPr/>
          <p:nvPr/>
        </p:nvSpPr>
        <p:spPr>
          <a:xfrm>
            <a:off x="6096000" y="6250691"/>
            <a:ext cx="266700" cy="2667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1" name="Google Shape;521;p54"/>
          <p:cNvSpPr/>
          <p:nvPr/>
        </p:nvSpPr>
        <p:spPr>
          <a:xfrm>
            <a:off x="6460342" y="6250691"/>
            <a:ext cx="266700" cy="2667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Stars" id="522" name="Google Shape;522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19309" y="4520316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3" name="Google Shape;523;p5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18279" y="2347017"/>
            <a:ext cx="1430859" cy="830822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5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37850" y="269172"/>
            <a:ext cx="6766975" cy="63402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548135"/>
        </a:solidFill>
      </p:bgPr>
    </p:bg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p55"/>
          <p:cNvSpPr/>
          <p:nvPr/>
        </p:nvSpPr>
        <p:spPr>
          <a:xfrm>
            <a:off x="0" y="43543"/>
            <a:ext cx="12119400" cy="6771300"/>
          </a:xfrm>
          <a:prstGeom prst="rect">
            <a:avLst/>
          </a:prstGeom>
          <a:noFill/>
          <a:ln cap="flat" cmpd="sng" w="15557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0" name="Google Shape;530;p55"/>
          <p:cNvSpPr/>
          <p:nvPr/>
        </p:nvSpPr>
        <p:spPr>
          <a:xfrm rot="2395303">
            <a:off x="7076702" y="-3192397"/>
            <a:ext cx="7939660" cy="7134639"/>
          </a:xfrm>
          <a:prstGeom prst="triangle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1" name="Google Shape;531;p55"/>
          <p:cNvSpPr/>
          <p:nvPr/>
        </p:nvSpPr>
        <p:spPr>
          <a:xfrm>
            <a:off x="142953" y="6330526"/>
            <a:ext cx="312600" cy="312600"/>
          </a:xfrm>
          <a:prstGeom prst="donut">
            <a:avLst>
              <a:gd fmla="val 25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2" name="Google Shape;532;p55"/>
          <p:cNvSpPr txBox="1"/>
          <p:nvPr/>
        </p:nvSpPr>
        <p:spPr>
          <a:xfrm>
            <a:off x="901275" y="1570750"/>
            <a:ext cx="5454900" cy="3170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alibri"/>
              <a:buNone/>
            </a:pPr>
            <a:r>
              <a:rPr lang="en-GB" sz="1500" u="sng">
                <a:hlinkClick r:id="rId3"/>
              </a:rPr>
              <a:t>https://www.youtube.com/watch?v=LdKTCtypLlw&amp;ab_chann=HappyCultivated</a:t>
            </a:r>
            <a:r>
              <a:rPr i="1" lang="en-GB" sz="2400">
                <a:latin typeface="Calibri"/>
                <a:ea typeface="Calibri"/>
                <a:cs typeface="Calibri"/>
                <a:sym typeface="Calibri"/>
              </a:rPr>
              <a:t> </a:t>
            </a:r>
            <a:endParaRPr i="1"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alibri"/>
              <a:buNone/>
            </a:pPr>
            <a:r>
              <a:rPr i="1" lang="en-GB" sz="2400">
                <a:latin typeface="Calibri"/>
                <a:ea typeface="Calibri"/>
                <a:cs typeface="Calibri"/>
                <a:sym typeface="Calibri"/>
              </a:rPr>
              <a:t>How To Catch A Leprechaun by Adam Wallace </a:t>
            </a:r>
            <a:endParaRPr i="1"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alibri"/>
              <a:buNone/>
            </a:pPr>
            <a:r>
              <a:t/>
            </a:r>
            <a:endParaRPr i="1"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alibri"/>
              <a:buNone/>
            </a:pPr>
            <a:r>
              <a:rPr i="1" lang="en-GB" sz="2400">
                <a:latin typeface="Calibri"/>
                <a:ea typeface="Calibri"/>
                <a:cs typeface="Calibri"/>
                <a:sym typeface="Calibri"/>
              </a:rPr>
              <a:t>This book is</a:t>
            </a:r>
            <a:endParaRPr i="1"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alibri"/>
              <a:buNone/>
            </a:pPr>
            <a:r>
              <a:rPr i="1" lang="en-GB" sz="2400">
                <a:latin typeface="Calibri"/>
                <a:ea typeface="Calibri"/>
                <a:cs typeface="Calibri"/>
                <a:sym typeface="Calibri"/>
              </a:rPr>
              <a:t>In Epic too</a:t>
            </a:r>
            <a:endParaRPr i="1"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3" name="Google Shape;533;p55"/>
          <p:cNvSpPr/>
          <p:nvPr/>
        </p:nvSpPr>
        <p:spPr>
          <a:xfrm>
            <a:off x="46619" y="5099768"/>
            <a:ext cx="5344010" cy="1041400"/>
          </a:xfrm>
          <a:custGeom>
            <a:rect b="b" l="l" r="r" t="t"/>
            <a:pathLst>
              <a:path extrusionOk="0" h="1041400" w="6380908">
                <a:moveTo>
                  <a:pt x="0" y="0"/>
                </a:moveTo>
                <a:lnTo>
                  <a:pt x="6380908" y="0"/>
                </a:lnTo>
                <a:lnTo>
                  <a:pt x="5860208" y="520700"/>
                </a:lnTo>
                <a:lnTo>
                  <a:pt x="6380908" y="1041400"/>
                </a:lnTo>
                <a:lnTo>
                  <a:pt x="0" y="104140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4" name="Google Shape;534;p55"/>
          <p:cNvSpPr txBox="1"/>
          <p:nvPr/>
        </p:nvSpPr>
        <p:spPr>
          <a:xfrm>
            <a:off x="692626" y="5150575"/>
            <a:ext cx="4811400" cy="10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Aharoni"/>
              <a:buNone/>
            </a:pPr>
            <a:r>
              <a:rPr lang="en-GB" sz="6000">
                <a:solidFill>
                  <a:srgbClr val="FFFFFF"/>
                </a:solidFill>
                <a:latin typeface="Aharoni"/>
                <a:ea typeface="Aharoni"/>
                <a:cs typeface="Aharoni"/>
                <a:sym typeface="Aharoni"/>
              </a:rPr>
              <a:t>Read Alouds</a:t>
            </a:r>
            <a:endParaRPr/>
          </a:p>
        </p:txBody>
      </p:sp>
      <p:sp>
        <p:nvSpPr>
          <p:cNvPr id="535" name="Google Shape;535;p55"/>
          <p:cNvSpPr txBox="1"/>
          <p:nvPr/>
        </p:nvSpPr>
        <p:spPr>
          <a:xfrm>
            <a:off x="305925" y="635250"/>
            <a:ext cx="109659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00"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lang="en-GB" u="sng">
                <a:hlinkClick r:id="rId4"/>
              </a:rPr>
              <a:t>https://www.youtube.com/watch?v=jLlwvu8hsrA&amp;ab_channel=StorytimeNow%21</a:t>
            </a:r>
            <a:r>
              <a:rPr lang="en-GB" sz="2000">
                <a:latin typeface="Calibri"/>
                <a:ea typeface="Calibri"/>
                <a:cs typeface="Calibri"/>
                <a:sym typeface="Calibri"/>
              </a:rPr>
              <a:t>  The Luckiest Leprechaun by Justine Korman   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36" name="Google Shape;536;p5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88950" y="1074471"/>
            <a:ext cx="2035525" cy="1593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7" name="Google Shape;537;p5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557150" y="3007449"/>
            <a:ext cx="1890400" cy="1890400"/>
          </a:xfrm>
          <a:prstGeom prst="rect">
            <a:avLst/>
          </a:prstGeom>
          <a:noFill/>
          <a:ln>
            <a:noFill/>
          </a:ln>
        </p:spPr>
      </p:pic>
      <p:sp>
        <p:nvSpPr>
          <p:cNvPr id="538" name="Google Shape;538;p55"/>
          <p:cNvSpPr txBox="1"/>
          <p:nvPr/>
        </p:nvSpPr>
        <p:spPr>
          <a:xfrm>
            <a:off x="6279275" y="3213425"/>
            <a:ext cx="5697300" cy="121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1700"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lang="en-GB" u="sng">
                <a:hlinkClick r:id="rId7"/>
              </a:rPr>
              <a:t>https://www.youtube.com/watch?v=U4kOZS2MFXA&amp;ab_channel=StorytimeNow%21</a:t>
            </a:r>
            <a:r>
              <a:rPr lang="en-GB" sz="1700"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lang="en-GB" sz="1800">
                <a:latin typeface="Calibri"/>
                <a:ea typeface="Calibri"/>
                <a:cs typeface="Calibri"/>
                <a:sym typeface="Calibri"/>
              </a:rPr>
              <a:t>The Luckiest St. Patrick’s Day Ever by Teddy Slater     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39" name="Google Shape;539;p5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9192100" y="4208000"/>
            <a:ext cx="1596950" cy="2278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548135"/>
        </a:solidFill>
      </p:bgPr>
    </p:bg>
    <p:spTree>
      <p:nvGrpSpPr>
        <p:cNvPr id="543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p56"/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cap="flat" cmpd="sng" w="15557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5" name="Google Shape;545;p56"/>
          <p:cNvSpPr/>
          <p:nvPr/>
        </p:nvSpPr>
        <p:spPr>
          <a:xfrm flipH="1" rot="-6818466">
            <a:off x="10909209" y="5627098"/>
            <a:ext cx="809216" cy="727158"/>
          </a:xfrm>
          <a:prstGeom prst="triangle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6" name="Google Shape;546;p56"/>
          <p:cNvSpPr/>
          <p:nvPr/>
        </p:nvSpPr>
        <p:spPr>
          <a:xfrm>
            <a:off x="1197053" y="4375504"/>
            <a:ext cx="312517" cy="312517"/>
          </a:xfrm>
          <a:prstGeom prst="donut">
            <a:avLst>
              <a:gd fmla="val 25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7" name="Google Shape;547;p56"/>
          <p:cNvSpPr/>
          <p:nvPr/>
        </p:nvSpPr>
        <p:spPr>
          <a:xfrm flipH="1" rot="-5400000">
            <a:off x="10563121" y="5244748"/>
            <a:ext cx="510756" cy="458963"/>
          </a:xfrm>
          <a:prstGeom prst="triangle">
            <a:avLst>
              <a:gd fmla="val 50000" name="adj"/>
            </a:avLst>
          </a:prstGeom>
          <a:solidFill>
            <a:schemeClr val="lt1">
              <a:alpha val="4784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8" name="Google Shape;548;p56"/>
          <p:cNvSpPr txBox="1"/>
          <p:nvPr/>
        </p:nvSpPr>
        <p:spPr>
          <a:xfrm>
            <a:off x="6617861" y="2240821"/>
            <a:ext cx="3921429" cy="3477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549" name="Google Shape;549;p56"/>
          <p:cNvSpPr txBox="1"/>
          <p:nvPr/>
        </p:nvSpPr>
        <p:spPr>
          <a:xfrm>
            <a:off x="5560075" y="732950"/>
            <a:ext cx="5487900" cy="44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4400"/>
              <a:buFont typeface="Arial"/>
              <a:buNone/>
            </a:pPr>
            <a:r>
              <a:rPr lang="en-GB" sz="2800">
                <a:solidFill>
                  <a:srgbClr val="FFC000"/>
                </a:solidFill>
              </a:rPr>
              <a:t>Twas the Night Before St. Patrick’s Day</a:t>
            </a:r>
            <a:endParaRPr sz="2800">
              <a:solidFill>
                <a:srgbClr val="FFC000"/>
              </a:solidFill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4400"/>
              <a:buFont typeface="Arial"/>
              <a:buNone/>
            </a:pPr>
            <a:r>
              <a:rPr lang="en-GB" sz="2800">
                <a:solidFill>
                  <a:srgbClr val="FFC000"/>
                </a:solidFill>
              </a:rPr>
              <a:t>By Natasha Wing</a:t>
            </a:r>
            <a:endParaRPr sz="2800">
              <a:solidFill>
                <a:srgbClr val="FFC000"/>
              </a:solidFill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4400"/>
              <a:buFont typeface="Arial"/>
              <a:buNone/>
            </a:pPr>
            <a:r>
              <a:t/>
            </a:r>
            <a:endParaRPr sz="2800">
              <a:solidFill>
                <a:srgbClr val="FFC000"/>
              </a:solidFill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4400"/>
              <a:buFont typeface="Arial"/>
              <a:buNone/>
            </a:pPr>
            <a:r>
              <a:rPr lang="en-GB" sz="1300" u="sng">
                <a:hlinkClick r:id="rId3"/>
              </a:rPr>
              <a:t>https://www.youtube.com/watch?v=OoOlo5AX_oI&amp;ab_channel=StorytimeNow%21</a:t>
            </a:r>
            <a:r>
              <a:rPr lang="en-GB" sz="3000"/>
              <a:t> </a:t>
            </a:r>
            <a:endParaRPr sz="3000"/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4400"/>
              <a:buFont typeface="Arial"/>
              <a:buNone/>
            </a:pPr>
            <a:r>
              <a:t/>
            </a:r>
            <a:endParaRPr sz="3000"/>
          </a:p>
        </p:txBody>
      </p:sp>
      <p:pic>
        <p:nvPicPr>
          <p:cNvPr id="550" name="Google Shape;550;p5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93350" y="3075713"/>
            <a:ext cx="2133600" cy="214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1" name="Google Shape;551;p5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2750" y="382238"/>
            <a:ext cx="2209800" cy="2066925"/>
          </a:xfrm>
          <a:prstGeom prst="rect">
            <a:avLst/>
          </a:prstGeom>
          <a:noFill/>
          <a:ln cap="flat" cmpd="sng" w="155575">
            <a:solidFill>
              <a:schemeClr val="lt1"/>
            </a:solidFill>
            <a:prstDash val="solid"/>
            <a:miter lim="8000"/>
            <a:headEnd len="sm" w="sm" type="none"/>
            <a:tailEnd len="sm" w="sm" type="none"/>
          </a:ln>
        </p:spPr>
      </p:pic>
      <p:sp>
        <p:nvSpPr>
          <p:cNvPr id="552" name="Google Shape;552;p56"/>
          <p:cNvSpPr txBox="1"/>
          <p:nvPr/>
        </p:nvSpPr>
        <p:spPr>
          <a:xfrm>
            <a:off x="374675" y="3051100"/>
            <a:ext cx="5637600" cy="136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700">
                <a:latin typeface="Calibri"/>
                <a:ea typeface="Calibri"/>
                <a:cs typeface="Calibri"/>
                <a:sym typeface="Calibri"/>
              </a:rPr>
              <a:t>The Littlest Leprechaun by Michelle Lisa Todd</a:t>
            </a:r>
            <a:endParaRPr b="1" sz="1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70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1300" u="sng">
                <a:hlinkClick r:id="rId6"/>
              </a:rPr>
              <a:t>https://www.youtube.com/results?sp=mAEB&amp;search_query=the+littlest+leprechaun</a:t>
            </a:r>
            <a:endParaRPr b="1" sz="1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53" name="Google Shape;553;p5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712541" y="4038250"/>
            <a:ext cx="2286503" cy="2258275"/>
          </a:xfrm>
          <a:prstGeom prst="rect">
            <a:avLst/>
          </a:prstGeom>
          <a:noFill/>
          <a:ln cap="flat" cmpd="sng" w="155575">
            <a:solidFill>
              <a:schemeClr val="lt1"/>
            </a:solidFill>
            <a:prstDash val="solid"/>
            <a:miter lim="8000"/>
            <a:headEnd len="sm" w="sm" type="none"/>
            <a:tailEnd len="sm" w="sm" type="none"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A8D08C"/>
        </a:solidFill>
      </p:bgPr>
    </p:bg>
    <p:spTree>
      <p:nvGrpSpPr>
        <p:cNvPr id="557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57"/>
          <p:cNvSpPr/>
          <p:nvPr/>
        </p:nvSpPr>
        <p:spPr>
          <a:xfrm>
            <a:off x="0" y="43543"/>
            <a:ext cx="12119400" cy="6771300"/>
          </a:xfrm>
          <a:prstGeom prst="rect">
            <a:avLst/>
          </a:prstGeom>
          <a:noFill/>
          <a:ln cap="flat" cmpd="sng" w="15557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9" name="Google Shape;559;p57"/>
          <p:cNvSpPr/>
          <p:nvPr/>
        </p:nvSpPr>
        <p:spPr>
          <a:xfrm rot="2395303">
            <a:off x="7076702" y="-3192397"/>
            <a:ext cx="7939660" cy="7134639"/>
          </a:xfrm>
          <a:prstGeom prst="triangle">
            <a:avLst>
              <a:gd fmla="val 50000" name="adj"/>
            </a:avLst>
          </a:prstGeom>
          <a:solidFill>
            <a:srgbClr val="E1EFD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0" name="Google Shape;560;p57"/>
          <p:cNvSpPr/>
          <p:nvPr/>
        </p:nvSpPr>
        <p:spPr>
          <a:xfrm>
            <a:off x="765253" y="5759804"/>
            <a:ext cx="312600" cy="312600"/>
          </a:xfrm>
          <a:prstGeom prst="donut">
            <a:avLst>
              <a:gd fmla="val 25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1" name="Google Shape;561;p57"/>
          <p:cNvSpPr txBox="1"/>
          <p:nvPr/>
        </p:nvSpPr>
        <p:spPr>
          <a:xfrm>
            <a:off x="634249" y="1897150"/>
            <a:ext cx="6129600" cy="3477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alibri"/>
              <a:buNone/>
            </a:pPr>
            <a:r>
              <a:t/>
            </a:r>
            <a:endParaRPr sz="30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562" name="Google Shape;562;p57"/>
          <p:cNvSpPr txBox="1"/>
          <p:nvPr/>
        </p:nvSpPr>
        <p:spPr>
          <a:xfrm>
            <a:off x="1077775" y="695600"/>
            <a:ext cx="4987500" cy="120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85623"/>
              </a:buClr>
              <a:buSzPts val="4400"/>
              <a:buFont typeface="Arial"/>
              <a:buNone/>
            </a:pPr>
            <a:r>
              <a:t/>
            </a:r>
            <a:endParaRPr b="0" i="0" sz="4400" u="none" cap="none" strike="noStrike">
              <a:solidFill>
                <a:srgbClr val="38562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3" name="Google Shape;563;p57"/>
          <p:cNvSpPr txBox="1"/>
          <p:nvPr/>
        </p:nvSpPr>
        <p:spPr>
          <a:xfrm>
            <a:off x="305925" y="1460250"/>
            <a:ext cx="97764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64" name="Google Shape;564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0038" y="695588"/>
            <a:ext cx="5038725" cy="4657725"/>
          </a:xfrm>
          <a:prstGeom prst="rect">
            <a:avLst/>
          </a:prstGeom>
          <a:noFill/>
          <a:ln>
            <a:noFill/>
          </a:ln>
        </p:spPr>
      </p:pic>
      <p:sp>
        <p:nvSpPr>
          <p:cNvPr id="565" name="Google Shape;565;p57"/>
          <p:cNvSpPr txBox="1"/>
          <p:nvPr/>
        </p:nvSpPr>
        <p:spPr>
          <a:xfrm>
            <a:off x="6340650" y="5375050"/>
            <a:ext cx="5280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>
                <a:latin typeface="Life Savers"/>
                <a:ea typeface="Life Savers"/>
                <a:cs typeface="Life Savers"/>
                <a:sym typeface="Life Savers"/>
              </a:rPr>
              <a:t>May the luck of the Irish always be with you! Happy St. Patty’s Day! Niki Furfaro</a:t>
            </a:r>
            <a:endParaRPr b="1" sz="2000">
              <a:latin typeface="Life Savers"/>
              <a:ea typeface="Life Savers"/>
              <a:cs typeface="Life Savers"/>
              <a:sym typeface="Life Savers"/>
            </a:endParaRPr>
          </a:p>
        </p:txBody>
      </p:sp>
      <p:pic>
        <p:nvPicPr>
          <p:cNvPr id="566" name="Google Shape;566;p5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05700" y="463350"/>
            <a:ext cx="5715000" cy="4324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7" name="Google Shape;567;p5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393775" y="5759800"/>
            <a:ext cx="435200" cy="435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2_Office Theme">
  <a:themeElements>
    <a:clrScheme name="Custom 7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FFFF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