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a67bd5e01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a67bd5e01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Almost all objects linked.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2.png"/><Relationship Id="rId22" Type="http://schemas.openxmlformats.org/officeDocument/2006/relationships/image" Target="../media/image2.png"/><Relationship Id="rId21" Type="http://schemas.openxmlformats.org/officeDocument/2006/relationships/image" Target="../media/image7.png"/><Relationship Id="rId24" Type="http://schemas.openxmlformats.org/officeDocument/2006/relationships/image" Target="../media/image12.png"/><Relationship Id="rId23" Type="http://schemas.openxmlformats.org/officeDocument/2006/relationships/hyperlink" Target="https://www.yout-ube.com/watch?v=E1xdfsM0aFo&amp;t=136s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9" Type="http://schemas.openxmlformats.org/officeDocument/2006/relationships/image" Target="../media/image9.jpg"/><Relationship Id="rId26" Type="http://schemas.openxmlformats.org/officeDocument/2006/relationships/hyperlink" Target="https://www.yout-ube.com/watch?v=mMmARhMFvHA" TargetMode="External"/><Relationship Id="rId25" Type="http://schemas.openxmlformats.org/officeDocument/2006/relationships/image" Target="../media/image15.png"/><Relationship Id="rId28" Type="http://schemas.openxmlformats.org/officeDocument/2006/relationships/hyperlink" Target="https://www.yout-ube.com/watch?v=HqvzZj6arek" TargetMode="External"/><Relationship Id="rId27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29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hyperlink" Target="https://www.youtube-nocookie.com/embed/cQXvBKUDinE?autoplay=1&amp;iv_load_policy=3&amp;loop=1&amp;modestbranding=1&amp;playlist=cQXvBKUDinE" TargetMode="External"/><Relationship Id="rId31" Type="http://schemas.openxmlformats.org/officeDocument/2006/relationships/image" Target="../media/image5.png"/><Relationship Id="rId30" Type="http://schemas.openxmlformats.org/officeDocument/2006/relationships/hyperlink" Target="https://video.link/w/BPSJ?src=syt" TargetMode="External"/><Relationship Id="rId11" Type="http://schemas.openxmlformats.org/officeDocument/2006/relationships/image" Target="../media/image18.png"/><Relationship Id="rId33" Type="http://schemas.openxmlformats.org/officeDocument/2006/relationships/image" Target="../media/image16.png"/><Relationship Id="rId10" Type="http://schemas.openxmlformats.org/officeDocument/2006/relationships/hyperlink" Target="https://www.youtube-nocookie.com/embed/I6ibSQkazD0?autoplay=1&amp;iv_load_policy=3&amp;loop=1&amp;modestbranding=1&amp;playlist=I6ibSQkazD0" TargetMode="External"/><Relationship Id="rId32" Type="http://schemas.openxmlformats.org/officeDocument/2006/relationships/hyperlink" Target="https://video.link/w/3TSJ?src=syt" TargetMode="External"/><Relationship Id="rId13" Type="http://schemas.openxmlformats.org/officeDocument/2006/relationships/image" Target="../media/image10.png"/><Relationship Id="rId12" Type="http://schemas.openxmlformats.org/officeDocument/2006/relationships/hyperlink" Target="https://video.link/w/9USJ?src=syt" TargetMode="External"/><Relationship Id="rId34" Type="http://schemas.openxmlformats.org/officeDocument/2006/relationships/image" Target="../media/image20.png"/><Relationship Id="rId15" Type="http://schemas.openxmlformats.org/officeDocument/2006/relationships/image" Target="../media/image14.png"/><Relationship Id="rId14" Type="http://schemas.openxmlformats.org/officeDocument/2006/relationships/hyperlink" Target="https://video.link/w/WSSJ?src=syt" TargetMode="External"/><Relationship Id="rId17" Type="http://schemas.openxmlformats.org/officeDocument/2006/relationships/image" Target="../media/image3.png"/><Relationship Id="rId16" Type="http://schemas.openxmlformats.org/officeDocument/2006/relationships/hyperlink" Target="https://video.link/w/aUSJ?src=syt" TargetMode="External"/><Relationship Id="rId19" Type="http://schemas.openxmlformats.org/officeDocument/2006/relationships/image" Target="../media/image1.jpg"/><Relationship Id="rId18" Type="http://schemas.openxmlformats.org/officeDocument/2006/relationships/hyperlink" Target="http://www.youtube.com/watch?v=LmNc-NTfmPc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67151" y="-47000"/>
            <a:ext cx="9211152" cy="523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4625" y="3498375"/>
            <a:ext cx="7072050" cy="15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 flipH="1">
            <a:off x="-54850" y="-76200"/>
            <a:ext cx="9231000" cy="43080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1020" r="834" t="32295"/>
          <a:stretch/>
        </p:blipFill>
        <p:spPr>
          <a:xfrm>
            <a:off x="381675" y="1420875"/>
            <a:ext cx="5728525" cy="30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24642" l="0" r="0" t="0"/>
          <a:stretch/>
        </p:blipFill>
        <p:spPr>
          <a:xfrm flipH="1">
            <a:off x="3277525" y="-16325"/>
            <a:ext cx="3450375" cy="6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32700" l="0" r="3119" t="0"/>
          <a:stretch/>
        </p:blipFill>
        <p:spPr>
          <a:xfrm>
            <a:off x="6666125" y="-45037"/>
            <a:ext cx="2477876" cy="7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24402" l="0" r="0" t="0"/>
          <a:stretch/>
        </p:blipFill>
        <p:spPr>
          <a:xfrm>
            <a:off x="-22675" y="-15900"/>
            <a:ext cx="3300201" cy="687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61" name="Google Shape;61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8643" l="6514" r="7084" t="8403"/>
          <a:stretch/>
        </p:blipFill>
        <p:spPr>
          <a:xfrm>
            <a:off x="6190900" y="576099"/>
            <a:ext cx="1858976" cy="128760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5312902" y="742162"/>
            <a:ext cx="745100" cy="7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14073" y="3093018"/>
            <a:ext cx="1263725" cy="1263725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591327" y="1638424"/>
            <a:ext cx="1263725" cy="1263725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88209" y="1626478"/>
            <a:ext cx="1270501" cy="12876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This video walks through the history of St. Paddy's Day and the life of St. Patrick. A short, fun, educational video to help you celebrate St. Paddy's Day in your classroom!&#10;&#10;St. Patrick's Life graphics courtesy of Ramona M. Graphics: https://www.teacherspayteachers.com/Store/Ramona-Majdis" id="66" name="Google Shape;66;p13" title="The History of St. Patrick's Day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389675" y="1732025"/>
            <a:ext cx="1435350" cy="10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153534" y="3007298"/>
            <a:ext cx="2372128" cy="15689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8" name="Google Shape;68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057200" y="1420875"/>
            <a:ext cx="3670925" cy="36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261638" y="2142776"/>
            <a:ext cx="1076500" cy="10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0" r="43194" t="0"/>
          <a:stretch/>
        </p:blipFill>
        <p:spPr>
          <a:xfrm>
            <a:off x="8410670" y="2665525"/>
            <a:ext cx="473029" cy="58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007800" y="2962073"/>
            <a:ext cx="330350" cy="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0" y="403975"/>
            <a:ext cx="981325" cy="96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63225" y="677862"/>
            <a:ext cx="1313790" cy="87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63226" y="3207185"/>
            <a:ext cx="1313800" cy="1149558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656050" y="3093016"/>
            <a:ext cx="902619" cy="1263725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Bitmoji Image" id="76" name="Google Shape;76;p13"/>
          <p:cNvPicPr preferRelativeResize="0"/>
          <p:nvPr/>
        </p:nvPicPr>
        <p:blipFill rotWithShape="1">
          <a:blip r:embed="rId34">
            <a:alphaModFix/>
          </a:blip>
          <a:srcRect b="66347" l="14399" r="63172" t="11259"/>
          <a:stretch/>
        </p:blipFill>
        <p:spPr>
          <a:xfrm rot="-5400000">
            <a:off x="6466436" y="2029988"/>
            <a:ext cx="326125" cy="32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