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</p:sldIdLst>
  <p:sldSz cy="5143500" cx="9144000"/>
  <p:notesSz cx="6858000" cy="9144000"/>
  <p:embeddedFontLst>
    <p:embeddedFont>
      <p:font typeface="Chelsea Market"/>
      <p:regular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font" Target="fonts/ChelseaMarket-regular.fntdata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7cf71c31b_0_1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7cf71c31b_0_1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7cf71c3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7cf71c3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Pen, hen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7cf71c31b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7cf71c31b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Pen, hen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7cf71c31b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7cf71c31b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Pen, hen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b7cf71c31b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b7cf71c31b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/>
              <a:t>at ,bunny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7cf71c31b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7cf71c31b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 ,bunny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7cf71c31b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7cf71c31b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Pen, hen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7cf71c31b_0_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7cf71c31b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Hat, cat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7cf71c31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7cf71c31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Hat, cat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b7cf71c31b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b7cf71c31b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Hat, cat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b7cf71c31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b7cf71c31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Log, dog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7cf71c31b_0_8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b7cf71c31b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Log, dog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7cf71c31b_0_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7cf71c31b_0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Log, dog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b7cf71c31b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b7cf71c31b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Leprechaun</a:t>
            </a:r>
            <a:r>
              <a:rPr lang="en"/>
              <a:t>, lemon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b7cf71c31b_0_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b7cf71c31b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Leprechaun, lemon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7cf71c31b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b7cf71c31b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Leprechaun, lemon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b7cf71c31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b7cf71c31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Flag, rag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b7cf71c31b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b7cf71c31b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Flag, rag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b7cf71c31b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b7cf71c31b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Flag, rag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b7cf71c31b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b7cf71c31b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Fig, ring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b7cf71c31b_0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b7cf71c31b_0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Fig, ring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b7cf71c31b_0_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b7cf71c31b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Fig, ring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b7cf71c31b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b7cf71c31b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Jam, sad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b7cf71c31b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b7cf71c31b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Jam, sad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b7cf71c31b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b7cf71c31b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Jam, sad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b7cf71c31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b7cf71c31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Flower, tower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b7cf71c31b_0_9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b7cf71c31b_0_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Flower, tower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b7cf71c31b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b7cf71c31b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Flower, tower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b7cf71c31b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b7cf71c31b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Map, mad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b7cf71c31b_0_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b7cf71c31b_0_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Map, mad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b7cf71c31b_0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b7cf71c31b_0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Map, mad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b7cf71c31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b7cf71c31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Rake, lake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b7cf71c31b_0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b7cf71c31b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Rake, lake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b7cf71c31b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b7cf71c31b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Rake, lake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b7cf71c31b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b7cf71c31b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</a:t>
            </a:r>
            <a:r>
              <a:rPr lang="en"/>
              <a:t>old , fold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b7cf71c31b_0_10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b7cf71c31b_0_1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gold , fold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b7cf71c31b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b7cf71c31b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gold , fold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b7cf71c31b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b7cf71c31b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Grin, dig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b7cf71c31b_0_10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b7cf71c31b_0_1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Grin, dig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b7cf71c31b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b7cf71c31b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Grin, dig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b7cf71c31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b7cf71c31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Pot, cot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b7cf71c31b_0_1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b7cf71c31b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Pot, cot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b7cf71c31b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b7cf71c31b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Pot, cot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b7cf71c31b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b7cf71c31b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Pig, hid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b7cf71c31b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b7cf71c31b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Pig, hid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b7cf71c31b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b7cf71c31b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Pig, hid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b7cf71c31b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b7cf71c31b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Net, bed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b7cf71c31b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b7cf71c31b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Net, bed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b7cf71c31b_0_7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b7cf71c31b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Net, bed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b7cf71c31b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b7cf71c31b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Rug, mug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b7cf71c31b_0_1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b7cf71c31b_0_1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Rug, mug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b7cf71c31b_0_7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b7cf71c31b_0_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Rug, mug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b7cf71c31b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b7cf71c31b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Squid, sip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b7cf71c31b_0_1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b7cf71c31b_0_1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Squid, sip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b7cf71c31b_0_7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b7cf71c31b_0_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Squid, sip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b7cf71c31b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b7cf71c31b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Honey, bunny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b7cf71c31b_0_1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b7cf71c31b_0_1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Honey, bunny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b7cf71c31b_0_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b7cf71c31b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Honey, bunny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b7cf71c31b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b7cf71c31b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Jig, wig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b7cf71c31b_0_1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b7cf71c31b_0_1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Jig, wig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b7cf71c31b_0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b7cf71c31b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Jig, wig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b7cf71c31b_0_1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b7cf71c31b_0_1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gif"/><Relationship Id="rId4" Type="http://schemas.openxmlformats.org/officeDocument/2006/relationships/image" Target="../media/image7.png"/><Relationship Id="rId5" Type="http://schemas.openxmlformats.org/officeDocument/2006/relationships/image" Target="../media/image8.gif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37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6.gif"/><Relationship Id="rId5" Type="http://schemas.openxmlformats.org/officeDocument/2006/relationships/image" Target="../media/image37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9.gif"/><Relationship Id="rId5" Type="http://schemas.openxmlformats.org/officeDocument/2006/relationships/image" Target="../media/image37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7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Relationship Id="rId8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8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16.gif"/><Relationship Id="rId5" Type="http://schemas.openxmlformats.org/officeDocument/2006/relationships/image" Target="../media/image11.png"/><Relationship Id="rId6" Type="http://schemas.openxmlformats.org/officeDocument/2006/relationships/image" Target="../media/image17.png"/><Relationship Id="rId7" Type="http://schemas.openxmlformats.org/officeDocument/2006/relationships/image" Target="../media/image2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7.png"/><Relationship Id="rId5" Type="http://schemas.openxmlformats.org/officeDocument/2006/relationships/image" Target="../media/image13.png"/><Relationship Id="rId6" Type="http://schemas.openxmlformats.org/officeDocument/2006/relationships/image" Target="../media/image19.gif"/><Relationship Id="rId7" Type="http://schemas.openxmlformats.org/officeDocument/2006/relationships/image" Target="../media/image21.png"/><Relationship Id="rId8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slide" Target="/ppt/slides/slide10.xml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22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6.gif"/><Relationship Id="rId5" Type="http://schemas.openxmlformats.org/officeDocument/2006/relationships/image" Target="../media/image22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Relationship Id="rId8" Type="http://schemas.openxmlformats.org/officeDocument/2006/relationships/slide" Target="/ppt/slides/slide11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22.png"/><Relationship Id="rId7" Type="http://schemas.openxmlformats.org/officeDocument/2006/relationships/image" Target="../media/image15.png"/><Relationship Id="rId8" Type="http://schemas.openxmlformats.org/officeDocument/2006/relationships/image" Target="../media/image19.gif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1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8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1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9" Type="http://schemas.openxmlformats.org/officeDocument/2006/relationships/image" Target="../media/image16.gif"/><Relationship Id="rId5" Type="http://schemas.openxmlformats.org/officeDocument/2006/relationships/image" Target="../media/image18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9.gif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20.png"/><Relationship Id="rId8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slide" Target="/ppt/slides/slide16.xml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24.png"/><Relationship Id="rId8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slide" Target="/ppt/slides/slide17.xml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10.png"/><Relationship Id="rId8" Type="http://schemas.openxmlformats.org/officeDocument/2006/relationships/image" Target="../media/image16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24.png"/><Relationship Id="rId7" Type="http://schemas.openxmlformats.org/officeDocument/2006/relationships/image" Target="../media/image23.png"/><Relationship Id="rId8" Type="http://schemas.openxmlformats.org/officeDocument/2006/relationships/image" Target="../media/image19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slide" Target="/ppt/slides/slide19.xml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27.png"/><Relationship Id="rId8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slide" Target="/ppt/slides/slide20.xml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6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27.png"/><Relationship Id="rId7" Type="http://schemas.openxmlformats.org/officeDocument/2006/relationships/image" Target="../media/image26.png"/><Relationship Id="rId8" Type="http://schemas.openxmlformats.org/officeDocument/2006/relationships/image" Target="../media/image19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slide" Target="/ppt/slides/slide22.xml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25.png"/><Relationship Id="rId8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Relationship Id="rId9" Type="http://schemas.openxmlformats.org/officeDocument/2006/relationships/slide" Target="/ppt/slides/slide23.xml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10.png"/><Relationship Id="rId8" Type="http://schemas.openxmlformats.org/officeDocument/2006/relationships/image" Target="../media/image16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25.png"/><Relationship Id="rId7" Type="http://schemas.openxmlformats.org/officeDocument/2006/relationships/image" Target="../media/image29.png"/><Relationship Id="rId8" Type="http://schemas.openxmlformats.org/officeDocument/2006/relationships/image" Target="../media/image19.gif"/></Relationships>
</file>

<file path=ppt/slides/_rels/slide23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2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30.png"/><Relationship Id="rId8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26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16.gif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30.png"/><Relationship Id="rId7" Type="http://schemas.openxmlformats.org/officeDocument/2006/relationships/image" Target="../media/image28.png"/><Relationship Id="rId8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slide" Target="/ppt/slides/slide28.xml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34.png"/><Relationship Id="rId8" Type="http://schemas.openxmlformats.org/officeDocument/2006/relationships/image" Target="../media/image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Relationship Id="rId9" Type="http://schemas.openxmlformats.org/officeDocument/2006/relationships/slide" Target="/ppt/slides/slide29.xml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6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34.png"/><Relationship Id="rId7" Type="http://schemas.openxmlformats.org/officeDocument/2006/relationships/image" Target="../media/image32.png"/><Relationship Id="rId8" Type="http://schemas.openxmlformats.org/officeDocument/2006/relationships/image" Target="../media/image19.gif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3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33.png"/><Relationship Id="rId8" Type="http://schemas.openxmlformats.org/officeDocument/2006/relationships/image" Target="../media/image36.png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32.xml"/><Relationship Id="rId10" Type="http://schemas.openxmlformats.org/officeDocument/2006/relationships/image" Target="../media/image16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png"/><Relationship Id="rId4" Type="http://schemas.openxmlformats.org/officeDocument/2006/relationships/image" Target="../media/image36.png"/><Relationship Id="rId9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13.png"/></Relationships>
</file>

<file path=ppt/slides/_rels/slide3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9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33.png"/><Relationship Id="rId7" Type="http://schemas.openxmlformats.org/officeDocument/2006/relationships/image" Target="../media/image36.png"/><Relationship Id="rId8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slide" Target="/ppt/slides/slide34.xml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41.png"/><Relationship Id="rId8" Type="http://schemas.openxmlformats.org/officeDocument/2006/relationships/image" Target="../media/image3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slide" Target="/ppt/slides/slide35.xml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6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41.png"/><Relationship Id="rId7" Type="http://schemas.openxmlformats.org/officeDocument/2006/relationships/image" Target="../media/image35.png"/><Relationship Id="rId8" Type="http://schemas.openxmlformats.org/officeDocument/2006/relationships/image" Target="../media/image19.gif"/></Relationships>
</file>

<file path=ppt/slides/_rels/slide35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37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59.png"/><Relationship Id="rId8" Type="http://schemas.openxmlformats.org/officeDocument/2006/relationships/image" Target="../media/image50.png"/></Relationships>
</file>

<file path=ppt/slides/_rels/slide36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38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9.png"/><Relationship Id="rId4" Type="http://schemas.openxmlformats.org/officeDocument/2006/relationships/image" Target="../media/image50.png"/><Relationship Id="rId9" Type="http://schemas.openxmlformats.org/officeDocument/2006/relationships/image" Target="../media/image16.gif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3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59.png"/><Relationship Id="rId7" Type="http://schemas.openxmlformats.org/officeDocument/2006/relationships/image" Target="../media/image50.png"/><Relationship Id="rId8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4.xml"/><Relationship Id="rId10" Type="http://schemas.openxmlformats.org/officeDocument/2006/relationships/image" Target="../media/image42.png"/><Relationship Id="rId12" Type="http://schemas.openxmlformats.org/officeDocument/2006/relationships/slide" Target="/ppt/slides/slide4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44.png"/><Relationship Id="rId8" Type="http://schemas.openxmlformats.org/officeDocument/2006/relationships/image" Target="../media/image38.png"/></Relationships>
</file>

<file path=ppt/slides/_rels/slide39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41.xml"/><Relationship Id="rId10" Type="http://schemas.openxmlformats.org/officeDocument/2006/relationships/image" Target="../media/image16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42.png"/><Relationship Id="rId7" Type="http://schemas.openxmlformats.org/officeDocument/2006/relationships/image" Target="../media/image4.png"/><Relationship Id="rId8" Type="http://schemas.openxmlformats.org/officeDocument/2006/relationships/image" Target="../media/image13.png"/></Relationships>
</file>

<file path=ppt/slides/_rels/slide40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9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42.png"/><Relationship Id="rId5" Type="http://schemas.openxmlformats.org/officeDocument/2006/relationships/image" Target="../media/image13.png"/><Relationship Id="rId6" Type="http://schemas.openxmlformats.org/officeDocument/2006/relationships/image" Target="../media/image44.png"/><Relationship Id="rId7" Type="http://schemas.openxmlformats.org/officeDocument/2006/relationships/image" Target="../media/image38.png"/><Relationship Id="rId8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4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51.png"/><Relationship Id="rId8" Type="http://schemas.openxmlformats.org/officeDocument/2006/relationships/image" Target="../media/image39.png"/></Relationships>
</file>

<file path=ppt/slides/_rels/slide42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4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1.png"/><Relationship Id="rId4" Type="http://schemas.openxmlformats.org/officeDocument/2006/relationships/image" Target="../media/image39.png"/><Relationship Id="rId9" Type="http://schemas.openxmlformats.org/officeDocument/2006/relationships/image" Target="../media/image16.gif"/><Relationship Id="rId5" Type="http://schemas.openxmlformats.org/officeDocument/2006/relationships/image" Target="../media/image40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4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51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/Relationships>
</file>

<file path=ppt/slides/_rels/slide44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46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46.png"/><Relationship Id="rId8" Type="http://schemas.openxmlformats.org/officeDocument/2006/relationships/image" Target="../media/image45.png"/></Relationships>
</file>

<file path=ppt/slides/_rels/slide45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47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16.gif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46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46.png"/><Relationship Id="rId7" Type="http://schemas.openxmlformats.org/officeDocument/2006/relationships/image" Target="../media/image45.png"/><Relationship Id="rId8" Type="http://schemas.openxmlformats.org/officeDocument/2006/relationships/image" Target="../media/image3.png"/></Relationships>
</file>

<file path=ppt/slides/_rels/slide47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49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43.png"/><Relationship Id="rId8" Type="http://schemas.openxmlformats.org/officeDocument/2006/relationships/image" Target="../media/image53.png"/></Relationships>
</file>

<file path=ppt/slides/_rels/slide48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3.png"/><Relationship Id="rId4" Type="http://schemas.openxmlformats.org/officeDocument/2006/relationships/image" Target="../media/image53.png"/><Relationship Id="rId9" Type="http://schemas.openxmlformats.org/officeDocument/2006/relationships/image" Target="../media/image16.gif"/><Relationship Id="rId5" Type="http://schemas.openxmlformats.org/officeDocument/2006/relationships/image" Target="../media/image40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4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43.png"/><Relationship Id="rId7" Type="http://schemas.openxmlformats.org/officeDocument/2006/relationships/image" Target="../media/image53.png"/><Relationship Id="rId8" Type="http://schemas.openxmlformats.org/officeDocument/2006/relationships/image" Target="../media/image40.png"/></Relationships>
</file>

<file path=ppt/slides/_rels/slide50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48.png"/><Relationship Id="rId8" Type="http://schemas.openxmlformats.org/officeDocument/2006/relationships/image" Target="../media/image47.png"/></Relationships>
</file>

<file path=ppt/slides/_rels/slide51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16.gif"/><Relationship Id="rId5" Type="http://schemas.openxmlformats.org/officeDocument/2006/relationships/image" Target="../media/image40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52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48.png"/><Relationship Id="rId7" Type="http://schemas.openxmlformats.org/officeDocument/2006/relationships/image" Target="../media/image47.png"/><Relationship Id="rId8" Type="http://schemas.openxmlformats.org/officeDocument/2006/relationships/image" Target="../media/image40.png"/></Relationships>
</file>

<file path=ppt/slides/_rels/slide53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55.png"/><Relationship Id="rId8" Type="http://schemas.openxmlformats.org/officeDocument/2006/relationships/image" Target="../media/image49.png"/></Relationships>
</file>

<file path=ppt/slides/_rels/slide54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6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16.gif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5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55.png"/><Relationship Id="rId7" Type="http://schemas.openxmlformats.org/officeDocument/2006/relationships/image" Target="../media/image49.png"/><Relationship Id="rId8" Type="http://schemas.openxmlformats.org/officeDocument/2006/relationships/image" Target="../media/image3.png"/></Relationships>
</file>

<file path=ppt/slides/_rels/slide56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8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52.png"/><Relationship Id="rId8" Type="http://schemas.openxmlformats.org/officeDocument/2006/relationships/image" Target="../media/image17.png"/></Relationships>
</file>

<file path=ppt/slides/_rels/slide57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59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2.png"/><Relationship Id="rId4" Type="http://schemas.openxmlformats.org/officeDocument/2006/relationships/image" Target="../media/image17.png"/><Relationship Id="rId9" Type="http://schemas.openxmlformats.org/officeDocument/2006/relationships/image" Target="../media/image16.gif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5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9.gif"/><Relationship Id="rId5" Type="http://schemas.openxmlformats.org/officeDocument/2006/relationships/image" Target="../media/image13.png"/><Relationship Id="rId6" Type="http://schemas.openxmlformats.org/officeDocument/2006/relationships/image" Target="../media/image52.png"/><Relationship Id="rId7" Type="http://schemas.openxmlformats.org/officeDocument/2006/relationships/image" Target="../media/image17.png"/><Relationship Id="rId8" Type="http://schemas.openxmlformats.org/officeDocument/2006/relationships/image" Target="../media/image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slide" Target="/ppt/slides/slide61.xml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56.png"/><Relationship Id="rId8" Type="http://schemas.openxmlformats.org/officeDocument/2006/relationships/image" Target="../media/image5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6.png"/><Relationship Id="rId4" Type="http://schemas.openxmlformats.org/officeDocument/2006/relationships/image" Target="../media/image58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6.gif"/></Relationships>
</file>

<file path=ppt/slides/_rels/slide61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9.gif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56.png"/><Relationship Id="rId8" Type="http://schemas.openxmlformats.org/officeDocument/2006/relationships/image" Target="../media/image5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2.gif"/><Relationship Id="rId4" Type="http://schemas.openxmlformats.org/officeDocument/2006/relationships/image" Target="../media/image8.gif"/><Relationship Id="rId5" Type="http://schemas.openxmlformats.org/officeDocument/2006/relationships/image" Target="../media/image54.png"/><Relationship Id="rId6" Type="http://schemas.openxmlformats.org/officeDocument/2006/relationships/image" Target="../media/image57.gif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een Giphetti Sticker for iOS &amp; Android | GIPHY"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2075" y="-49175"/>
            <a:ext cx="33966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Giphetti Sticker for iOS &amp; Android | GIPHY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4300" y="-49175"/>
            <a:ext cx="3396650" cy="5192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Giphetti Sticker for iOS &amp; Android | GIPHY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396650" cy="504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 rot="894110">
            <a:off x="3246285" y="698761"/>
            <a:ext cx="6174667" cy="2775046"/>
          </a:xfrm>
          <a:prstGeom prst="cloud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2775" y="27275"/>
            <a:ext cx="5088950" cy="50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 rot="455194">
            <a:off x="3592077" y="1241177"/>
            <a:ext cx="5483096" cy="18470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latin typeface="Chelsea Market"/>
                <a:ea typeface="Chelsea Market"/>
                <a:cs typeface="Chelsea Market"/>
                <a:sym typeface="Chelsea Market"/>
              </a:rPr>
              <a:t>Are you ready to rhyme?</a:t>
            </a:r>
            <a:endParaRPr sz="47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3300" y="3490650"/>
            <a:ext cx="4720699" cy="14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16344">
            <a:off x="1702110" y="904785"/>
            <a:ext cx="1320827" cy="102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92153">
            <a:off x="1566443" y="3069688"/>
            <a:ext cx="693359" cy="65950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>
            <a:hlinkClick action="ppaction://hlinkshowjump?jump=nextslide"/>
          </p:cNvPr>
          <p:cNvSpPr txBox="1"/>
          <p:nvPr/>
        </p:nvSpPr>
        <p:spPr>
          <a:xfrm>
            <a:off x="3114600" y="4272475"/>
            <a:ext cx="1200900" cy="6465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lsea Market"/>
                <a:ea typeface="Chelsea Market"/>
                <a:cs typeface="Chelsea Market"/>
                <a:sym typeface="Chelsea Market"/>
              </a:rPr>
              <a:t>Start</a:t>
            </a:r>
            <a:endParaRPr sz="3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69" name="Google Shape;69;p14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70" name="Google Shape;70;p14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9868" y="839325"/>
            <a:ext cx="2359800" cy="173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n clipart. Free download transparent .PNG | Creazilla"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492795" y="2406898"/>
            <a:ext cx="2500438" cy="21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849355">
            <a:off x="2865048" y="2202483"/>
            <a:ext cx="759057" cy="54735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78" name="Google Shape;7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79" name="Google Shape;79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>
            <a:hlinkClick action="ppaction://hlinksldjump" r:id="rId10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87" name="Google Shape;87;p15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5742750" y="376050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9868" y="839325"/>
            <a:ext cx="2359800" cy="173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n clipart. Free download transparent .PNG | Creazilla"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492795" y="2406898"/>
            <a:ext cx="2500438" cy="21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849355">
            <a:off x="2865048" y="2202483"/>
            <a:ext cx="759057" cy="5473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Thumbs Up Hand Sign Emoji | Emoji Island" id="91" name="Google Shape;9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36275" y="5924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92" name="Google Shape;9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2705200" y="16459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pen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3633725" y="27050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hen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95" name="Google Shape;95;p15"/>
          <p:cNvPicPr preferRelativeResize="0"/>
          <p:nvPr/>
        </p:nvPicPr>
        <p:blipFill rotWithShape="1">
          <a:blip r:embed="rId9">
            <a:alphaModFix/>
          </a:blip>
          <a:srcRect b="0" l="0" r="17518" t="0"/>
          <a:stretch/>
        </p:blipFill>
        <p:spPr>
          <a:xfrm>
            <a:off x="1492800" y="-162125"/>
            <a:ext cx="6101150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>
            <a:hlinkClick action="ppaction://hlinksldjump" r:id="rId10"/>
          </p:cNvPr>
          <p:cNvSpPr txBox="1"/>
          <p:nvPr/>
        </p:nvSpPr>
        <p:spPr>
          <a:xfrm>
            <a:off x="7261100" y="43472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02" name="Google Shape;102;p16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03" name="Google Shape;103;p16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9868" y="839325"/>
            <a:ext cx="2359800" cy="173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n clipart. Free download transparent .PNG | Creazilla" id="106" name="Google Shape;10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492795" y="2406898"/>
            <a:ext cx="2500438" cy="21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849355">
            <a:off x="2865048" y="2202483"/>
            <a:ext cx="759057" cy="54735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09" name="Google Shape;10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10" name="Google Shape;11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/>
          <p:nvPr/>
        </p:nvSpPr>
        <p:spPr>
          <a:xfrm rot="9861015">
            <a:off x="7370255" y="573077"/>
            <a:ext cx="1589214" cy="9343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2705200" y="16459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pen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3633725" y="27050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</a:t>
            </a: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en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Bitmoji Image" id="115" name="Google Shape;115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22" name="Google Shape;122;p17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23" name="Google Shape;123;p17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124" name="Google Shape;12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7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28" name="Google Shape;12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29" name="Google Shape;12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55820" y="699655"/>
            <a:ext cx="2235500" cy="239716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2887150" y="3093375"/>
            <a:ext cx="497400" cy="303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24299" y="1913227"/>
            <a:ext cx="1389550" cy="258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853917">
            <a:off x="2432278" y="2306504"/>
            <a:ext cx="1228006" cy="88552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>
            <a:hlinkClick action="ppaction://hlinkshowjump?jump=nextslide"/>
          </p:cNvPr>
          <p:cNvSpPr/>
          <p:nvPr/>
        </p:nvSpPr>
        <p:spPr>
          <a:xfrm rot="10800000"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7">
            <a:hlinkClick action="ppaction://hlinksldjump" r:id="rId10"/>
          </p:cNvPr>
          <p:cNvSpPr/>
          <p:nvPr/>
        </p:nvSpPr>
        <p:spPr>
          <a:xfrm rot="10800000"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41" name="Google Shape;141;p18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White Thumbs Down Sign Emoji Icon | Emoji Island" id="144" name="Google Shape;14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5820" y="699655"/>
            <a:ext cx="2235500" cy="239716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/>
          <p:nvPr/>
        </p:nvSpPr>
        <p:spPr>
          <a:xfrm>
            <a:off x="2887150" y="3093375"/>
            <a:ext cx="497400" cy="303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24299" y="1913227"/>
            <a:ext cx="1389550" cy="258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53917">
            <a:off x="2432278" y="2306504"/>
            <a:ext cx="1228006" cy="885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149" name="Google Shape;14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bat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bunny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53" name="Google Shape;153;p18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9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59" name="Google Shape;159;p19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60" name="Google Shape;160;p19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63" name="Google Shape;16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64" name="Google Shape;16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67" name="Google Shape;16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5820" y="699655"/>
            <a:ext cx="2235500" cy="239716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bat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2826500" y="3141900"/>
            <a:ext cx="594300" cy="4245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24299" y="1913227"/>
            <a:ext cx="1389550" cy="2585473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bunny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73" name="Google Shape;17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853917">
            <a:off x="2432278" y="2306504"/>
            <a:ext cx="1228006" cy="8855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9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80" name="Google Shape;180;p20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81" name="Google Shape;181;p20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182" name="Google Shape;18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0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86" name="Google Shape;18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87" name="Google Shape;18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376" y="779601"/>
            <a:ext cx="2186000" cy="17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78500" y="2432443"/>
            <a:ext cx="1462225" cy="2222582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0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0">
            <a:hlinkClick action="ppaction://hlinksldjump" r:id="rId9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97" name="Google Shape;197;p21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5221150" y="530325"/>
            <a:ext cx="3306851" cy="3484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Thumbs Up Hand Sign Emoji | Emoji Island" id="198" name="Google Shape;1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9051" y="1304475"/>
            <a:ext cx="1583551" cy="16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4376" y="779601"/>
            <a:ext cx="2186000" cy="17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8500" y="2432443"/>
            <a:ext cx="1462225" cy="22225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201" name="Google Shape;20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2802250" y="130447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</a:t>
            </a: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at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03" name="Google Shape;203;p21"/>
          <p:cNvSpPr txBox="1"/>
          <p:nvPr/>
        </p:nvSpPr>
        <p:spPr>
          <a:xfrm>
            <a:off x="3395400" y="34921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cat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04" name="Google Shape;204;p21">
            <a:hlinkClick action="ppaction://hlinksldjump" r:id="rId8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205" name="Google Shape;2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4925" y="1010370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212" name="Google Shape;212;p22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213" name="Google Shape;213;p22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2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217" name="Google Shape;21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218" name="Google Shape;21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4376" y="779601"/>
            <a:ext cx="2186000" cy="17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8500" y="2432443"/>
            <a:ext cx="1462225" cy="2222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/>
          <p:nvPr/>
        </p:nvSpPr>
        <p:spPr>
          <a:xfrm rot="9722018">
            <a:off x="7346165" y="721056"/>
            <a:ext cx="1589193" cy="93410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223" name="Google Shape;223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hat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25" name="Google Shape;225;p22"/>
          <p:cNvSpPr txBox="1"/>
          <p:nvPr/>
        </p:nvSpPr>
        <p:spPr>
          <a:xfrm>
            <a:off x="1686250" y="347277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cat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26" name="Google Shape;226;p22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232" name="Google Shape;232;p23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233" name="Google Shape;233;p23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234" name="Google Shape;2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849355">
            <a:off x="2865048" y="2202483"/>
            <a:ext cx="759057" cy="54735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3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239" name="Google Shape;23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240" name="Google Shape;24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3"/>
          <p:cNvPicPr preferRelativeResize="0"/>
          <p:nvPr/>
        </p:nvPicPr>
        <p:blipFill rotWithShape="1">
          <a:blip r:embed="rId8">
            <a:alphaModFix/>
          </a:blip>
          <a:srcRect b="0" l="0" r="41592" t="0"/>
          <a:stretch/>
        </p:blipFill>
        <p:spPr>
          <a:xfrm>
            <a:off x="2098378" y="1837150"/>
            <a:ext cx="1952023" cy="2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2100" y="376040"/>
            <a:ext cx="2621625" cy="181766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3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3">
            <a:hlinkClick action="ppaction://hlinksldjump" r:id="rId10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849355">
            <a:off x="2865048" y="2202483"/>
            <a:ext cx="759057" cy="54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4"/>
          <p:cNvPicPr preferRelativeResize="0"/>
          <p:nvPr/>
        </p:nvPicPr>
        <p:blipFill rotWithShape="1">
          <a:blip r:embed="rId4">
            <a:alphaModFix/>
          </a:blip>
          <a:srcRect b="0" l="0" r="41592" t="0"/>
          <a:stretch/>
        </p:blipFill>
        <p:spPr>
          <a:xfrm>
            <a:off x="2098378" y="1837150"/>
            <a:ext cx="1952023" cy="2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100" y="376040"/>
            <a:ext cx="2621625" cy="18176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253" name="Google Shape;253;p24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254" name="Google Shape;25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log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56" name="Google Shape;256;p24"/>
          <p:cNvSpPr txBox="1"/>
          <p:nvPr/>
        </p:nvSpPr>
        <p:spPr>
          <a:xfrm>
            <a:off x="2873800" y="437287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dog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257" name="Google Shape;257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4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4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5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265" name="Google Shape;265;p25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266" name="Google Shape;266;p25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8" name="Google Shape;26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849355">
            <a:off x="2865048" y="2202483"/>
            <a:ext cx="759057" cy="54735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5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271" name="Google Shape;27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272" name="Google Shape;27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5"/>
          <p:cNvPicPr preferRelativeResize="0"/>
          <p:nvPr/>
        </p:nvPicPr>
        <p:blipFill rotWithShape="1">
          <a:blip r:embed="rId7">
            <a:alphaModFix/>
          </a:blip>
          <a:srcRect b="0" l="0" r="41592" t="0"/>
          <a:stretch/>
        </p:blipFill>
        <p:spPr>
          <a:xfrm>
            <a:off x="2098378" y="1837150"/>
            <a:ext cx="1952023" cy="2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2100" y="376040"/>
            <a:ext cx="2621625" cy="1817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5"/>
          <p:cNvSpPr/>
          <p:nvPr/>
        </p:nvSpPr>
        <p:spPr>
          <a:xfrm rot="10411133">
            <a:off x="7345995" y="721035"/>
            <a:ext cx="1589357" cy="9341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277" name="Google Shape;277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5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lob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79" name="Google Shape;279;p25"/>
          <p:cNvSpPr txBox="1"/>
          <p:nvPr/>
        </p:nvSpPr>
        <p:spPr>
          <a:xfrm>
            <a:off x="2778425" y="4269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dog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80" name="Google Shape;280;p25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6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286" name="Google Shape;286;p26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287" name="Google Shape;287;p26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288" name="Google Shape;28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6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292" name="Google Shape;29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293" name="Google Shape;29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My Miss Kate Cuttables" id="294" name="Google Shape;294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525" y="473125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77897" y="3039599"/>
            <a:ext cx="2274175" cy="183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6">
            <a:hlinkClick action="ppaction://hlinkshowjump?jump=nextslide"/>
          </p:cNvPr>
          <p:cNvSpPr/>
          <p:nvPr/>
        </p:nvSpPr>
        <p:spPr>
          <a:xfrm flipH="1" rot="5400000">
            <a:off x="6214106" y="2089606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6">
            <a:hlinkClick action="ppaction://hlinksldjump" r:id="rId9"/>
          </p:cNvPr>
          <p:cNvSpPr/>
          <p:nvPr/>
        </p:nvSpPr>
        <p:spPr>
          <a:xfrm flipH="1" rot="5400000">
            <a:off x="4354294" y="134156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in on My Miss Kate Cuttables" id="303" name="Google Shape;3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525" y="473125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7897" y="3039599"/>
            <a:ext cx="2274175" cy="183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305" name="Google Shape;305;p27"/>
          <p:cNvPicPr preferRelativeResize="0"/>
          <p:nvPr/>
        </p:nvPicPr>
        <p:blipFill rotWithShape="1">
          <a:blip r:embed="rId5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306" name="Google Shape;30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307" name="Google Shape;30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7"/>
          <p:cNvPicPr preferRelativeResize="0"/>
          <p:nvPr/>
        </p:nvPicPr>
        <p:blipFill rotWithShape="1">
          <a:blip r:embed="rId8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7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leprechaun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10" name="Google Shape;310;p27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lemon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11" name="Google Shape;311;p27">
            <a:hlinkClick action="ppaction://hlinksldjump" r:id="rId9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8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317" name="Google Shape;317;p28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318" name="Google Shape;318;p28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8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322" name="Google Shape;3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323" name="Google Shape;32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My Miss Kate Cuttables" id="324" name="Google Shape;32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525" y="473125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77897" y="3039599"/>
            <a:ext cx="2274175" cy="183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8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328" name="Google Shape;328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8"/>
          <p:cNvSpPr txBox="1"/>
          <p:nvPr/>
        </p:nvSpPr>
        <p:spPr>
          <a:xfrm>
            <a:off x="2535375" y="1796250"/>
            <a:ext cx="217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leprechaun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30" name="Google Shape;330;p28"/>
          <p:cNvSpPr txBox="1"/>
          <p:nvPr/>
        </p:nvSpPr>
        <p:spPr>
          <a:xfrm>
            <a:off x="23777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lemon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31" name="Google Shape;331;p28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9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337" name="Google Shape;337;p29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338" name="Google Shape;338;p29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339" name="Google Shape;33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9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343" name="Google Shape;34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344" name="Google Shape;34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6523" y="659038"/>
            <a:ext cx="2160045" cy="18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54804" y="2325991"/>
            <a:ext cx="2160050" cy="2343096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9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9">
            <a:hlinkClick action="ppaction://hlinksldjump" r:id="rId9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0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4" name="Google Shape;35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523" y="659038"/>
            <a:ext cx="2160045" cy="18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4804" y="2325991"/>
            <a:ext cx="2160050" cy="2343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356" name="Google Shape;356;p30"/>
          <p:cNvPicPr preferRelativeResize="0"/>
          <p:nvPr/>
        </p:nvPicPr>
        <p:blipFill rotWithShape="1">
          <a:blip r:embed="rId5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357" name="Google Shape;35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0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flag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59" name="Google Shape;359;p30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bunny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360" name="Google Shape;360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0"/>
          <p:cNvPicPr preferRelativeResize="0"/>
          <p:nvPr/>
        </p:nvPicPr>
        <p:blipFill rotWithShape="1">
          <a:blip r:embed="rId8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0">
            <a:hlinkClick action="ppaction://hlinksldjump" r:id="rId9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1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368" name="Google Shape;368;p31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369" name="Google Shape;369;p31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1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6523" y="659038"/>
            <a:ext cx="2160045" cy="18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54804" y="2325991"/>
            <a:ext cx="2160050" cy="2343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1"/>
          <p:cNvSpPr/>
          <p:nvPr/>
        </p:nvSpPr>
        <p:spPr>
          <a:xfrm rot="10125349">
            <a:off x="7345983" y="720829"/>
            <a:ext cx="1589307" cy="93441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379" name="Google Shape;379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1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flag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81" name="Google Shape;381;p31"/>
          <p:cNvSpPr txBox="1"/>
          <p:nvPr/>
        </p:nvSpPr>
        <p:spPr>
          <a:xfrm>
            <a:off x="2253225" y="40758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rag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82" name="Google Shape;382;p31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2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388" name="Google Shape;388;p32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389" name="Google Shape;389;p32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390" name="Google Shape;39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2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394" name="Google Shape;39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395" name="Google Shape;39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325" y="461900"/>
            <a:ext cx="3210350" cy="321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2"/>
          <p:cNvPicPr preferRelativeResize="0"/>
          <p:nvPr/>
        </p:nvPicPr>
        <p:blipFill rotWithShape="1">
          <a:blip r:embed="rId8">
            <a:alphaModFix/>
          </a:blip>
          <a:srcRect b="0" l="28664" r="27753" t="0"/>
          <a:stretch/>
        </p:blipFill>
        <p:spPr>
          <a:xfrm>
            <a:off x="2270675" y="2903963"/>
            <a:ext cx="1648875" cy="193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2">
            <a:hlinkClick action="ppaction://hlinkshowjump?jump=nextslide"/>
          </p:cNvPr>
          <p:cNvSpPr/>
          <p:nvPr/>
        </p:nvSpPr>
        <p:spPr>
          <a:xfrm rot="10800000"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2">
            <a:hlinkClick action="ppaction://hlinksldjump" r:id="rId9"/>
          </p:cNvPr>
          <p:cNvSpPr/>
          <p:nvPr/>
        </p:nvSpPr>
        <p:spPr>
          <a:xfrm rot="10800000"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3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5" name="Google Shape;40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325" y="461900"/>
            <a:ext cx="3210350" cy="321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3"/>
          <p:cNvPicPr preferRelativeResize="0"/>
          <p:nvPr/>
        </p:nvPicPr>
        <p:blipFill rotWithShape="1">
          <a:blip r:embed="rId4">
            <a:alphaModFix/>
          </a:blip>
          <a:srcRect b="0" l="28664" r="27753" t="0"/>
          <a:stretch/>
        </p:blipFill>
        <p:spPr>
          <a:xfrm>
            <a:off x="2270675" y="2903963"/>
            <a:ext cx="1648875" cy="193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407" name="Google Shape;407;p33"/>
          <p:cNvPicPr preferRelativeResize="0"/>
          <p:nvPr/>
        </p:nvPicPr>
        <p:blipFill rotWithShape="1">
          <a:blip r:embed="rId5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408" name="Google Shape;40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409" name="Google Shape;40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3"/>
          <p:cNvPicPr preferRelativeResize="0"/>
          <p:nvPr/>
        </p:nvPicPr>
        <p:blipFill rotWithShape="1">
          <a:blip r:embed="rId8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3"/>
          <p:cNvSpPr txBox="1"/>
          <p:nvPr/>
        </p:nvSpPr>
        <p:spPr>
          <a:xfrm>
            <a:off x="3061575" y="2350200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12" name="Google Shape;412;p33"/>
          <p:cNvSpPr txBox="1"/>
          <p:nvPr/>
        </p:nvSpPr>
        <p:spPr>
          <a:xfrm>
            <a:off x="3610675" y="42558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ring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13" name="Google Shape;413;p33">
            <a:hlinkClick action="ppaction://hlinksldjump" r:id="rId9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4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419" name="Google Shape;419;p34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420" name="Google Shape;420;p34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4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3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424" name="Google Shape;42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425" name="Google Shape;42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325" y="461900"/>
            <a:ext cx="3210350" cy="321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4"/>
          <p:cNvPicPr preferRelativeResize="0"/>
          <p:nvPr/>
        </p:nvPicPr>
        <p:blipFill rotWithShape="1">
          <a:blip r:embed="rId7">
            <a:alphaModFix/>
          </a:blip>
          <a:srcRect b="0" l="28664" r="27753" t="0"/>
          <a:stretch/>
        </p:blipFill>
        <p:spPr>
          <a:xfrm>
            <a:off x="2270675" y="2903963"/>
            <a:ext cx="1648875" cy="193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4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430" name="Google Shape;430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4"/>
          <p:cNvSpPr txBox="1"/>
          <p:nvPr/>
        </p:nvSpPr>
        <p:spPr>
          <a:xfrm>
            <a:off x="3311925" y="14202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32" name="Google Shape;432;p34"/>
          <p:cNvSpPr txBox="1"/>
          <p:nvPr/>
        </p:nvSpPr>
        <p:spPr>
          <a:xfrm>
            <a:off x="1959225" y="39545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Ring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33" name="Google Shape;433;p34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5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439" name="Google Shape;439;p35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440" name="Google Shape;440;p35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441" name="Google Shape;44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5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445" name="Google Shape;44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446" name="Google Shape;446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3575" y="573400"/>
            <a:ext cx="2259950" cy="22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39451" y="2573738"/>
            <a:ext cx="1657723" cy="213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700866">
            <a:off x="2688090" y="2316960"/>
            <a:ext cx="760442" cy="589674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5">
            <a:hlinkClick action="ppaction://hlinkshowjump?jump=nextslide"/>
          </p:cNvPr>
          <p:cNvSpPr/>
          <p:nvPr/>
        </p:nvSpPr>
        <p:spPr>
          <a:xfrm rot="10800000"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5">
            <a:hlinkClick action="ppaction://hlinksldjump" r:id="rId10"/>
          </p:cNvPr>
          <p:cNvSpPr/>
          <p:nvPr/>
        </p:nvSpPr>
        <p:spPr>
          <a:xfrm rot="10800000"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6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9" name="Google Shape;45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575" y="573400"/>
            <a:ext cx="2259950" cy="22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9451" y="2573738"/>
            <a:ext cx="1657723" cy="213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00866">
            <a:off x="2688090" y="2316960"/>
            <a:ext cx="760442" cy="589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462" name="Google Shape;462;p36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463" name="Google Shape;463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464" name="Google Shape;464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6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6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jam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67" name="Google Shape;467;p36"/>
          <p:cNvSpPr txBox="1"/>
          <p:nvPr/>
        </p:nvSpPr>
        <p:spPr>
          <a:xfrm>
            <a:off x="2709775" y="44014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sad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68" name="Google Shape;468;p36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7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474" name="Google Shape;474;p37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475" name="Google Shape;475;p37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7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479" name="Google Shape;47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480" name="Google Shape;48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575" y="573400"/>
            <a:ext cx="2259950" cy="22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39451" y="2573738"/>
            <a:ext cx="1657723" cy="213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00866">
            <a:off x="2688090" y="2316960"/>
            <a:ext cx="760442" cy="58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7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486" name="Google Shape;486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7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jam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88" name="Google Shape;488;p37"/>
          <p:cNvSpPr txBox="1"/>
          <p:nvPr/>
        </p:nvSpPr>
        <p:spPr>
          <a:xfrm>
            <a:off x="1651650" y="3868638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sad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89" name="Google Shape;489;p37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8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495" name="Google Shape;495;p38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496" name="Google Shape;496;p38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497" name="Google Shape;49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3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8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501" name="Google Shape;50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502" name="Google Shape;50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nflower clipart. Free download transparent .PNG | Creazilla" id="503" name="Google Shape;50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8300" y="586261"/>
            <a:ext cx="1974124" cy="2042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ound castle tower clipart. Free download transparent .PNG | Creazilla" id="504" name="Google Shape;504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03076" y="2369512"/>
            <a:ext cx="1779775" cy="22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8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38">
            <a:hlinkClick action="ppaction://hlinksldjump" r:id="rId9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9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unflower clipart. Free download transparent .PNG | Creazilla" id="512" name="Google Shape;5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300" y="586261"/>
            <a:ext cx="1974124" cy="2042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ound castle tower clipart. Free download transparent .PNG | Creazilla" id="513" name="Google Shape;51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3076" y="2369512"/>
            <a:ext cx="1779775" cy="2256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514" name="Google Shape;514;p39"/>
          <p:cNvPicPr preferRelativeResize="0"/>
          <p:nvPr/>
        </p:nvPicPr>
        <p:blipFill rotWithShape="1">
          <a:blip r:embed="rId5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515" name="Google Shape;515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39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flower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17" name="Google Shape;517;p39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tower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518" name="Google Shape;51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9"/>
          <p:cNvPicPr preferRelativeResize="0"/>
          <p:nvPr/>
        </p:nvPicPr>
        <p:blipFill rotWithShape="1">
          <a:blip r:embed="rId8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39">
            <a:hlinkClick action="ppaction://hlinksldjump" r:id="rId9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0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526" name="Google Shape;526;p40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527" name="Google Shape;527;p40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4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40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531" name="Google Shape;53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532" name="Google Shape;53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nflower clipart. Free download transparent .PNG | Creazilla" id="533" name="Google Shape;533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8300" y="586261"/>
            <a:ext cx="1974124" cy="2042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ound castle tower clipart. Free download transparent .PNG | Creazilla" id="534" name="Google Shape;534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3076" y="2369512"/>
            <a:ext cx="1779775" cy="22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0"/>
          <p:cNvSpPr/>
          <p:nvPr/>
        </p:nvSpPr>
        <p:spPr>
          <a:xfrm rot="10799351">
            <a:off x="7345914" y="721078"/>
            <a:ext cx="1589400" cy="934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537" name="Google Shape;537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40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flower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39" name="Google Shape;539;p40"/>
          <p:cNvSpPr txBox="1"/>
          <p:nvPr/>
        </p:nvSpPr>
        <p:spPr>
          <a:xfrm>
            <a:off x="1880400" y="41023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tower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40" name="Google Shape;540;p40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1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546" name="Google Shape;546;p41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547" name="Google Shape;547;p41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548" name="Google Shape;54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41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4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552" name="Google Shape;55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553" name="Google Shape;553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61950" y="2320025"/>
            <a:ext cx="2464800" cy="246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Map Cliparts, Download Free Clip Art, Free Clip Art on Clipart Library" id="555" name="Google Shape;555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8843" y="605792"/>
            <a:ext cx="2507282" cy="217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700855">
            <a:off x="2598889" y="2077433"/>
            <a:ext cx="951548" cy="73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91400" y="3892250"/>
            <a:ext cx="405900" cy="6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41">
            <a:hlinkClick action="ppaction://hlinkshowjump?jump=nextslide"/>
          </p:cNvPr>
          <p:cNvSpPr/>
          <p:nvPr/>
        </p:nvSpPr>
        <p:spPr>
          <a:xfrm rot="10800000"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41">
            <a:hlinkClick action="ppaction://hlinksldjump" r:id="rId11"/>
          </p:cNvPr>
          <p:cNvSpPr/>
          <p:nvPr/>
        </p:nvSpPr>
        <p:spPr>
          <a:xfrm rot="10800000"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2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5" name="Google Shape;56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1950" y="2320025"/>
            <a:ext cx="2464800" cy="246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Map Cliparts, Download Free Clip Art, Free Clip Art on Clipart Library" id="566" name="Google Shape;56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843" y="605792"/>
            <a:ext cx="2507282" cy="217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00855">
            <a:off x="2598889" y="2077433"/>
            <a:ext cx="951548" cy="73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91400" y="3892250"/>
            <a:ext cx="405900" cy="629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569" name="Google Shape;569;p42"/>
          <p:cNvPicPr preferRelativeResize="0"/>
          <p:nvPr/>
        </p:nvPicPr>
        <p:blipFill rotWithShape="1">
          <a:blip r:embed="rId7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570" name="Google Shape;570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571" name="Google Shape;571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2"/>
          <p:cNvPicPr preferRelativeResize="0"/>
          <p:nvPr/>
        </p:nvPicPr>
        <p:blipFill rotWithShape="1">
          <a:blip r:embed="rId10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42"/>
          <p:cNvSpPr txBox="1"/>
          <p:nvPr/>
        </p:nvSpPr>
        <p:spPr>
          <a:xfrm>
            <a:off x="2940250" y="1116900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map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74" name="Google Shape;574;p42"/>
          <p:cNvSpPr txBox="1"/>
          <p:nvPr/>
        </p:nvSpPr>
        <p:spPr>
          <a:xfrm>
            <a:off x="3311925" y="41345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mad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75" name="Google Shape;575;p42">
            <a:hlinkClick action="ppaction://hlinksldjump" r:id="rId11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3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581" name="Google Shape;581;p43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582" name="Google Shape;582;p43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4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43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586" name="Google Shape;58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587" name="Google Shape;58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1950" y="2320025"/>
            <a:ext cx="2464800" cy="246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Map Cliparts, Download Free Clip Art, Free Clip Art on Clipart Library" id="589" name="Google Shape;589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8843" y="605792"/>
            <a:ext cx="2507282" cy="217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00855">
            <a:off x="2598889" y="2077433"/>
            <a:ext cx="951548" cy="73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91400" y="3892250"/>
            <a:ext cx="405900" cy="6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43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594" name="Google Shape;594;p4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43"/>
          <p:cNvSpPr txBox="1"/>
          <p:nvPr/>
        </p:nvSpPr>
        <p:spPr>
          <a:xfrm>
            <a:off x="3097300" y="110477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map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96" name="Google Shape;596;p43"/>
          <p:cNvSpPr txBox="1"/>
          <p:nvPr/>
        </p:nvSpPr>
        <p:spPr>
          <a:xfrm>
            <a:off x="1614175" y="35296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mad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597" name="Google Shape;597;p43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4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603" name="Google Shape;603;p44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604" name="Google Shape;604;p44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605" name="Google Shape;60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4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609" name="Google Shape;60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610" name="Google Shape;61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1891" y="2640900"/>
            <a:ext cx="3062958" cy="19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18443" y="905875"/>
            <a:ext cx="2010150" cy="1998101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4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44">
            <a:hlinkClick action="ppaction://hlinksldjump" r:id="rId9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45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0" name="Google Shape;62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891" y="2640900"/>
            <a:ext cx="3062958" cy="19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8443" y="905875"/>
            <a:ext cx="2010150" cy="1998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622" name="Google Shape;622;p45"/>
          <p:cNvPicPr preferRelativeResize="0"/>
          <p:nvPr/>
        </p:nvPicPr>
        <p:blipFill rotWithShape="1">
          <a:blip r:embed="rId5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623" name="Google Shape;623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5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rake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25" name="Google Shape;625;p45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lake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626" name="Google Shape;626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45"/>
          <p:cNvPicPr preferRelativeResize="0"/>
          <p:nvPr/>
        </p:nvPicPr>
        <p:blipFill rotWithShape="1">
          <a:blip r:embed="rId8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45">
            <a:hlinkClick action="ppaction://hlinksldjump" r:id="rId9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46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634" name="Google Shape;634;p46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635" name="Google Shape;635;p46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639" name="Google Shape;63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640" name="Google Shape;64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1891" y="2640900"/>
            <a:ext cx="3062958" cy="19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8443" y="905875"/>
            <a:ext cx="2010150" cy="199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6"/>
          <p:cNvSpPr/>
          <p:nvPr/>
        </p:nvSpPr>
        <p:spPr>
          <a:xfrm rot="9788101">
            <a:off x="7345992" y="721033"/>
            <a:ext cx="1589357" cy="9341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645" name="Google Shape;645;p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6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rake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47" name="Google Shape;647;p46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lake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48" name="Google Shape;648;p46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7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654" name="Google Shape;654;p47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655" name="Google Shape;655;p47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656" name="Google Shape;65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4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7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660" name="Google Shape;660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661" name="Google Shape;661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A _6 Item" id="662" name="Google Shape;662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0473" y="682411"/>
            <a:ext cx="2786099" cy="19513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Folded Laundry Cliparts, Download Free Clip Art, Free Clip Art on  Clipart Library" id="663" name="Google Shape;663;p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66350" y="2362080"/>
            <a:ext cx="2542851" cy="216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62025" y="3416099"/>
            <a:ext cx="470700" cy="4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47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7">
            <a:hlinkClick action="ppaction://hlinksldjump" r:id="rId10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8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in on A _6 Item" id="672" name="Google Shape;67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473" y="682411"/>
            <a:ext cx="2786099" cy="19513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Folded Laundry Cliparts, Download Free Clip Art, Free Clip Art on  Clipart Library" id="673" name="Google Shape;67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6350" y="2362080"/>
            <a:ext cx="2542851" cy="216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2025" y="3416099"/>
            <a:ext cx="470700" cy="447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675" name="Google Shape;675;p48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676" name="Google Shape;676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48"/>
          <p:cNvSpPr txBox="1"/>
          <p:nvPr/>
        </p:nvSpPr>
        <p:spPr>
          <a:xfrm>
            <a:off x="3110075" y="682400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gold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78" name="Google Shape;678;p48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fold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679" name="Google Shape;679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48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48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9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687" name="Google Shape;687;p49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688" name="Google Shape;688;p49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4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49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4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692" name="Google Shape;69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693" name="Google Shape;69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A _6 Item" id="694" name="Google Shape;694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0473" y="682411"/>
            <a:ext cx="2786099" cy="19513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Folded Laundry Cliparts, Download Free Clip Art, Free Clip Art on  Clipart Library" id="695" name="Google Shape;695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66350" y="2362080"/>
            <a:ext cx="2542851" cy="216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62025" y="3416099"/>
            <a:ext cx="470700" cy="4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49"/>
          <p:cNvSpPr/>
          <p:nvPr/>
        </p:nvSpPr>
        <p:spPr>
          <a:xfrm rot="10240795">
            <a:off x="7345926" y="721026"/>
            <a:ext cx="1589381" cy="93421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699" name="Google Shape;699;p4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49"/>
          <p:cNvSpPr txBox="1"/>
          <p:nvPr/>
        </p:nvSpPr>
        <p:spPr>
          <a:xfrm>
            <a:off x="3262025" y="16459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gold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01" name="Google Shape;701;p49"/>
          <p:cNvSpPr txBox="1"/>
          <p:nvPr/>
        </p:nvSpPr>
        <p:spPr>
          <a:xfrm>
            <a:off x="2790150" y="43243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fold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02" name="Google Shape;702;p49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50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708" name="Google Shape;708;p50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709" name="Google Shape;709;p50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710" name="Google Shape;71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0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5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714" name="Google Shape;71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715" name="Google Shape;71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6850" y="524000"/>
            <a:ext cx="2478500" cy="24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80300" y="2476913"/>
            <a:ext cx="2326075" cy="232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399388">
            <a:off x="1880300" y="2046675"/>
            <a:ext cx="497375" cy="5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1054724">
            <a:off x="1219714" y="856425"/>
            <a:ext cx="1394123" cy="1003150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50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50">
            <a:hlinkClick action="ppaction://hlinksldjump" r:id="rId11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50">
            <a:hlinkClick action="ppaction://hlinkshowjump?jump=nextslide"/>
          </p:cNvPr>
          <p:cNvSpPr/>
          <p:nvPr/>
        </p:nvSpPr>
        <p:spPr>
          <a:xfrm rot="10800000">
            <a:off x="6414325" y="21941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50">
            <a:hlinkClick action="ppaction://hlinksldjump" r:id="rId12"/>
          </p:cNvPr>
          <p:cNvSpPr/>
          <p:nvPr/>
        </p:nvSpPr>
        <p:spPr>
          <a:xfrm rot="10800000">
            <a:off x="4458875" y="3343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1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9" name="Google Shape;72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850" y="524000"/>
            <a:ext cx="2478500" cy="24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0300" y="2476913"/>
            <a:ext cx="2326075" cy="232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9388">
            <a:off x="1880300" y="2046675"/>
            <a:ext cx="497375" cy="5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054724">
            <a:off x="1219714" y="856425"/>
            <a:ext cx="1394123" cy="1003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733" name="Google Shape;733;p51"/>
          <p:cNvPicPr preferRelativeResize="0"/>
          <p:nvPr/>
        </p:nvPicPr>
        <p:blipFill rotWithShape="1">
          <a:blip r:embed="rId7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734" name="Google Shape;734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735" name="Google Shape;735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51"/>
          <p:cNvPicPr preferRelativeResize="0"/>
          <p:nvPr/>
        </p:nvPicPr>
        <p:blipFill rotWithShape="1">
          <a:blip r:embed="rId10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51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grin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38" name="Google Shape;738;p51"/>
          <p:cNvSpPr txBox="1"/>
          <p:nvPr/>
        </p:nvSpPr>
        <p:spPr>
          <a:xfrm>
            <a:off x="2732775" y="43243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dig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39" name="Google Shape;739;p51">
            <a:hlinkClick action="ppaction://hlinksldjump" r:id="rId11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2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745" name="Google Shape;745;p52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746" name="Google Shape;746;p52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52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5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750" name="Google Shape;750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751" name="Google Shape;75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6850" y="524000"/>
            <a:ext cx="2478500" cy="24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80300" y="2476913"/>
            <a:ext cx="2326075" cy="232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99388">
            <a:off x="1880300" y="2046675"/>
            <a:ext cx="497375" cy="5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1054724">
            <a:off x="1219714" y="856425"/>
            <a:ext cx="1394123" cy="10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2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758" name="Google Shape;758;p5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52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grin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60" name="Google Shape;760;p52"/>
          <p:cNvSpPr txBox="1"/>
          <p:nvPr/>
        </p:nvSpPr>
        <p:spPr>
          <a:xfrm>
            <a:off x="2523300" y="43243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dig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61" name="Google Shape;761;p52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3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767" name="Google Shape;767;p53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768" name="Google Shape;768;p53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769" name="Google Shape;76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5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53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773" name="Google Shape;773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774" name="Google Shape;774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4323" y="657125"/>
            <a:ext cx="1874277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9130" y="2746868"/>
            <a:ext cx="2551869" cy="150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08177" y="1146550"/>
            <a:ext cx="546575" cy="655651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53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53">
            <a:hlinkClick action="ppaction://hlinksldjump" r:id="rId10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54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5" name="Google Shape;78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323" y="657125"/>
            <a:ext cx="1874277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9130" y="2746868"/>
            <a:ext cx="2551869" cy="150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8177" y="1146550"/>
            <a:ext cx="546575" cy="6556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788" name="Google Shape;788;p54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789" name="Google Shape;789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54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pot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91" name="Google Shape;791;p54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cot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792" name="Google Shape;792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54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54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5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800" name="Google Shape;800;p55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801" name="Google Shape;801;p55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5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55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5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805" name="Google Shape;805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806" name="Google Shape;806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4323" y="657125"/>
            <a:ext cx="1874277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09130" y="2746868"/>
            <a:ext cx="2551869" cy="150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08177" y="1146550"/>
            <a:ext cx="546575" cy="65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55"/>
          <p:cNvSpPr/>
          <p:nvPr/>
        </p:nvSpPr>
        <p:spPr>
          <a:xfrm rot="9188683">
            <a:off x="7346186" y="720846"/>
            <a:ext cx="1589194" cy="93432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812" name="Google Shape;812;p5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55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pot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14" name="Google Shape;814;p55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cot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15" name="Google Shape;815;p55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56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821" name="Google Shape;821;p56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822" name="Google Shape;822;p56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823" name="Google Shape;82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5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56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5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827" name="Google Shape;827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828" name="Google Shape;828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8800" y="2761577"/>
            <a:ext cx="2901724" cy="194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0013" y="634025"/>
            <a:ext cx="279082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700866">
            <a:off x="1511390" y="704910"/>
            <a:ext cx="760442" cy="589674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56">
            <a:hlinkClick action="ppaction://hlinkshowjump?jump=nextslide"/>
          </p:cNvPr>
          <p:cNvSpPr/>
          <p:nvPr/>
        </p:nvSpPr>
        <p:spPr>
          <a:xfrm rot="10800000"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56">
            <a:hlinkClick action="ppaction://hlinksldjump" r:id="rId10"/>
          </p:cNvPr>
          <p:cNvSpPr/>
          <p:nvPr/>
        </p:nvSpPr>
        <p:spPr>
          <a:xfrm rot="10800000"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57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9" name="Google Shape;83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8800" y="2761577"/>
            <a:ext cx="2901724" cy="194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013" y="634025"/>
            <a:ext cx="279082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00866">
            <a:off x="1511390" y="704910"/>
            <a:ext cx="760442" cy="589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842" name="Google Shape;842;p57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843" name="Google Shape;843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844" name="Google Shape;844;p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57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57"/>
          <p:cNvSpPr txBox="1"/>
          <p:nvPr/>
        </p:nvSpPr>
        <p:spPr>
          <a:xfrm>
            <a:off x="2886725" y="842250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47" name="Google Shape;847;p57"/>
          <p:cNvSpPr txBox="1"/>
          <p:nvPr/>
        </p:nvSpPr>
        <p:spPr>
          <a:xfrm>
            <a:off x="3675250" y="3472763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hid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48" name="Google Shape;848;p57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58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854" name="Google Shape;854;p58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855" name="Google Shape;855;p58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5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58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5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859" name="Google Shape;859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860" name="Google Shape;860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8800" y="2761577"/>
            <a:ext cx="2901724" cy="194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0013" y="634025"/>
            <a:ext cx="279082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00866">
            <a:off x="1511390" y="704910"/>
            <a:ext cx="760442" cy="58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5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58"/>
          <p:cNvSpPr/>
          <p:nvPr/>
        </p:nvSpPr>
        <p:spPr>
          <a:xfrm rot="5239014">
            <a:off x="7346023" y="720934"/>
            <a:ext cx="1589342" cy="93431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866" name="Google Shape;866;p5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58"/>
          <p:cNvSpPr txBox="1"/>
          <p:nvPr/>
        </p:nvSpPr>
        <p:spPr>
          <a:xfrm>
            <a:off x="2608150" y="92647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68" name="Google Shape;868;p58"/>
          <p:cNvSpPr txBox="1"/>
          <p:nvPr/>
        </p:nvSpPr>
        <p:spPr>
          <a:xfrm>
            <a:off x="3567325" y="276157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hid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69" name="Google Shape;869;p58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59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875" name="Google Shape;875;p59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876" name="Google Shape;876;p59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877" name="Google Shape;87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5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59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59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881" name="Google Shape;881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882" name="Google Shape;882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Net Cliparts, Download Free Clip Art, Free Clip Art on Clipart Library" id="883" name="Google Shape;883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2878" y="681825"/>
            <a:ext cx="2026346" cy="24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91575" y="2365997"/>
            <a:ext cx="2786101" cy="2263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2699915">
            <a:off x="2282481" y="3060128"/>
            <a:ext cx="325839" cy="390866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59">
            <a:hlinkClick action="ppaction://hlinkshowjump?jump=nextslide"/>
          </p:cNvPr>
          <p:cNvSpPr/>
          <p:nvPr/>
        </p:nvSpPr>
        <p:spPr>
          <a:xfrm rot="10800000"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59">
            <a:hlinkClick action="ppaction://hlinksldjump" r:id="rId10"/>
          </p:cNvPr>
          <p:cNvSpPr/>
          <p:nvPr/>
        </p:nvSpPr>
        <p:spPr>
          <a:xfrm rot="10800000"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60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ree Net Cliparts, Download Free Clip Art, Free Clip Art on Clipart Library" id="893" name="Google Shape;89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878" y="681825"/>
            <a:ext cx="2026346" cy="24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575" y="2365997"/>
            <a:ext cx="2786101" cy="2263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699915">
            <a:off x="2282481" y="3060128"/>
            <a:ext cx="325839" cy="390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896" name="Google Shape;896;p60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897" name="Google Shape;897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898" name="Google Shape;898;p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60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60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net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01" name="Google Shape;901;p60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bed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02" name="Google Shape;902;p60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61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908" name="Google Shape;908;p61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909" name="Google Shape;909;p61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6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61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6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913" name="Google Shape;91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914" name="Google Shape;914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Net Cliparts, Download Free Clip Art, Free Clip Art on Clipart Library" id="915" name="Google Shape;915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2878" y="681825"/>
            <a:ext cx="2026346" cy="24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91575" y="2365997"/>
            <a:ext cx="2786101" cy="2263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2699915">
            <a:off x="2282481" y="3060128"/>
            <a:ext cx="325839" cy="39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6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61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920" name="Google Shape;920;p6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61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net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22" name="Google Shape;922;p61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bed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23" name="Google Shape;923;p61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62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929" name="Google Shape;929;p62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930" name="Google Shape;930;p62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931" name="Google Shape;931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6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62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6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935" name="Google Shape;935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936" name="Google Shape;936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925334">
            <a:off x="765393" y="1042900"/>
            <a:ext cx="333492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beka | Clip Art | Green Mug—with hot coffee" id="938" name="Google Shape;938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38000" y="2312725"/>
            <a:ext cx="2062325" cy="206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58408" y="3401327"/>
            <a:ext cx="397850" cy="477248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62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62">
            <a:hlinkClick action="ppaction://hlinksldjump" r:id="rId10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63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7" name="Google Shape;94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25334">
            <a:off x="765393" y="1042900"/>
            <a:ext cx="333492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beka | Clip Art | Green Mug—with hot coffee" id="948" name="Google Shape;94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8000" y="2312725"/>
            <a:ext cx="2062325" cy="206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8408" y="3401327"/>
            <a:ext cx="397850" cy="477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950" name="Google Shape;950;p63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951" name="Google Shape;951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63"/>
          <p:cNvSpPr txBox="1"/>
          <p:nvPr/>
        </p:nvSpPr>
        <p:spPr>
          <a:xfrm>
            <a:off x="2988775" y="1781938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rug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53" name="Google Shape;953;p63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mug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954" name="Google Shape;954;p6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63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63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64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962" name="Google Shape;962;p64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963" name="Google Shape;963;p64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6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64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64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967" name="Google Shape;96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968" name="Google Shape;968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25334">
            <a:off x="765393" y="1042900"/>
            <a:ext cx="333492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beka | Clip Art | Green Mug—with hot coffee" id="970" name="Google Shape;970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38000" y="2312725"/>
            <a:ext cx="2062325" cy="206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58408" y="3401327"/>
            <a:ext cx="397850" cy="477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64"/>
          <p:cNvSpPr/>
          <p:nvPr/>
        </p:nvSpPr>
        <p:spPr>
          <a:xfrm rot="9083321">
            <a:off x="7345931" y="721077"/>
            <a:ext cx="1589382" cy="93424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974" name="Google Shape;974;p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64"/>
          <p:cNvSpPr txBox="1"/>
          <p:nvPr/>
        </p:nvSpPr>
        <p:spPr>
          <a:xfrm>
            <a:off x="2915375" y="19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rug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76" name="Google Shape;976;p64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mug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77" name="Google Shape;977;p64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65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983" name="Google Shape;983;p65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984" name="Google Shape;984;p65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985" name="Google Shape;985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6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65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65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989" name="Google Shape;989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990" name="Google Shape;990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958324" y="673150"/>
            <a:ext cx="1674075" cy="22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65"/>
          <p:cNvPicPr preferRelativeResize="0"/>
          <p:nvPr/>
        </p:nvPicPr>
        <p:blipFill rotWithShape="1">
          <a:blip r:embed="rId8">
            <a:alphaModFix/>
          </a:blip>
          <a:srcRect b="0" l="21132" r="20889" t="0"/>
          <a:stretch/>
        </p:blipFill>
        <p:spPr>
          <a:xfrm>
            <a:off x="2110775" y="2632200"/>
            <a:ext cx="2183549" cy="20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6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2338187">
            <a:off x="2167302" y="2605960"/>
            <a:ext cx="760442" cy="589674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65">
            <a:hlinkClick action="ppaction://hlinkshowjump?jump=nextslide"/>
          </p:cNvPr>
          <p:cNvSpPr/>
          <p:nvPr/>
        </p:nvSpPr>
        <p:spPr>
          <a:xfrm rot="10800000"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65">
            <a:hlinkClick action="ppaction://hlinksldjump" r:id="rId10"/>
          </p:cNvPr>
          <p:cNvSpPr/>
          <p:nvPr/>
        </p:nvSpPr>
        <p:spPr>
          <a:xfrm rot="10800000"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66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6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66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3" name="Google Shape;100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958324" y="673150"/>
            <a:ext cx="1674075" cy="22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66"/>
          <p:cNvPicPr preferRelativeResize="0"/>
          <p:nvPr/>
        </p:nvPicPr>
        <p:blipFill rotWithShape="1">
          <a:blip r:embed="rId4">
            <a:alphaModFix/>
          </a:blip>
          <a:srcRect b="0" l="21132" r="20889" t="0"/>
          <a:stretch/>
        </p:blipFill>
        <p:spPr>
          <a:xfrm>
            <a:off x="2110775" y="2632200"/>
            <a:ext cx="2183549" cy="20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338187">
            <a:off x="2167302" y="2605960"/>
            <a:ext cx="760442" cy="589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006" name="Google Shape;1006;p66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007" name="Google Shape;1007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1848" y="1517226"/>
            <a:ext cx="1523837" cy="1597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1008" name="Google Shape;1008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66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66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Squid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11" name="Google Shape;1011;p66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sip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12" name="Google Shape;1012;p66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67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018" name="Google Shape;1018;p67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019" name="Google Shape;1019;p67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6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67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67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023" name="Google Shape;1023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024" name="Google Shape;1024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958324" y="673150"/>
            <a:ext cx="1674075" cy="22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67"/>
          <p:cNvPicPr preferRelativeResize="0"/>
          <p:nvPr/>
        </p:nvPicPr>
        <p:blipFill rotWithShape="1">
          <a:blip r:embed="rId7">
            <a:alphaModFix/>
          </a:blip>
          <a:srcRect b="0" l="21132" r="20889" t="0"/>
          <a:stretch/>
        </p:blipFill>
        <p:spPr>
          <a:xfrm>
            <a:off x="2110775" y="2632200"/>
            <a:ext cx="2183549" cy="20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338187">
            <a:off x="2167302" y="2605960"/>
            <a:ext cx="760442" cy="58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6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67"/>
          <p:cNvSpPr/>
          <p:nvPr/>
        </p:nvSpPr>
        <p:spPr>
          <a:xfrm rot="5946083">
            <a:off x="7346004" y="720945"/>
            <a:ext cx="1589309" cy="93428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030" name="Google Shape;1030;p6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67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squid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32" name="Google Shape;1032;p67"/>
          <p:cNvSpPr txBox="1"/>
          <p:nvPr/>
        </p:nvSpPr>
        <p:spPr>
          <a:xfrm>
            <a:off x="1851975" y="37968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sip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33" name="Google Shape;1033;p67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68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039" name="Google Shape;1039;p68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040" name="Google Shape;1040;p68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1041" name="Google Shape;1041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6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68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68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045" name="Google Shape;1045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046" name="Google Shape;1046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3258" y="555400"/>
            <a:ext cx="1523267" cy="21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68"/>
          <p:cNvSpPr/>
          <p:nvPr/>
        </p:nvSpPr>
        <p:spPr>
          <a:xfrm>
            <a:off x="2850750" y="3129775"/>
            <a:ext cx="533700" cy="303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9" name="Google Shape;1049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24299" y="1913227"/>
            <a:ext cx="1389550" cy="258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853917">
            <a:off x="2432278" y="2306504"/>
            <a:ext cx="1228006" cy="885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68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68">
            <a:hlinkClick action="ppaction://hlinksldjump" r:id="rId10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69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8" name="Google Shape;105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3258" y="555400"/>
            <a:ext cx="1523267" cy="21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69"/>
          <p:cNvSpPr/>
          <p:nvPr/>
        </p:nvSpPr>
        <p:spPr>
          <a:xfrm>
            <a:off x="2850750" y="3129775"/>
            <a:ext cx="533700" cy="303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0" name="Google Shape;1060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4299" y="1913227"/>
            <a:ext cx="1389550" cy="258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53917">
            <a:off x="2432278" y="2306504"/>
            <a:ext cx="1228006" cy="885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062" name="Google Shape;1062;p69"/>
          <p:cNvPicPr preferRelativeResize="0"/>
          <p:nvPr/>
        </p:nvPicPr>
        <p:blipFill rotWithShape="1">
          <a:blip r:embed="rId6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1063" name="Google Shape;1063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69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honey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65" name="Google Shape;1065;p69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bunny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1066" name="Google Shape;1066;p6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69"/>
          <p:cNvPicPr preferRelativeResize="0"/>
          <p:nvPr/>
        </p:nvPicPr>
        <p:blipFill rotWithShape="1">
          <a:blip r:embed="rId9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69">
            <a:hlinkClick action="ppaction://hlinksldjump" r:id="rId10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0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70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074" name="Google Shape;1074;p70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075" name="Google Shape;1075;p70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7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70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70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079" name="Google Shape;1079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080" name="Google Shape;1080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3258" y="555400"/>
            <a:ext cx="1523267" cy="21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70"/>
          <p:cNvSpPr/>
          <p:nvPr/>
        </p:nvSpPr>
        <p:spPr>
          <a:xfrm>
            <a:off x="2850750" y="3129775"/>
            <a:ext cx="533700" cy="303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3" name="Google Shape;1083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24299" y="1913227"/>
            <a:ext cx="1389550" cy="258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7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53917">
            <a:off x="2432278" y="2306504"/>
            <a:ext cx="1228006" cy="88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70"/>
          <p:cNvSpPr/>
          <p:nvPr/>
        </p:nvSpPr>
        <p:spPr>
          <a:xfrm rot="10257864">
            <a:off x="7345969" y="720793"/>
            <a:ext cx="1589322" cy="93438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087" name="Google Shape;1087;p7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70"/>
          <p:cNvSpPr txBox="1"/>
          <p:nvPr/>
        </p:nvSpPr>
        <p:spPr>
          <a:xfrm>
            <a:off x="2637250" y="13457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honey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89" name="Google Shape;1089;p70"/>
          <p:cNvSpPr txBox="1"/>
          <p:nvPr/>
        </p:nvSpPr>
        <p:spPr>
          <a:xfrm>
            <a:off x="2547550" y="42092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bunny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90" name="Google Shape;1090;p70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FFCE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Next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71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096" name="Google Shape;1096;p71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097" name="Google Shape;1097;p71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1098" name="Google Shape;1098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7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71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71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102" name="Google Shape;1102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103" name="Google Shape;1103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9000" y="619075"/>
            <a:ext cx="1539692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02900" y="2523227"/>
            <a:ext cx="1871025" cy="218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71">
            <a:hlinkClick action="ppaction://hlinkshowjump?jump=nextslide"/>
          </p:cNvPr>
          <p:cNvSpPr/>
          <p:nvPr/>
        </p:nvSpPr>
        <p:spPr>
          <a:xfrm>
            <a:off x="4306475" y="181975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71">
            <a:hlinkClick action="ppaction://hlinksldjump" r:id="rId9"/>
          </p:cNvPr>
          <p:cNvSpPr/>
          <p:nvPr/>
        </p:nvSpPr>
        <p:spPr>
          <a:xfrm>
            <a:off x="6261925" y="2041788"/>
            <a:ext cx="3093300" cy="2911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72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7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72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5" name="Google Shape;111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000" y="619075"/>
            <a:ext cx="1539692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2900" y="2523227"/>
            <a:ext cx="1871025" cy="218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117" name="Google Shape;1117;p72"/>
          <p:cNvPicPr preferRelativeResize="0"/>
          <p:nvPr/>
        </p:nvPicPr>
        <p:blipFill rotWithShape="1">
          <a:blip r:embed="rId5">
            <a:alphaModFix/>
          </a:blip>
          <a:srcRect b="20891" l="16178" r="20378" t="13036"/>
          <a:stretch/>
        </p:blipFill>
        <p:spPr>
          <a:xfrm flipH="1">
            <a:off x="5568100" y="376050"/>
            <a:ext cx="3055350" cy="333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y " id="1118" name="Google Shape;1118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783700"/>
            <a:ext cx="2359800" cy="23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72"/>
          <p:cNvSpPr txBox="1"/>
          <p:nvPr/>
        </p:nvSpPr>
        <p:spPr>
          <a:xfrm>
            <a:off x="2709775" y="1517225"/>
            <a:ext cx="21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jig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20" name="Google Shape;1120;p72"/>
          <p:cNvSpPr txBox="1"/>
          <p:nvPr/>
        </p:nvSpPr>
        <p:spPr>
          <a:xfrm>
            <a:off x="2596000" y="435290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wig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Download Thumbs Up Hand Sign Emoji | Emoji Island" id="1121" name="Google Shape;1121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6125" y="926345"/>
            <a:ext cx="1979300" cy="1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72"/>
          <p:cNvPicPr preferRelativeResize="0"/>
          <p:nvPr/>
        </p:nvPicPr>
        <p:blipFill rotWithShape="1">
          <a:blip r:embed="rId8">
            <a:alphaModFix/>
          </a:blip>
          <a:srcRect b="0" l="14916" r="16534" t="0"/>
          <a:stretch/>
        </p:blipFill>
        <p:spPr>
          <a:xfrm>
            <a:off x="2596000" y="-162125"/>
            <a:ext cx="5070725" cy="55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72">
            <a:hlinkClick action="ppaction://hlinkshowjump?jump=las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End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73"/>
          <p:cNvSpPr/>
          <p:nvPr/>
        </p:nvSpPr>
        <p:spPr>
          <a:xfrm>
            <a:off x="606525" y="376050"/>
            <a:ext cx="3882000" cy="44715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Watercolor clover png by lynhh2510 on DeviantArt" id="1129" name="Google Shape;1129;p73"/>
          <p:cNvPicPr preferRelativeResize="0"/>
          <p:nvPr/>
        </p:nvPicPr>
        <p:blipFill rotWithShape="1">
          <a:blip r:embed="rId3">
            <a:alphaModFix/>
          </a:blip>
          <a:srcRect b="20512" l="14378" r="19545" t="11653"/>
          <a:stretch/>
        </p:blipFill>
        <p:spPr>
          <a:xfrm>
            <a:off x="4371975" y="117875"/>
            <a:ext cx="2901725" cy="297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color clover png by lynhh2510 on DeviantArt" id="1130" name="Google Shape;1130;p73"/>
          <p:cNvPicPr preferRelativeResize="0"/>
          <p:nvPr/>
        </p:nvPicPr>
        <p:blipFill rotWithShape="1">
          <a:blip r:embed="rId3">
            <a:alphaModFix/>
          </a:blip>
          <a:srcRect b="20891" l="16178" r="20378" t="13036"/>
          <a:stretch/>
        </p:blipFill>
        <p:spPr>
          <a:xfrm flipH="1">
            <a:off x="6261925" y="2046675"/>
            <a:ext cx="2786100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prechaun SVG scrapbook cut file cute clipart files for silhouette cricut  pazzles free svgs free svg cuts cute cut files" id="1131" name="Google Shape;1131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125" y="2432450"/>
            <a:ext cx="2901725" cy="29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7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73">
            <a:hlinkClick action="ppaction://hlinkshowjump?jump=nextslide"/>
          </p:cNvPr>
          <p:cNvSpPr/>
          <p:nvPr/>
        </p:nvSpPr>
        <p:spPr>
          <a:xfrm>
            <a:off x="4414850" y="117875"/>
            <a:ext cx="2786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73"/>
          <p:cNvSpPr/>
          <p:nvPr/>
        </p:nvSpPr>
        <p:spPr>
          <a:xfrm>
            <a:off x="6357850" y="2432450"/>
            <a:ext cx="2786100" cy="2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 Thumbs Up Hand Sign Emoji | Emoji Island" id="1135" name="Google Shape;1135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00" y="779612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White Thumbs Down Sign Emoji Icon | Emoji Island" id="1136" name="Google Shape;1136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5725" y="3039600"/>
            <a:ext cx="1389550" cy="13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9000" y="619075"/>
            <a:ext cx="1539692" cy="290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7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02900" y="2523227"/>
            <a:ext cx="1871025" cy="218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7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633725" y="2252225"/>
            <a:ext cx="3077950" cy="30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73"/>
          <p:cNvSpPr/>
          <p:nvPr/>
        </p:nvSpPr>
        <p:spPr>
          <a:xfrm rot="9190427">
            <a:off x="7345873" y="721109"/>
            <a:ext cx="1589458" cy="93419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141" name="Google Shape;1141;p7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989" y="3039600"/>
            <a:ext cx="2170314" cy="2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73"/>
          <p:cNvSpPr txBox="1"/>
          <p:nvPr/>
        </p:nvSpPr>
        <p:spPr>
          <a:xfrm>
            <a:off x="3057000" y="1517225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jig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3" name="Google Shape;1143;p73"/>
          <p:cNvSpPr txBox="1"/>
          <p:nvPr/>
        </p:nvSpPr>
        <p:spPr>
          <a:xfrm>
            <a:off x="2558700" y="4324350"/>
            <a:ext cx="117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wig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4" name="Google Shape;1144;p73">
            <a:hlinkClick action="ppaction://hlinkshowjump?jump=nex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End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5" name="Google Shape;1145;p73">
            <a:hlinkClick action="ppaction://hlinkshowjump?jump=lastslide"/>
          </p:cNvPr>
          <p:cNvSpPr txBox="1"/>
          <p:nvPr/>
        </p:nvSpPr>
        <p:spPr>
          <a:xfrm>
            <a:off x="7108700" y="4194875"/>
            <a:ext cx="1200900" cy="5541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lsea Market"/>
                <a:ea typeface="Chelsea Market"/>
                <a:cs typeface="Chelsea Market"/>
                <a:sym typeface="Chelsea Market"/>
              </a:rPr>
              <a:t>End</a:t>
            </a:r>
            <a:endParaRPr sz="24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een Giphetti Sticker for iOS &amp; Android | GIPHY" id="1150" name="Google Shape;115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2075" y="-49175"/>
            <a:ext cx="33966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Giphetti Sticker for iOS &amp; Android | GIPHY" id="1151" name="Google Shape;115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4300" y="-49175"/>
            <a:ext cx="3396650" cy="519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74"/>
          <p:cNvSpPr/>
          <p:nvPr/>
        </p:nvSpPr>
        <p:spPr>
          <a:xfrm rot="876351">
            <a:off x="3054218" y="438239"/>
            <a:ext cx="6162553" cy="2765989"/>
          </a:xfrm>
          <a:prstGeom prst="cloud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reen Giphetti Sticker for iOS &amp; Android | GIPHY" id="1153" name="Google Shape;115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396650" cy="504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74"/>
          <p:cNvSpPr txBox="1"/>
          <p:nvPr/>
        </p:nvSpPr>
        <p:spPr>
          <a:xfrm rot="489934">
            <a:off x="3151335" y="715801"/>
            <a:ext cx="5483190" cy="18469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latin typeface="Chelsea Market"/>
                <a:ea typeface="Chelsea Market"/>
                <a:cs typeface="Chelsea Market"/>
                <a:sym typeface="Chelsea Market"/>
              </a:rPr>
              <a:t>You did an </a:t>
            </a:r>
            <a:r>
              <a:rPr lang="en" sz="4700">
                <a:latin typeface="Chelsea Market"/>
                <a:ea typeface="Chelsea Market"/>
                <a:cs typeface="Chelsea Market"/>
                <a:sym typeface="Chelsea Market"/>
              </a:rPr>
              <a:t>amazing</a:t>
            </a:r>
            <a:r>
              <a:rPr lang="en" sz="4700">
                <a:latin typeface="Chelsea Market"/>
                <a:ea typeface="Chelsea Market"/>
                <a:cs typeface="Chelsea Market"/>
                <a:sym typeface="Chelsea Market"/>
              </a:rPr>
              <a:t> job!</a:t>
            </a:r>
            <a:endParaRPr sz="47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5" name="Google Shape;1155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3300" y="3490650"/>
            <a:ext cx="4720699" cy="1475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56" name="Google Shape;1156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24150" y="622050"/>
            <a:ext cx="4521450" cy="45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75639">
            <a:off x="-183200" y="61125"/>
            <a:ext cx="2268025" cy="18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141253">
            <a:off x="926001" y="3489332"/>
            <a:ext cx="862232" cy="820131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74">
            <a:hlinkClick action="ppaction://hlinkshowjump?jump=firstslide"/>
          </p:cNvPr>
          <p:cNvSpPr txBox="1"/>
          <p:nvPr/>
        </p:nvSpPr>
        <p:spPr>
          <a:xfrm>
            <a:off x="2571750" y="4489925"/>
            <a:ext cx="1783200" cy="523200"/>
          </a:xfrm>
          <a:prstGeom prst="rect">
            <a:avLst/>
          </a:prstGeom>
          <a:solidFill>
            <a:srgbClr val="FF99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Play again</a:t>
            </a:r>
            <a:endParaRPr sz="2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