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s://youtu.be/l0SxhIivWtA" TargetMode="External"/><Relationship Id="rId11" Type="http://schemas.openxmlformats.org/officeDocument/2006/relationships/image" Target="../media/image5.jpg"/><Relationship Id="rId10" Type="http://schemas.openxmlformats.org/officeDocument/2006/relationships/hyperlink" Target="https://youtu.be/0Prj1zkyh90" TargetMode="External"/><Relationship Id="rId12" Type="http://schemas.openxmlformats.org/officeDocument/2006/relationships/image" Target="../media/image2.png"/><Relationship Id="rId9" Type="http://schemas.openxmlformats.org/officeDocument/2006/relationships/image" Target="../media/image4.jpg"/><Relationship Id="rId5" Type="http://schemas.openxmlformats.org/officeDocument/2006/relationships/image" Target="../media/image6.png"/><Relationship Id="rId6" Type="http://schemas.openxmlformats.org/officeDocument/2006/relationships/hyperlink" Target="https://youtu.be/LXKLaTLOfj0" TargetMode="External"/><Relationship Id="rId7" Type="http://schemas.openxmlformats.org/officeDocument/2006/relationships/image" Target="../media/image3.jpg"/><Relationship Id="rId8" Type="http://schemas.openxmlformats.org/officeDocument/2006/relationships/hyperlink" Target="https://youtu.be/FrkQWfAOwF0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0" l="11371" r="0" t="0"/>
          <a:stretch/>
        </p:blipFill>
        <p:spPr>
          <a:xfrm>
            <a:off x="-311700" y="0"/>
            <a:ext cx="94557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5225" y="1115226"/>
            <a:ext cx="1488549" cy="148115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8" name="Google Shape;58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25228" y="2959797"/>
            <a:ext cx="1488550" cy="1459264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" name="Google Shape;59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978922" y="2939273"/>
            <a:ext cx="1488550" cy="1500325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" name="Google Shape;60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873473" y="1108628"/>
            <a:ext cx="1488548" cy="1494359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Bitmoji Image" id="61" name="Google Shape;61;p13"/>
          <p:cNvPicPr preferRelativeResize="0"/>
          <p:nvPr/>
        </p:nvPicPr>
        <p:blipFill rotWithShape="1">
          <a:blip r:embed="rId12">
            <a:alphaModFix/>
          </a:blip>
          <a:srcRect b="62780" l="0" r="0" t="-3762"/>
          <a:stretch/>
        </p:blipFill>
        <p:spPr>
          <a:xfrm>
            <a:off x="-1536625" y="581934"/>
            <a:ext cx="5802150" cy="2377868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>
            <a:off x="3354450" y="200375"/>
            <a:ext cx="67794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FFD966"/>
                </a:solidFill>
              </a:rPr>
              <a:t>St</a:t>
            </a:r>
            <a:r>
              <a:rPr lang="en" sz="3200">
                <a:solidFill>
                  <a:srgbClr val="FFD966"/>
                </a:solidFill>
              </a:rPr>
              <a:t>. Patrick’s Day Read Alouds</a:t>
            </a:r>
            <a:endParaRPr sz="3200">
              <a:solidFill>
                <a:srgbClr val="FFD966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