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safeshare.tv/x/ss60197f8ed6f4e#" TargetMode="External"/><Relationship Id="rId22" Type="http://schemas.openxmlformats.org/officeDocument/2006/relationships/hyperlink" Target="https://www.abcya.com/games/word_search_saint_patricks_day" TargetMode="External"/><Relationship Id="rId21" Type="http://schemas.openxmlformats.org/officeDocument/2006/relationships/image" Target="../media/image2.jpg"/><Relationship Id="rId24" Type="http://schemas.openxmlformats.org/officeDocument/2006/relationships/hyperlink" Target="https://safeshare.tv/x/ss60197218112fc#" TargetMode="External"/><Relationship Id="rId23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hyperlink" Target="https://safeshare.tv/x/ss60117ffc78e5a#" TargetMode="External"/><Relationship Id="rId9" Type="http://schemas.openxmlformats.org/officeDocument/2006/relationships/image" Target="../media/image9.png"/><Relationship Id="rId25" Type="http://schemas.openxmlformats.org/officeDocument/2006/relationships/image" Target="../media/image6.gif"/><Relationship Id="rId5" Type="http://schemas.openxmlformats.org/officeDocument/2006/relationships/image" Target="../media/image1.gif"/><Relationship Id="rId6" Type="http://schemas.openxmlformats.org/officeDocument/2006/relationships/hyperlink" Target="https://safeshare.tv/x/l4YBgd9-nBw#" TargetMode="External"/><Relationship Id="rId7" Type="http://schemas.openxmlformats.org/officeDocument/2006/relationships/image" Target="../media/image12.gif"/><Relationship Id="rId8" Type="http://schemas.openxmlformats.org/officeDocument/2006/relationships/hyperlink" Target="https://safeshare.tv/x/ss6025a984e27f8" TargetMode="External"/><Relationship Id="rId11" Type="http://schemas.openxmlformats.org/officeDocument/2006/relationships/image" Target="../media/image8.jpg"/><Relationship Id="rId10" Type="http://schemas.openxmlformats.org/officeDocument/2006/relationships/hyperlink" Target="https://safeshare.tv/x/ss6019710ee05c0#" TargetMode="External"/><Relationship Id="rId13" Type="http://schemas.openxmlformats.org/officeDocument/2006/relationships/image" Target="../media/image11.jpg"/><Relationship Id="rId12" Type="http://schemas.openxmlformats.org/officeDocument/2006/relationships/hyperlink" Target="https://safeshare.tv/x/ss601971c83e5df#" TargetMode="External"/><Relationship Id="rId15" Type="http://schemas.openxmlformats.org/officeDocument/2006/relationships/image" Target="../media/image5.jpg"/><Relationship Id="rId14" Type="http://schemas.openxmlformats.org/officeDocument/2006/relationships/hyperlink" Target="https://safeshare.tv/x/ss6019731b0fd21#" TargetMode="External"/><Relationship Id="rId17" Type="http://schemas.openxmlformats.org/officeDocument/2006/relationships/image" Target="../media/image10.jpg"/><Relationship Id="rId16" Type="http://schemas.openxmlformats.org/officeDocument/2006/relationships/hyperlink" Target="https://safeshare.tv/x/ss60197bad80031#" TargetMode="External"/><Relationship Id="rId19" Type="http://schemas.openxmlformats.org/officeDocument/2006/relationships/image" Target="../media/image7.jpg"/><Relationship Id="rId18" Type="http://schemas.openxmlformats.org/officeDocument/2006/relationships/hyperlink" Target="https://safeshare.tv/x/ss60197e3954268#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975" y="0"/>
            <a:ext cx="9187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1975" y="2298225"/>
            <a:ext cx="1779900" cy="237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10425" y="-58725"/>
            <a:ext cx="5088300" cy="142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66773" y="2850950"/>
            <a:ext cx="1533149" cy="1093250"/>
          </a:xfrm>
          <a:prstGeom prst="rect">
            <a:avLst/>
          </a:prstGeom>
          <a:noFill/>
          <a:ln cap="flat" cmpd="sng" w="38100">
            <a:solidFill>
              <a:srgbClr val="2C7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04888" y="1528950"/>
            <a:ext cx="1135450" cy="1135450"/>
          </a:xfrm>
          <a:prstGeom prst="rect">
            <a:avLst/>
          </a:prstGeom>
          <a:noFill/>
          <a:ln cap="flat" cmpd="sng" w="38100">
            <a:solidFill>
              <a:srgbClr val="2C7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04125" y="1560600"/>
            <a:ext cx="1256624" cy="1093248"/>
          </a:xfrm>
          <a:prstGeom prst="rect">
            <a:avLst/>
          </a:prstGeom>
          <a:noFill/>
          <a:ln cap="flat" cmpd="sng" w="38100">
            <a:solidFill>
              <a:srgbClr val="2C7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380325" y="1550050"/>
            <a:ext cx="1315350" cy="1093250"/>
          </a:xfrm>
          <a:prstGeom prst="rect">
            <a:avLst/>
          </a:prstGeom>
          <a:noFill/>
          <a:ln cap="flat" cmpd="sng" w="38100">
            <a:solidFill>
              <a:srgbClr val="2C7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527350" y="1528950"/>
            <a:ext cx="1403926" cy="1047226"/>
          </a:xfrm>
          <a:prstGeom prst="rect">
            <a:avLst/>
          </a:prstGeom>
          <a:noFill/>
          <a:ln cap="flat" cmpd="sng" w="38100">
            <a:solidFill>
              <a:srgbClr val="2C7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499200" y="2829850"/>
            <a:ext cx="1662000" cy="1135450"/>
          </a:xfrm>
          <a:prstGeom prst="rect">
            <a:avLst/>
          </a:prstGeom>
          <a:noFill/>
          <a:ln cap="flat" cmpd="sng" w="38100">
            <a:solidFill>
              <a:srgbClr val="2C7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124525" y="1528950"/>
            <a:ext cx="1106925" cy="1047225"/>
          </a:xfrm>
          <a:prstGeom prst="rect">
            <a:avLst/>
          </a:prstGeom>
          <a:noFill/>
          <a:ln cap="flat" cmpd="sng" w="38100">
            <a:solidFill>
              <a:srgbClr val="2C7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387301" y="2511676"/>
            <a:ext cx="2495550" cy="1265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165150" y="2827725"/>
            <a:ext cx="2495550" cy="265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