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embeddedFontLst>
    <p:embeddedFont>
      <p:font typeface="Century Gothic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BCB0DE8-27BC-420F-A592-E9703CD594F3}">
  <a:tblStyle styleId="{7BCB0DE8-27BC-420F-A592-E9703CD594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regular.fntdata"/><Relationship Id="rId10" Type="http://schemas.openxmlformats.org/officeDocument/2006/relationships/slide" Target="slides/slide4.xml"/><Relationship Id="rId13" Type="http://schemas.openxmlformats.org/officeDocument/2006/relationships/font" Target="fonts/CenturyGothic-italic.fntdata"/><Relationship Id="rId12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font" Target="fonts/CenturyGothic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" name="Google Shape;2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cca538c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cca538c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cca538c7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cca538c7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cca538c7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bcca538c7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B6D7A8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oogle Shape;10;p2"/>
          <p:cNvGraphicFramePr/>
          <p:nvPr/>
        </p:nvGraphicFramePr>
        <p:xfrm>
          <a:off x="48150" y="97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{7BCB0DE8-27BC-420F-A592-E9703CD594F3}</a:tableStyleId>
              </a:tblPr>
              <a:tblGrid>
                <a:gridCol w="1117225"/>
                <a:gridCol w="1117225"/>
                <a:gridCol w="1117225"/>
                <a:gridCol w="1117225"/>
              </a:tblGrid>
              <a:tr h="1244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12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200" u="sng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x12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12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x2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x5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x8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x7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6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x12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11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x10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x9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b="1" lang="en" sz="32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10</a:t>
                      </a:r>
                      <a:endParaRPr b="1" sz="32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x10</a:t>
                      </a:r>
                      <a:endParaRPr b="1" sz="32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11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x11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12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3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x11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12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x8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x6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12</a:t>
                      </a:r>
                      <a:endParaRPr b="1" sz="35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5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x7</a:t>
                      </a:r>
                      <a:endParaRPr b="1" sz="35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6AA84F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oogle Shape;12;p3"/>
          <p:cNvGraphicFramePr/>
          <p:nvPr/>
        </p:nvGraphicFramePr>
        <p:xfrm>
          <a:off x="4631275" y="8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{7BCB0DE8-27BC-420F-A592-E9703CD594F3}</a:tableStyleId>
              </a:tblPr>
              <a:tblGrid>
                <a:gridCol w="1117225"/>
                <a:gridCol w="1117225"/>
                <a:gridCol w="1117225"/>
                <a:gridCol w="1117225"/>
              </a:tblGrid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9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x5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8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x7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x9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x9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8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x6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6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</a:t>
                      </a: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8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x5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x7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7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x9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x7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x3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x8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7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x1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3</a:t>
                      </a:r>
                      <a:endParaRPr b="1" sz="33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3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x7</a:t>
                      </a:r>
                      <a:endParaRPr b="1" sz="33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solidFill>
          <a:srgbClr val="93C47D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4;p4"/>
          <p:cNvGraphicFramePr/>
          <p:nvPr/>
        </p:nvGraphicFramePr>
        <p:xfrm>
          <a:off x="48150" y="97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{7BCB0DE8-27BC-420F-A592-E9703CD594F3}</a:tableStyleId>
              </a:tblPr>
              <a:tblGrid>
                <a:gridCol w="1117225"/>
                <a:gridCol w="1117225"/>
                <a:gridCol w="1117225"/>
                <a:gridCol w="1117225"/>
              </a:tblGrid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b="1" sz="3400" u="sng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x9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x8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x6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x8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x8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x5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x5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x2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x6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x3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x5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x3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</a:t>
                      </a:r>
                      <a:r>
                        <a:rPr b="1" lang="en" sz="34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b="1"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34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x2</a:t>
                      </a:r>
                      <a:endParaRPr sz="3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rgbClr val="B6D7A8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oogle Shape;16;p5"/>
          <p:cNvGraphicFramePr/>
          <p:nvPr/>
        </p:nvGraphicFramePr>
        <p:xfrm>
          <a:off x="4631275" y="8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{7BCB0DE8-27BC-420F-A592-E9703CD594F3}</a:tableStyleId>
              </a:tblPr>
              <a:tblGrid>
                <a:gridCol w="1117225"/>
                <a:gridCol w="1117225"/>
                <a:gridCol w="1117225"/>
                <a:gridCol w="1117225"/>
              </a:tblGrid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x8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3x7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6x6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5x8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9x5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8x7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4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7x4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4x5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4x9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9x3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5x5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4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x4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x7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7x9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4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6x9</a:t>
                      </a:r>
                      <a:endParaRPr b="1" sz="4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7"/>
          <p:cNvPicPr preferRelativeResize="0"/>
          <p:nvPr/>
        </p:nvPicPr>
        <p:blipFill rotWithShape="1">
          <a:blip r:embed="rId3">
            <a:alphaModFix/>
          </a:blip>
          <a:srcRect b="49300" l="25087" r="49825" t="25351"/>
          <a:stretch/>
        </p:blipFill>
        <p:spPr>
          <a:xfrm>
            <a:off x="7962700" y="3891525"/>
            <a:ext cx="1114801" cy="12609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24;p7"/>
          <p:cNvGrpSpPr/>
          <p:nvPr/>
        </p:nvGrpSpPr>
        <p:grpSpPr>
          <a:xfrm>
            <a:off x="4572000" y="106249"/>
            <a:ext cx="1114801" cy="1260924"/>
            <a:chOff x="5402025" y="3658274"/>
            <a:chExt cx="1114801" cy="1260924"/>
          </a:xfrm>
        </p:grpSpPr>
        <p:pic>
          <p:nvPicPr>
            <p:cNvPr id="25" name="Google Shape;25;p7"/>
            <p:cNvPicPr preferRelativeResize="0"/>
            <p:nvPr/>
          </p:nvPicPr>
          <p:blipFill rotWithShape="1">
            <a:blip r:embed="rId3">
              <a:alphaModFix/>
            </a:blip>
            <a:srcRect b="0" l="74912" r="0" t="74651"/>
            <a:stretch/>
          </p:blipFill>
          <p:spPr>
            <a:xfrm>
              <a:off x="5402025" y="3658274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Google Shape;26;p7"/>
            <p:cNvSpPr txBox="1"/>
            <p:nvPr/>
          </p:nvSpPr>
          <p:spPr>
            <a:xfrm>
              <a:off x="5962400" y="3812075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84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27" name="Google Shape;27;p7"/>
          <p:cNvGrpSpPr/>
          <p:nvPr/>
        </p:nvGrpSpPr>
        <p:grpSpPr>
          <a:xfrm>
            <a:off x="7962725" y="106249"/>
            <a:ext cx="1114801" cy="1260924"/>
            <a:chOff x="5862450" y="2927874"/>
            <a:chExt cx="1114801" cy="1260924"/>
          </a:xfrm>
        </p:grpSpPr>
        <p:pic>
          <p:nvPicPr>
            <p:cNvPr id="28" name="Google Shape;28;p7"/>
            <p:cNvPicPr preferRelativeResize="0"/>
            <p:nvPr/>
          </p:nvPicPr>
          <p:blipFill rotWithShape="1">
            <a:blip r:embed="rId3">
              <a:alphaModFix/>
            </a:blip>
            <a:srcRect b="0" l="49632" r="25280" t="74651"/>
            <a:stretch/>
          </p:blipFill>
          <p:spPr>
            <a:xfrm>
              <a:off x="5862450" y="2927874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Google Shape;29;p7"/>
            <p:cNvSpPr txBox="1"/>
            <p:nvPr/>
          </p:nvSpPr>
          <p:spPr>
            <a:xfrm>
              <a:off x="6462150" y="3742875"/>
              <a:ext cx="484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66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30" name="Google Shape;30;p7"/>
          <p:cNvGrpSpPr/>
          <p:nvPr/>
        </p:nvGrpSpPr>
        <p:grpSpPr>
          <a:xfrm>
            <a:off x="6836413" y="106250"/>
            <a:ext cx="1114826" cy="1260924"/>
            <a:chOff x="6800400" y="3819725"/>
            <a:chExt cx="1114826" cy="1260924"/>
          </a:xfrm>
        </p:grpSpPr>
        <p:pic>
          <p:nvPicPr>
            <p:cNvPr id="31" name="Google Shape;31;p7"/>
            <p:cNvPicPr preferRelativeResize="0"/>
            <p:nvPr/>
          </p:nvPicPr>
          <p:blipFill rotWithShape="1">
            <a:blip r:embed="rId3">
              <a:alphaModFix/>
            </a:blip>
            <a:srcRect b="23517" l="74912" r="0" t="51134"/>
            <a:stretch/>
          </p:blipFill>
          <p:spPr>
            <a:xfrm>
              <a:off x="6800400" y="3819725"/>
              <a:ext cx="1114826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Google Shape;32;p7"/>
            <p:cNvSpPr txBox="1"/>
            <p:nvPr/>
          </p:nvSpPr>
          <p:spPr>
            <a:xfrm>
              <a:off x="7275750" y="4541075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48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33" name="Google Shape;33;p7"/>
          <p:cNvGrpSpPr/>
          <p:nvPr/>
        </p:nvGrpSpPr>
        <p:grpSpPr>
          <a:xfrm>
            <a:off x="5710150" y="106250"/>
            <a:ext cx="1114801" cy="1260924"/>
            <a:chOff x="5132050" y="1851525"/>
            <a:chExt cx="1114801" cy="1260924"/>
          </a:xfrm>
        </p:grpSpPr>
        <p:pic>
          <p:nvPicPr>
            <p:cNvPr id="34" name="Google Shape;34;p7"/>
            <p:cNvPicPr preferRelativeResize="0"/>
            <p:nvPr/>
          </p:nvPicPr>
          <p:blipFill rotWithShape="1">
            <a:blip r:embed="rId3">
              <a:alphaModFix/>
            </a:blip>
            <a:srcRect b="49302" l="49632" r="25280" t="25349"/>
            <a:stretch/>
          </p:blipFill>
          <p:spPr>
            <a:xfrm>
              <a:off x="5132050" y="1851525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Google Shape;35;p7"/>
            <p:cNvSpPr txBox="1"/>
            <p:nvPr/>
          </p:nvSpPr>
          <p:spPr>
            <a:xfrm>
              <a:off x="5682875" y="2510000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72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36" name="Google Shape;36;p7"/>
          <p:cNvGrpSpPr/>
          <p:nvPr/>
        </p:nvGrpSpPr>
        <p:grpSpPr>
          <a:xfrm>
            <a:off x="4572000" y="1367175"/>
            <a:ext cx="1114801" cy="1260924"/>
            <a:chOff x="4948575" y="1941288"/>
            <a:chExt cx="1114801" cy="1260924"/>
          </a:xfrm>
        </p:grpSpPr>
        <p:pic>
          <p:nvPicPr>
            <p:cNvPr id="37" name="Google Shape;37;p7"/>
            <p:cNvPicPr preferRelativeResize="0"/>
            <p:nvPr/>
          </p:nvPicPr>
          <p:blipFill rotWithShape="1">
            <a:blip r:embed="rId3">
              <a:alphaModFix/>
            </a:blip>
            <a:srcRect b="49302" l="0" r="74912" t="25349"/>
            <a:stretch/>
          </p:blipFill>
          <p:spPr>
            <a:xfrm>
              <a:off x="4948575" y="1941288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" name="Google Shape;38;p7"/>
            <p:cNvSpPr txBox="1"/>
            <p:nvPr/>
          </p:nvSpPr>
          <p:spPr>
            <a:xfrm>
              <a:off x="5043400" y="2055025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80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39" name="Google Shape;39;p7"/>
          <p:cNvGrpSpPr/>
          <p:nvPr/>
        </p:nvGrpSpPr>
        <p:grpSpPr>
          <a:xfrm>
            <a:off x="5704213" y="1367174"/>
            <a:ext cx="1114801" cy="1260924"/>
            <a:chOff x="6001875" y="2243599"/>
            <a:chExt cx="1114801" cy="1260924"/>
          </a:xfrm>
        </p:grpSpPr>
        <p:pic>
          <p:nvPicPr>
            <p:cNvPr id="40" name="Google Shape;40;p7"/>
            <p:cNvPicPr preferRelativeResize="0"/>
            <p:nvPr/>
          </p:nvPicPr>
          <p:blipFill rotWithShape="1">
            <a:blip r:embed="rId3">
              <a:alphaModFix/>
            </a:blip>
            <a:srcRect b="0" l="0" r="74912" t="74651"/>
            <a:stretch/>
          </p:blipFill>
          <p:spPr>
            <a:xfrm>
              <a:off x="6001875" y="2243599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" name="Google Shape;41;p7"/>
            <p:cNvSpPr txBox="1"/>
            <p:nvPr/>
          </p:nvSpPr>
          <p:spPr>
            <a:xfrm>
              <a:off x="6057050" y="3058450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33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42" name="Google Shape;42;p7"/>
          <p:cNvGrpSpPr/>
          <p:nvPr/>
        </p:nvGrpSpPr>
        <p:grpSpPr>
          <a:xfrm>
            <a:off x="6836462" y="1367175"/>
            <a:ext cx="1114801" cy="1260924"/>
            <a:chOff x="7112262" y="2143675"/>
            <a:chExt cx="1114801" cy="1260924"/>
          </a:xfrm>
        </p:grpSpPr>
        <p:pic>
          <p:nvPicPr>
            <p:cNvPr id="43" name="Google Shape;43;p7"/>
            <p:cNvPicPr preferRelativeResize="0"/>
            <p:nvPr/>
          </p:nvPicPr>
          <p:blipFill rotWithShape="1">
            <a:blip r:embed="rId3">
              <a:alphaModFix/>
            </a:blip>
            <a:srcRect b="74651" l="74912" r="0" t="0"/>
            <a:stretch/>
          </p:blipFill>
          <p:spPr>
            <a:xfrm>
              <a:off x="7112262" y="2143675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Google Shape;44;p7"/>
            <p:cNvSpPr txBox="1"/>
            <p:nvPr/>
          </p:nvSpPr>
          <p:spPr>
            <a:xfrm>
              <a:off x="7639475" y="2915913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55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45" name="Google Shape;45;p7"/>
          <p:cNvGrpSpPr/>
          <p:nvPr/>
        </p:nvGrpSpPr>
        <p:grpSpPr>
          <a:xfrm>
            <a:off x="7968700" y="1367175"/>
            <a:ext cx="1114801" cy="1260924"/>
            <a:chOff x="5710150" y="3212400"/>
            <a:chExt cx="1114801" cy="1260924"/>
          </a:xfrm>
        </p:grpSpPr>
        <p:pic>
          <p:nvPicPr>
            <p:cNvPr id="46" name="Google Shape;46;p7"/>
            <p:cNvPicPr preferRelativeResize="0"/>
            <p:nvPr/>
          </p:nvPicPr>
          <p:blipFill rotWithShape="1">
            <a:blip r:embed="rId3">
              <a:alphaModFix/>
            </a:blip>
            <a:srcRect b="23517" l="25087" r="49825" t="51134"/>
            <a:stretch/>
          </p:blipFill>
          <p:spPr>
            <a:xfrm>
              <a:off x="5710150" y="3212400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47;p7"/>
            <p:cNvSpPr txBox="1"/>
            <p:nvPr/>
          </p:nvSpPr>
          <p:spPr>
            <a:xfrm>
              <a:off x="6209075" y="3967888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100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48" name="Google Shape;48;p7"/>
          <p:cNvGrpSpPr/>
          <p:nvPr/>
        </p:nvGrpSpPr>
        <p:grpSpPr>
          <a:xfrm>
            <a:off x="4572000" y="2628100"/>
            <a:ext cx="1114801" cy="1260924"/>
            <a:chOff x="4764050" y="2989375"/>
            <a:chExt cx="1114801" cy="1260924"/>
          </a:xfrm>
        </p:grpSpPr>
        <p:pic>
          <p:nvPicPr>
            <p:cNvPr id="49" name="Google Shape;49;p7"/>
            <p:cNvPicPr preferRelativeResize="0"/>
            <p:nvPr/>
          </p:nvPicPr>
          <p:blipFill rotWithShape="1">
            <a:blip r:embed="rId3">
              <a:alphaModFix/>
            </a:blip>
            <a:srcRect b="74651" l="0" r="74912" t="0"/>
            <a:stretch/>
          </p:blipFill>
          <p:spPr>
            <a:xfrm>
              <a:off x="4764050" y="2989375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" name="Google Shape;50;p7"/>
            <p:cNvSpPr txBox="1"/>
            <p:nvPr/>
          </p:nvSpPr>
          <p:spPr>
            <a:xfrm>
              <a:off x="5265963" y="3772150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144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51" name="Google Shape;51;p7"/>
          <p:cNvGrpSpPr/>
          <p:nvPr/>
        </p:nvGrpSpPr>
        <p:grpSpPr>
          <a:xfrm>
            <a:off x="5705863" y="2628099"/>
            <a:ext cx="1123376" cy="1260924"/>
            <a:chOff x="5939325" y="2858699"/>
            <a:chExt cx="1123376" cy="1260924"/>
          </a:xfrm>
        </p:grpSpPr>
        <p:pic>
          <p:nvPicPr>
            <p:cNvPr id="52" name="Google Shape;52;p7"/>
            <p:cNvPicPr preferRelativeResize="0"/>
            <p:nvPr/>
          </p:nvPicPr>
          <p:blipFill rotWithShape="1">
            <a:blip r:embed="rId3">
              <a:alphaModFix/>
            </a:blip>
            <a:srcRect b="49304" l="74720" r="0" t="25347"/>
            <a:stretch/>
          </p:blipFill>
          <p:spPr>
            <a:xfrm>
              <a:off x="5939325" y="2858699"/>
              <a:ext cx="1123376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" name="Google Shape;53;p7"/>
            <p:cNvSpPr txBox="1"/>
            <p:nvPr/>
          </p:nvSpPr>
          <p:spPr>
            <a:xfrm>
              <a:off x="6510113" y="3109575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110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54" name="Google Shape;54;p7"/>
          <p:cNvGrpSpPr/>
          <p:nvPr/>
        </p:nvGrpSpPr>
        <p:grpSpPr>
          <a:xfrm>
            <a:off x="6848325" y="2628100"/>
            <a:ext cx="1114801" cy="1260924"/>
            <a:chOff x="7493400" y="3304600"/>
            <a:chExt cx="1114801" cy="1260924"/>
          </a:xfrm>
        </p:grpSpPr>
        <p:pic>
          <p:nvPicPr>
            <p:cNvPr id="55" name="Google Shape;55;p7"/>
            <p:cNvPicPr preferRelativeResize="0"/>
            <p:nvPr/>
          </p:nvPicPr>
          <p:blipFill rotWithShape="1">
            <a:blip r:embed="rId3">
              <a:alphaModFix/>
            </a:blip>
            <a:srcRect b="74651" l="24713" r="50198" t="0"/>
            <a:stretch/>
          </p:blipFill>
          <p:spPr>
            <a:xfrm>
              <a:off x="7493400" y="3304600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7"/>
            <p:cNvSpPr txBox="1"/>
            <p:nvPr/>
          </p:nvSpPr>
          <p:spPr>
            <a:xfrm>
              <a:off x="7554363" y="3369625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24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57" name="Google Shape;57;p7"/>
          <p:cNvGrpSpPr/>
          <p:nvPr/>
        </p:nvGrpSpPr>
        <p:grpSpPr>
          <a:xfrm>
            <a:off x="7982200" y="2628100"/>
            <a:ext cx="1114801" cy="1260924"/>
            <a:chOff x="7654875" y="3988950"/>
            <a:chExt cx="1114801" cy="1260924"/>
          </a:xfrm>
        </p:grpSpPr>
        <p:pic>
          <p:nvPicPr>
            <p:cNvPr id="58" name="Google Shape;58;p7"/>
            <p:cNvPicPr preferRelativeResize="0"/>
            <p:nvPr/>
          </p:nvPicPr>
          <p:blipFill rotWithShape="1">
            <a:blip r:embed="rId3">
              <a:alphaModFix/>
            </a:blip>
            <a:srcRect b="23953" l="0" r="74912" t="50698"/>
            <a:stretch/>
          </p:blipFill>
          <p:spPr>
            <a:xfrm>
              <a:off x="7654875" y="3988950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7"/>
            <p:cNvSpPr txBox="1"/>
            <p:nvPr/>
          </p:nvSpPr>
          <p:spPr>
            <a:xfrm>
              <a:off x="7715188" y="4037200"/>
              <a:ext cx="515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9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60" name="Google Shape;60;p7"/>
          <p:cNvGrpSpPr/>
          <p:nvPr/>
        </p:nvGrpSpPr>
        <p:grpSpPr>
          <a:xfrm>
            <a:off x="4571963" y="3889025"/>
            <a:ext cx="1114863" cy="1265949"/>
            <a:chOff x="4560163" y="3884000"/>
            <a:chExt cx="1114863" cy="1265949"/>
          </a:xfrm>
        </p:grpSpPr>
        <p:pic>
          <p:nvPicPr>
            <p:cNvPr id="61" name="Google Shape;61;p7"/>
            <p:cNvPicPr preferRelativeResize="0"/>
            <p:nvPr/>
          </p:nvPicPr>
          <p:blipFill rotWithShape="1">
            <a:blip r:embed="rId3">
              <a:alphaModFix/>
            </a:blip>
            <a:srcRect b="74212" l="49633" r="25278" t="438"/>
            <a:stretch/>
          </p:blipFill>
          <p:spPr>
            <a:xfrm>
              <a:off x="4560163" y="3889025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62;p7"/>
            <p:cNvSpPr txBox="1"/>
            <p:nvPr/>
          </p:nvSpPr>
          <p:spPr>
            <a:xfrm>
              <a:off x="5278125" y="3884000"/>
              <a:ext cx="396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40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63" name="Google Shape;63;p7"/>
          <p:cNvGrpSpPr/>
          <p:nvPr/>
        </p:nvGrpSpPr>
        <p:grpSpPr>
          <a:xfrm>
            <a:off x="5710175" y="3891537"/>
            <a:ext cx="1114801" cy="1260924"/>
            <a:chOff x="5710175" y="3891537"/>
            <a:chExt cx="1114801" cy="126092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3">
              <a:alphaModFix/>
            </a:blip>
            <a:srcRect b="23953" l="49632" r="25280" t="50698"/>
            <a:stretch/>
          </p:blipFill>
          <p:spPr>
            <a:xfrm>
              <a:off x="5710175" y="3891537"/>
              <a:ext cx="1114801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 txBox="1"/>
            <p:nvPr/>
          </p:nvSpPr>
          <p:spPr>
            <a:xfrm>
              <a:off x="6293000" y="3949175"/>
              <a:ext cx="525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121</a:t>
              </a:r>
              <a:endParaRPr>
                <a:solidFill>
                  <a:srgbClr val="38761D"/>
                </a:solidFill>
              </a:endParaRPr>
            </a:p>
          </p:txBody>
        </p:sp>
      </p:grpSp>
      <p:grpSp>
        <p:nvGrpSpPr>
          <p:cNvPr id="66" name="Google Shape;66;p7"/>
          <p:cNvGrpSpPr/>
          <p:nvPr/>
        </p:nvGrpSpPr>
        <p:grpSpPr>
          <a:xfrm>
            <a:off x="6848463" y="3891524"/>
            <a:ext cx="1090726" cy="1260924"/>
            <a:chOff x="6860363" y="3891524"/>
            <a:chExt cx="1090726" cy="1260924"/>
          </a:xfrm>
        </p:grpSpPr>
        <p:pic>
          <p:nvPicPr>
            <p:cNvPr id="67" name="Google Shape;67;p7"/>
            <p:cNvPicPr preferRelativeResize="0"/>
            <p:nvPr/>
          </p:nvPicPr>
          <p:blipFill rotWithShape="1">
            <a:blip r:embed="rId3">
              <a:alphaModFix/>
            </a:blip>
            <a:srcRect b="0" l="25087" r="50366" t="74651"/>
            <a:stretch/>
          </p:blipFill>
          <p:spPr>
            <a:xfrm>
              <a:off x="6860363" y="3891524"/>
              <a:ext cx="1090726" cy="1260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7"/>
            <p:cNvSpPr txBox="1"/>
            <p:nvPr/>
          </p:nvSpPr>
          <p:spPr>
            <a:xfrm>
              <a:off x="7352625" y="4743300"/>
              <a:ext cx="525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8761D"/>
                  </a:solidFill>
                </a:rPr>
                <a:t>96</a:t>
              </a:r>
              <a:endParaRPr>
                <a:solidFill>
                  <a:srgbClr val="38761D"/>
                </a:solidFill>
              </a:endParaRPr>
            </a:p>
          </p:txBody>
        </p:sp>
      </p:grpSp>
      <p:sp>
        <p:nvSpPr>
          <p:cNvPr id="69" name="Google Shape;69;p7"/>
          <p:cNvSpPr txBox="1"/>
          <p:nvPr/>
        </p:nvSpPr>
        <p:spPr>
          <a:xfrm>
            <a:off x="8025763" y="4704700"/>
            <a:ext cx="51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77</a:t>
            </a: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8"/>
          <p:cNvGrpSpPr/>
          <p:nvPr/>
        </p:nvGrpSpPr>
        <p:grpSpPr>
          <a:xfrm>
            <a:off x="39975" y="79775"/>
            <a:ext cx="1112400" cy="1256650"/>
            <a:chOff x="39975" y="79775"/>
            <a:chExt cx="1112400" cy="1256650"/>
          </a:xfrm>
        </p:grpSpPr>
        <p:pic>
          <p:nvPicPr>
            <p:cNvPr id="75" name="Google Shape;75;p8"/>
            <p:cNvPicPr preferRelativeResize="0"/>
            <p:nvPr/>
          </p:nvPicPr>
          <p:blipFill rotWithShape="1">
            <a:blip r:embed="rId3">
              <a:alphaModFix/>
            </a:blip>
            <a:srcRect b="24358" l="29659" r="55511" t="50427"/>
            <a:stretch/>
          </p:blipFill>
          <p:spPr>
            <a:xfrm>
              <a:off x="39975" y="7977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8"/>
            <p:cNvSpPr txBox="1"/>
            <p:nvPr/>
          </p:nvSpPr>
          <p:spPr>
            <a:xfrm>
              <a:off x="80800" y="86705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27</a:t>
              </a:r>
              <a:endParaRPr b="1"/>
            </a:p>
          </p:txBody>
        </p:sp>
      </p:grpSp>
      <p:grpSp>
        <p:nvGrpSpPr>
          <p:cNvPr id="77" name="Google Shape;77;p8"/>
          <p:cNvGrpSpPr/>
          <p:nvPr/>
        </p:nvGrpSpPr>
        <p:grpSpPr>
          <a:xfrm>
            <a:off x="1188663" y="79775"/>
            <a:ext cx="1112400" cy="1256650"/>
            <a:chOff x="1185525" y="79775"/>
            <a:chExt cx="1112400" cy="1256650"/>
          </a:xfrm>
        </p:grpSpPr>
        <p:pic>
          <p:nvPicPr>
            <p:cNvPr id="78" name="Google Shape;78;p8"/>
            <p:cNvPicPr preferRelativeResize="0"/>
            <p:nvPr/>
          </p:nvPicPr>
          <p:blipFill rotWithShape="1">
            <a:blip r:embed="rId3">
              <a:alphaModFix/>
            </a:blip>
            <a:srcRect b="74786" l="29659" r="55511" t="0"/>
            <a:stretch/>
          </p:blipFill>
          <p:spPr>
            <a:xfrm>
              <a:off x="1185525" y="7977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8"/>
            <p:cNvSpPr txBox="1"/>
            <p:nvPr/>
          </p:nvSpPr>
          <p:spPr>
            <a:xfrm>
              <a:off x="1240375" y="89645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72</a:t>
              </a:r>
              <a:endParaRPr b="1"/>
            </a:p>
          </p:txBody>
        </p:sp>
      </p:grpSp>
      <p:grpSp>
        <p:nvGrpSpPr>
          <p:cNvPr id="80" name="Google Shape;80;p8"/>
          <p:cNvGrpSpPr/>
          <p:nvPr/>
        </p:nvGrpSpPr>
        <p:grpSpPr>
          <a:xfrm>
            <a:off x="2337350" y="79775"/>
            <a:ext cx="1112400" cy="1256650"/>
            <a:chOff x="2337350" y="79775"/>
            <a:chExt cx="1112400" cy="1256650"/>
          </a:xfrm>
        </p:grpSpPr>
        <p:pic>
          <p:nvPicPr>
            <p:cNvPr id="81" name="Google Shape;81;p8"/>
            <p:cNvPicPr preferRelativeResize="0"/>
            <p:nvPr/>
          </p:nvPicPr>
          <p:blipFill rotWithShape="1">
            <a:blip r:embed="rId3">
              <a:alphaModFix/>
            </a:blip>
            <a:srcRect b="24356" l="0" r="85170" t="50429"/>
            <a:stretch/>
          </p:blipFill>
          <p:spPr>
            <a:xfrm>
              <a:off x="2337350" y="7977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8"/>
            <p:cNvSpPr txBox="1"/>
            <p:nvPr/>
          </p:nvSpPr>
          <p:spPr>
            <a:xfrm>
              <a:off x="2376900" y="89645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63</a:t>
              </a:r>
              <a:endParaRPr b="1"/>
            </a:p>
          </p:txBody>
        </p:sp>
      </p:grpSp>
      <p:grpSp>
        <p:nvGrpSpPr>
          <p:cNvPr id="83" name="Google Shape;83;p8"/>
          <p:cNvGrpSpPr/>
          <p:nvPr/>
        </p:nvGrpSpPr>
        <p:grpSpPr>
          <a:xfrm>
            <a:off x="3486038" y="79775"/>
            <a:ext cx="1112400" cy="1256650"/>
            <a:chOff x="3486038" y="79775"/>
            <a:chExt cx="1112400" cy="1256650"/>
          </a:xfrm>
        </p:grpSpPr>
        <p:pic>
          <p:nvPicPr>
            <p:cNvPr id="84" name="Google Shape;84;p8"/>
            <p:cNvPicPr preferRelativeResize="0"/>
            <p:nvPr/>
          </p:nvPicPr>
          <p:blipFill rotWithShape="1">
            <a:blip r:embed="rId3">
              <a:alphaModFix/>
            </a:blip>
            <a:srcRect b="74787" l="0" r="85171" t="0"/>
            <a:stretch/>
          </p:blipFill>
          <p:spPr>
            <a:xfrm>
              <a:off x="3486038" y="7977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8"/>
            <p:cNvSpPr txBox="1"/>
            <p:nvPr/>
          </p:nvSpPr>
          <p:spPr>
            <a:xfrm>
              <a:off x="3549475" y="87065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45</a:t>
              </a:r>
              <a:endParaRPr b="1"/>
            </a:p>
          </p:txBody>
        </p:sp>
      </p:grpSp>
      <p:grpSp>
        <p:nvGrpSpPr>
          <p:cNvPr id="86" name="Google Shape;86;p8"/>
          <p:cNvGrpSpPr/>
          <p:nvPr/>
        </p:nvGrpSpPr>
        <p:grpSpPr>
          <a:xfrm>
            <a:off x="39975" y="1357750"/>
            <a:ext cx="1112400" cy="1214000"/>
            <a:chOff x="39975" y="1357750"/>
            <a:chExt cx="1112400" cy="1214000"/>
          </a:xfrm>
        </p:grpSpPr>
        <p:pic>
          <p:nvPicPr>
            <p:cNvPr id="87" name="Google Shape;87;p8"/>
            <p:cNvPicPr preferRelativeResize="0"/>
            <p:nvPr/>
          </p:nvPicPr>
          <p:blipFill rotWithShape="1">
            <a:blip r:embed="rId3">
              <a:alphaModFix/>
            </a:blip>
            <a:srcRect b="0" l="29659" r="55511" t="75641"/>
            <a:stretch/>
          </p:blipFill>
          <p:spPr>
            <a:xfrm>
              <a:off x="39975" y="1357750"/>
              <a:ext cx="1112400" cy="121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8"/>
            <p:cNvSpPr txBox="1"/>
            <p:nvPr/>
          </p:nvSpPr>
          <p:spPr>
            <a:xfrm>
              <a:off x="212350" y="217155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7</a:t>
              </a:r>
              <a:endParaRPr b="1"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1188675" y="1336425"/>
            <a:ext cx="1112400" cy="1256650"/>
            <a:chOff x="1185538" y="1357750"/>
            <a:chExt cx="1112400" cy="1256650"/>
          </a:xfrm>
        </p:grpSpPr>
        <p:pic>
          <p:nvPicPr>
            <p:cNvPr id="90" name="Google Shape;90;p8"/>
            <p:cNvPicPr preferRelativeResize="0"/>
            <p:nvPr/>
          </p:nvPicPr>
          <p:blipFill rotWithShape="1">
            <a:blip r:embed="rId3">
              <a:alphaModFix/>
            </a:blip>
            <a:srcRect b="24356" l="44497" r="40673" t="50429"/>
            <a:stretch/>
          </p:blipFill>
          <p:spPr>
            <a:xfrm>
              <a:off x="1185538" y="1357750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8"/>
            <p:cNvSpPr txBox="1"/>
            <p:nvPr/>
          </p:nvSpPr>
          <p:spPr>
            <a:xfrm>
              <a:off x="1273350" y="2121825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24</a:t>
              </a:r>
              <a:endParaRPr b="1"/>
            </a:p>
          </p:txBody>
        </p:sp>
      </p:grpSp>
      <p:grpSp>
        <p:nvGrpSpPr>
          <p:cNvPr id="92" name="Google Shape;92;p8"/>
          <p:cNvGrpSpPr/>
          <p:nvPr/>
        </p:nvGrpSpPr>
        <p:grpSpPr>
          <a:xfrm>
            <a:off x="2337350" y="1336425"/>
            <a:ext cx="1112400" cy="1256650"/>
            <a:chOff x="2337350" y="1336425"/>
            <a:chExt cx="1112400" cy="1256650"/>
          </a:xfrm>
        </p:grpSpPr>
        <p:pic>
          <p:nvPicPr>
            <p:cNvPr id="93" name="Google Shape;93;p8"/>
            <p:cNvPicPr preferRelativeResize="0"/>
            <p:nvPr/>
          </p:nvPicPr>
          <p:blipFill rotWithShape="1">
            <a:blip r:embed="rId3">
              <a:alphaModFix/>
            </a:blip>
            <a:srcRect b="49572" l="44497" r="40673" t="25212"/>
            <a:stretch/>
          </p:blipFill>
          <p:spPr>
            <a:xfrm>
              <a:off x="2337350" y="133642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8"/>
            <p:cNvSpPr txBox="1"/>
            <p:nvPr/>
          </p:nvSpPr>
          <p:spPr>
            <a:xfrm>
              <a:off x="2409850" y="2135125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42</a:t>
              </a:r>
              <a:endParaRPr b="1"/>
            </a:p>
          </p:txBody>
        </p:sp>
      </p:grpSp>
      <p:grpSp>
        <p:nvGrpSpPr>
          <p:cNvPr id="95" name="Google Shape;95;p8"/>
          <p:cNvGrpSpPr/>
          <p:nvPr/>
        </p:nvGrpSpPr>
        <p:grpSpPr>
          <a:xfrm>
            <a:off x="3486038" y="1357750"/>
            <a:ext cx="1112400" cy="1214000"/>
            <a:chOff x="3486038" y="1357750"/>
            <a:chExt cx="1112400" cy="1214000"/>
          </a:xfrm>
        </p:grpSpPr>
        <p:pic>
          <p:nvPicPr>
            <p:cNvPr id="96" name="Google Shape;96;p8"/>
            <p:cNvPicPr preferRelativeResize="0"/>
            <p:nvPr/>
          </p:nvPicPr>
          <p:blipFill rotWithShape="1">
            <a:blip r:embed="rId3">
              <a:alphaModFix/>
            </a:blip>
            <a:srcRect b="0" l="14830" r="70339" t="75641"/>
            <a:stretch/>
          </p:blipFill>
          <p:spPr>
            <a:xfrm>
              <a:off x="3486038" y="1357750"/>
              <a:ext cx="1112400" cy="121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Google Shape;97;p8"/>
            <p:cNvSpPr txBox="1"/>
            <p:nvPr/>
          </p:nvSpPr>
          <p:spPr>
            <a:xfrm>
              <a:off x="3623250" y="2064575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32</a:t>
              </a:r>
              <a:endParaRPr b="1"/>
            </a:p>
          </p:txBody>
        </p:sp>
      </p:grpSp>
      <p:grpSp>
        <p:nvGrpSpPr>
          <p:cNvPr id="98" name="Google Shape;98;p8"/>
          <p:cNvGrpSpPr/>
          <p:nvPr/>
        </p:nvGrpSpPr>
        <p:grpSpPr>
          <a:xfrm>
            <a:off x="39975" y="2593075"/>
            <a:ext cx="1112400" cy="1256650"/>
            <a:chOff x="39975" y="2593075"/>
            <a:chExt cx="1112400" cy="1256650"/>
          </a:xfrm>
        </p:grpSpPr>
        <p:pic>
          <p:nvPicPr>
            <p:cNvPr id="99" name="Google Shape;99;p8"/>
            <p:cNvPicPr preferRelativeResize="0"/>
            <p:nvPr/>
          </p:nvPicPr>
          <p:blipFill rotWithShape="1">
            <a:blip r:embed="rId3">
              <a:alphaModFix/>
            </a:blip>
            <a:srcRect b="49571" l="14830" r="70339" t="25214"/>
            <a:stretch/>
          </p:blipFill>
          <p:spPr>
            <a:xfrm>
              <a:off x="39975" y="259307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8"/>
            <p:cNvSpPr txBox="1"/>
            <p:nvPr/>
          </p:nvSpPr>
          <p:spPr>
            <a:xfrm>
              <a:off x="100625" y="3354825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54</a:t>
              </a:r>
              <a:endParaRPr b="1"/>
            </a:p>
          </p:txBody>
        </p:sp>
      </p:grpSp>
      <p:grpSp>
        <p:nvGrpSpPr>
          <p:cNvPr id="101" name="Google Shape;101;p8"/>
          <p:cNvGrpSpPr/>
          <p:nvPr/>
        </p:nvGrpSpPr>
        <p:grpSpPr>
          <a:xfrm>
            <a:off x="1188675" y="2614401"/>
            <a:ext cx="1112400" cy="1214000"/>
            <a:chOff x="1188675" y="2614401"/>
            <a:chExt cx="1112400" cy="1214000"/>
          </a:xfrm>
        </p:grpSpPr>
        <p:pic>
          <p:nvPicPr>
            <p:cNvPr id="102" name="Google Shape;102;p8"/>
            <p:cNvPicPr preferRelativeResize="0"/>
            <p:nvPr/>
          </p:nvPicPr>
          <p:blipFill rotWithShape="1">
            <a:blip r:embed="rId3">
              <a:alphaModFix/>
            </a:blip>
            <a:srcRect b="0" l="44497" r="40673" t="75641"/>
            <a:stretch/>
          </p:blipFill>
          <p:spPr>
            <a:xfrm>
              <a:off x="1188675" y="2614401"/>
              <a:ext cx="1112400" cy="121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8"/>
            <p:cNvSpPr txBox="1"/>
            <p:nvPr/>
          </p:nvSpPr>
          <p:spPr>
            <a:xfrm>
              <a:off x="1275575" y="3368825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21</a:t>
              </a:r>
              <a:endParaRPr b="1"/>
            </a:p>
          </p:txBody>
        </p:sp>
      </p:grpSp>
      <p:grpSp>
        <p:nvGrpSpPr>
          <p:cNvPr id="104" name="Google Shape;104;p8"/>
          <p:cNvGrpSpPr/>
          <p:nvPr/>
        </p:nvGrpSpPr>
        <p:grpSpPr>
          <a:xfrm>
            <a:off x="2337350" y="2593075"/>
            <a:ext cx="1112400" cy="1256650"/>
            <a:chOff x="2337350" y="2593075"/>
            <a:chExt cx="1112400" cy="1256650"/>
          </a:xfrm>
        </p:grpSpPr>
        <p:pic>
          <p:nvPicPr>
            <p:cNvPr id="105" name="Google Shape;105;p8"/>
            <p:cNvPicPr preferRelativeResize="0"/>
            <p:nvPr/>
          </p:nvPicPr>
          <p:blipFill rotWithShape="1">
            <a:blip r:embed="rId3">
              <a:alphaModFix/>
            </a:blip>
            <a:srcRect b="49572" l="29659" r="55511" t="25212"/>
            <a:stretch/>
          </p:blipFill>
          <p:spPr>
            <a:xfrm>
              <a:off x="2337350" y="259307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8"/>
            <p:cNvSpPr txBox="1"/>
            <p:nvPr/>
          </p:nvSpPr>
          <p:spPr>
            <a:xfrm>
              <a:off x="2407125" y="339330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40</a:t>
              </a:r>
              <a:endParaRPr b="1"/>
            </a:p>
          </p:txBody>
        </p:sp>
      </p:grpSp>
      <p:grpSp>
        <p:nvGrpSpPr>
          <p:cNvPr id="107" name="Google Shape;107;p8"/>
          <p:cNvGrpSpPr/>
          <p:nvPr/>
        </p:nvGrpSpPr>
        <p:grpSpPr>
          <a:xfrm>
            <a:off x="3486038" y="2593075"/>
            <a:ext cx="1112400" cy="1256650"/>
            <a:chOff x="3486038" y="2593075"/>
            <a:chExt cx="1112400" cy="1256650"/>
          </a:xfrm>
        </p:grpSpPr>
        <p:pic>
          <p:nvPicPr>
            <p:cNvPr id="108" name="Google Shape;108;p8"/>
            <p:cNvPicPr preferRelativeResize="0"/>
            <p:nvPr/>
          </p:nvPicPr>
          <p:blipFill rotWithShape="1">
            <a:blip r:embed="rId3">
              <a:alphaModFix/>
            </a:blip>
            <a:srcRect b="74786" l="14830" r="70339" t="0"/>
            <a:stretch/>
          </p:blipFill>
          <p:spPr>
            <a:xfrm>
              <a:off x="3486038" y="259307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8"/>
            <p:cNvSpPr txBox="1"/>
            <p:nvPr/>
          </p:nvSpPr>
          <p:spPr>
            <a:xfrm>
              <a:off x="3566700" y="3368875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56</a:t>
              </a:r>
              <a:endParaRPr b="1"/>
            </a:p>
          </p:txBody>
        </p:sp>
      </p:grpSp>
      <p:grpSp>
        <p:nvGrpSpPr>
          <p:cNvPr id="110" name="Google Shape;110;p8"/>
          <p:cNvGrpSpPr/>
          <p:nvPr/>
        </p:nvGrpSpPr>
        <p:grpSpPr>
          <a:xfrm>
            <a:off x="2337350" y="3849725"/>
            <a:ext cx="1112400" cy="1256650"/>
            <a:chOff x="2337350" y="3849725"/>
            <a:chExt cx="1112400" cy="1256650"/>
          </a:xfrm>
        </p:grpSpPr>
        <p:pic>
          <p:nvPicPr>
            <p:cNvPr id="111" name="Google Shape;111;p8"/>
            <p:cNvPicPr preferRelativeResize="0"/>
            <p:nvPr/>
          </p:nvPicPr>
          <p:blipFill rotWithShape="1">
            <a:blip r:embed="rId3">
              <a:alphaModFix/>
            </a:blip>
            <a:srcRect b="74786" l="44497" r="40673" t="0"/>
            <a:stretch/>
          </p:blipFill>
          <p:spPr>
            <a:xfrm>
              <a:off x="2337350" y="3849725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8"/>
            <p:cNvSpPr txBox="1"/>
            <p:nvPr/>
          </p:nvSpPr>
          <p:spPr>
            <a:xfrm>
              <a:off x="2927175" y="406715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81</a:t>
              </a:r>
              <a:endParaRPr b="1"/>
            </a:p>
          </p:txBody>
        </p:sp>
      </p:grpSp>
      <p:grpSp>
        <p:nvGrpSpPr>
          <p:cNvPr id="113" name="Google Shape;113;p8"/>
          <p:cNvGrpSpPr/>
          <p:nvPr/>
        </p:nvGrpSpPr>
        <p:grpSpPr>
          <a:xfrm>
            <a:off x="1188675" y="3871050"/>
            <a:ext cx="1112400" cy="1214000"/>
            <a:chOff x="1188675" y="3871050"/>
            <a:chExt cx="1112400" cy="1214000"/>
          </a:xfrm>
        </p:grpSpPr>
        <p:pic>
          <p:nvPicPr>
            <p:cNvPr id="114" name="Google Shape;114;p8"/>
            <p:cNvPicPr preferRelativeResize="0"/>
            <p:nvPr/>
          </p:nvPicPr>
          <p:blipFill rotWithShape="1">
            <a:blip r:embed="rId3">
              <a:alphaModFix/>
            </a:blip>
            <a:srcRect b="0" l="0" r="85170" t="75641"/>
            <a:stretch/>
          </p:blipFill>
          <p:spPr>
            <a:xfrm>
              <a:off x="1188675" y="3871050"/>
              <a:ext cx="1112400" cy="121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8"/>
            <p:cNvSpPr txBox="1"/>
            <p:nvPr/>
          </p:nvSpPr>
          <p:spPr>
            <a:xfrm>
              <a:off x="1188675" y="4434825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36</a:t>
              </a:r>
              <a:endParaRPr b="1"/>
            </a:p>
          </p:txBody>
        </p:sp>
      </p:grpSp>
      <p:grpSp>
        <p:nvGrpSpPr>
          <p:cNvPr id="116" name="Google Shape;116;p8"/>
          <p:cNvGrpSpPr/>
          <p:nvPr/>
        </p:nvGrpSpPr>
        <p:grpSpPr>
          <a:xfrm>
            <a:off x="40000" y="3871050"/>
            <a:ext cx="1112400" cy="1256650"/>
            <a:chOff x="3486025" y="3871050"/>
            <a:chExt cx="1112400" cy="1256650"/>
          </a:xfrm>
        </p:grpSpPr>
        <p:pic>
          <p:nvPicPr>
            <p:cNvPr id="117" name="Google Shape;117;p8"/>
            <p:cNvPicPr preferRelativeResize="0"/>
            <p:nvPr/>
          </p:nvPicPr>
          <p:blipFill rotWithShape="1">
            <a:blip r:embed="rId3">
              <a:alphaModFix/>
            </a:blip>
            <a:srcRect b="49572" l="0" r="85170" t="25212"/>
            <a:stretch/>
          </p:blipFill>
          <p:spPr>
            <a:xfrm>
              <a:off x="3486025" y="3871050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8"/>
            <p:cNvSpPr txBox="1"/>
            <p:nvPr/>
          </p:nvSpPr>
          <p:spPr>
            <a:xfrm>
              <a:off x="3539500" y="468485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48</a:t>
              </a:r>
              <a:endParaRPr b="1"/>
            </a:p>
          </p:txBody>
        </p:sp>
      </p:grpSp>
      <p:grpSp>
        <p:nvGrpSpPr>
          <p:cNvPr id="119" name="Google Shape;119;p8"/>
          <p:cNvGrpSpPr/>
          <p:nvPr/>
        </p:nvGrpSpPr>
        <p:grpSpPr>
          <a:xfrm>
            <a:off x="3486025" y="3871050"/>
            <a:ext cx="1112400" cy="1256650"/>
            <a:chOff x="3486025" y="3871050"/>
            <a:chExt cx="1112400" cy="1256650"/>
          </a:xfrm>
        </p:grpSpPr>
        <p:pic>
          <p:nvPicPr>
            <p:cNvPr id="120" name="Google Shape;120;p8"/>
            <p:cNvPicPr preferRelativeResize="0"/>
            <p:nvPr/>
          </p:nvPicPr>
          <p:blipFill rotWithShape="1">
            <a:blip r:embed="rId3">
              <a:alphaModFix/>
            </a:blip>
            <a:srcRect b="24357" l="14830" r="70339" t="50428"/>
            <a:stretch/>
          </p:blipFill>
          <p:spPr>
            <a:xfrm>
              <a:off x="3486025" y="3871050"/>
              <a:ext cx="1112400" cy="125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8"/>
            <p:cNvSpPr txBox="1"/>
            <p:nvPr/>
          </p:nvSpPr>
          <p:spPr>
            <a:xfrm>
              <a:off x="3545825" y="4608650"/>
              <a:ext cx="407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49</a:t>
              </a:r>
              <a:endParaRPr b="1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9"/>
          <p:cNvGrpSpPr/>
          <p:nvPr/>
        </p:nvGrpSpPr>
        <p:grpSpPr>
          <a:xfrm>
            <a:off x="0" y="121900"/>
            <a:ext cx="1152551" cy="1230450"/>
            <a:chOff x="73825" y="99375"/>
            <a:chExt cx="1152551" cy="1230450"/>
          </a:xfrm>
        </p:grpSpPr>
        <p:pic>
          <p:nvPicPr>
            <p:cNvPr id="127" name="Google Shape;127;p9"/>
            <p:cNvPicPr preferRelativeResize="0"/>
            <p:nvPr/>
          </p:nvPicPr>
          <p:blipFill rotWithShape="1">
            <a:blip r:embed="rId3">
              <a:alphaModFix/>
            </a:blip>
            <a:srcRect b="55339" l="48908" r="26160" t="23031"/>
            <a:stretch/>
          </p:blipFill>
          <p:spPr>
            <a:xfrm>
              <a:off x="103875" y="99375"/>
              <a:ext cx="1122501" cy="1197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9"/>
            <p:cNvSpPr txBox="1"/>
            <p:nvPr/>
          </p:nvSpPr>
          <p:spPr>
            <a:xfrm>
              <a:off x="73825" y="92962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56</a:t>
              </a:r>
              <a:endParaRPr b="1"/>
            </a:p>
          </p:txBody>
        </p:sp>
      </p:grpSp>
      <p:grpSp>
        <p:nvGrpSpPr>
          <p:cNvPr id="129" name="Google Shape;129;p9"/>
          <p:cNvGrpSpPr/>
          <p:nvPr/>
        </p:nvGrpSpPr>
        <p:grpSpPr>
          <a:xfrm>
            <a:off x="1184725" y="54375"/>
            <a:ext cx="1122501" cy="1275450"/>
            <a:chOff x="1262550" y="54375"/>
            <a:chExt cx="1122501" cy="1275450"/>
          </a:xfrm>
        </p:grpSpPr>
        <p:pic>
          <p:nvPicPr>
            <p:cNvPr id="130" name="Google Shape;130;p9"/>
            <p:cNvPicPr preferRelativeResize="0"/>
            <p:nvPr/>
          </p:nvPicPr>
          <p:blipFill rotWithShape="1">
            <a:blip r:embed="rId3">
              <a:alphaModFix/>
            </a:blip>
            <a:srcRect b="32321" l="0" r="75069" t="44646"/>
            <a:stretch/>
          </p:blipFill>
          <p:spPr>
            <a:xfrm>
              <a:off x="1262550" y="54375"/>
              <a:ext cx="1122501" cy="1275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9"/>
            <p:cNvSpPr txBox="1"/>
            <p:nvPr/>
          </p:nvSpPr>
          <p:spPr>
            <a:xfrm>
              <a:off x="1325650" y="85137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20</a:t>
              </a:r>
              <a:endParaRPr b="1"/>
            </a:p>
          </p:txBody>
        </p:sp>
      </p:grpSp>
      <p:grpSp>
        <p:nvGrpSpPr>
          <p:cNvPr id="132" name="Google Shape;132;p9"/>
          <p:cNvGrpSpPr/>
          <p:nvPr/>
        </p:nvGrpSpPr>
        <p:grpSpPr>
          <a:xfrm>
            <a:off x="2323488" y="138250"/>
            <a:ext cx="1122501" cy="1197701"/>
            <a:chOff x="2421225" y="138275"/>
            <a:chExt cx="1122501" cy="1197701"/>
          </a:xfrm>
        </p:grpSpPr>
        <p:pic>
          <p:nvPicPr>
            <p:cNvPr id="133" name="Google Shape;133;p9"/>
            <p:cNvPicPr preferRelativeResize="0"/>
            <p:nvPr/>
          </p:nvPicPr>
          <p:blipFill rotWithShape="1">
            <a:blip r:embed="rId3">
              <a:alphaModFix/>
            </a:blip>
            <a:srcRect b="10706" l="23972" r="51096" t="67665"/>
            <a:stretch/>
          </p:blipFill>
          <p:spPr>
            <a:xfrm>
              <a:off x="2421225" y="138275"/>
              <a:ext cx="1122501" cy="1197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9"/>
            <p:cNvSpPr txBox="1"/>
            <p:nvPr/>
          </p:nvSpPr>
          <p:spPr>
            <a:xfrm>
              <a:off x="2477525" y="88077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42</a:t>
              </a:r>
              <a:endParaRPr b="1"/>
            </a:p>
          </p:txBody>
        </p:sp>
      </p:grpSp>
      <p:grpSp>
        <p:nvGrpSpPr>
          <p:cNvPr id="135" name="Google Shape;135;p9"/>
          <p:cNvGrpSpPr/>
          <p:nvPr/>
        </p:nvGrpSpPr>
        <p:grpSpPr>
          <a:xfrm>
            <a:off x="3470213" y="54375"/>
            <a:ext cx="1122501" cy="1275450"/>
            <a:chOff x="3470213" y="54375"/>
            <a:chExt cx="1122501" cy="1275450"/>
          </a:xfrm>
        </p:grpSpPr>
        <p:pic>
          <p:nvPicPr>
            <p:cNvPr id="136" name="Google Shape;136;p9"/>
            <p:cNvPicPr preferRelativeResize="0"/>
            <p:nvPr/>
          </p:nvPicPr>
          <p:blipFill rotWithShape="1">
            <a:blip r:embed="rId3">
              <a:alphaModFix/>
            </a:blip>
            <a:srcRect b="76967" l="73543" r="1525" t="0"/>
            <a:stretch/>
          </p:blipFill>
          <p:spPr>
            <a:xfrm>
              <a:off x="3470213" y="54375"/>
              <a:ext cx="1122501" cy="1275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9"/>
            <p:cNvSpPr txBox="1"/>
            <p:nvPr/>
          </p:nvSpPr>
          <p:spPr>
            <a:xfrm>
              <a:off x="4036875" y="85632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36</a:t>
              </a:r>
              <a:endParaRPr b="1"/>
            </a:p>
          </p:txBody>
        </p:sp>
      </p:grpSp>
      <p:grpSp>
        <p:nvGrpSpPr>
          <p:cNvPr id="138" name="Google Shape;138;p9"/>
          <p:cNvGrpSpPr/>
          <p:nvPr/>
        </p:nvGrpSpPr>
        <p:grpSpPr>
          <a:xfrm>
            <a:off x="2323475" y="1335975"/>
            <a:ext cx="1122501" cy="1275450"/>
            <a:chOff x="2323488" y="1335175"/>
            <a:chExt cx="1122501" cy="1275450"/>
          </a:xfrm>
        </p:grpSpPr>
        <p:pic>
          <p:nvPicPr>
            <p:cNvPr id="139" name="Google Shape;139;p9"/>
            <p:cNvPicPr preferRelativeResize="0"/>
            <p:nvPr/>
          </p:nvPicPr>
          <p:blipFill rotWithShape="1">
            <a:blip r:embed="rId3">
              <a:alphaModFix/>
            </a:blip>
            <a:srcRect b="76967" l="49005" r="26064" t="0"/>
            <a:stretch/>
          </p:blipFill>
          <p:spPr>
            <a:xfrm>
              <a:off x="2323488" y="1335175"/>
              <a:ext cx="1122501" cy="1275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9"/>
            <p:cNvSpPr txBox="1"/>
            <p:nvPr/>
          </p:nvSpPr>
          <p:spPr>
            <a:xfrm>
              <a:off x="2920725" y="197747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24</a:t>
              </a:r>
              <a:endParaRPr b="1"/>
            </a:p>
          </p:txBody>
        </p:sp>
      </p:grpSp>
      <p:grpSp>
        <p:nvGrpSpPr>
          <p:cNvPr id="141" name="Google Shape;141;p9"/>
          <p:cNvGrpSpPr/>
          <p:nvPr/>
        </p:nvGrpSpPr>
        <p:grpSpPr>
          <a:xfrm>
            <a:off x="3491750" y="1374050"/>
            <a:ext cx="1122501" cy="1197701"/>
            <a:chOff x="3491750" y="1374050"/>
            <a:chExt cx="1122501" cy="1197701"/>
          </a:xfrm>
        </p:grpSpPr>
        <p:pic>
          <p:nvPicPr>
            <p:cNvPr id="142" name="Google Shape;142;p9"/>
            <p:cNvPicPr preferRelativeResize="0"/>
            <p:nvPr/>
          </p:nvPicPr>
          <p:blipFill rotWithShape="1">
            <a:blip r:embed="rId3">
              <a:alphaModFix/>
            </a:blip>
            <a:srcRect b="10706" l="73543" r="1525" t="67665"/>
            <a:stretch/>
          </p:blipFill>
          <p:spPr>
            <a:xfrm>
              <a:off x="3491750" y="1374050"/>
              <a:ext cx="1122501" cy="1197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9"/>
            <p:cNvSpPr txBox="1"/>
            <p:nvPr/>
          </p:nvSpPr>
          <p:spPr>
            <a:xfrm>
              <a:off x="3549800" y="210677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54</a:t>
              </a:r>
              <a:endParaRPr b="1"/>
            </a:p>
          </p:txBody>
        </p:sp>
      </p:grpSp>
      <p:grpSp>
        <p:nvGrpSpPr>
          <p:cNvPr id="144" name="Google Shape;144;p9"/>
          <p:cNvGrpSpPr/>
          <p:nvPr/>
        </p:nvGrpSpPr>
        <p:grpSpPr>
          <a:xfrm>
            <a:off x="1155200" y="1335975"/>
            <a:ext cx="1122501" cy="1275450"/>
            <a:chOff x="1155200" y="1335975"/>
            <a:chExt cx="1122501" cy="1275450"/>
          </a:xfrm>
        </p:grpSpPr>
        <p:pic>
          <p:nvPicPr>
            <p:cNvPr id="145" name="Google Shape;145;p9"/>
            <p:cNvPicPr preferRelativeResize="0"/>
            <p:nvPr/>
          </p:nvPicPr>
          <p:blipFill rotWithShape="1">
            <a:blip r:embed="rId3">
              <a:alphaModFix/>
            </a:blip>
            <a:srcRect b="76967" l="-737" r="75807" t="0"/>
            <a:stretch/>
          </p:blipFill>
          <p:spPr>
            <a:xfrm>
              <a:off x="1155200" y="1335975"/>
              <a:ext cx="1122501" cy="1275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9"/>
            <p:cNvSpPr txBox="1"/>
            <p:nvPr/>
          </p:nvSpPr>
          <p:spPr>
            <a:xfrm>
              <a:off x="1249625" y="213617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48</a:t>
              </a:r>
              <a:endParaRPr b="1"/>
            </a:p>
          </p:txBody>
        </p:sp>
      </p:grpSp>
      <p:grpSp>
        <p:nvGrpSpPr>
          <p:cNvPr id="147" name="Google Shape;147;p9"/>
          <p:cNvGrpSpPr/>
          <p:nvPr/>
        </p:nvGrpSpPr>
        <p:grpSpPr>
          <a:xfrm>
            <a:off x="15025" y="1335975"/>
            <a:ext cx="1122501" cy="1275450"/>
            <a:chOff x="15025" y="1335975"/>
            <a:chExt cx="1122501" cy="1275450"/>
          </a:xfrm>
        </p:grpSpPr>
        <p:pic>
          <p:nvPicPr>
            <p:cNvPr id="148" name="Google Shape;148;p9"/>
            <p:cNvPicPr preferRelativeResize="0"/>
            <p:nvPr/>
          </p:nvPicPr>
          <p:blipFill rotWithShape="1">
            <a:blip r:embed="rId3">
              <a:alphaModFix/>
            </a:blip>
            <a:srcRect b="32306" l="73543" r="1525" t="44660"/>
            <a:stretch/>
          </p:blipFill>
          <p:spPr>
            <a:xfrm>
              <a:off x="15025" y="1335975"/>
              <a:ext cx="1122501" cy="1275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9"/>
            <p:cNvSpPr txBox="1"/>
            <p:nvPr/>
          </p:nvSpPr>
          <p:spPr>
            <a:xfrm>
              <a:off x="563975" y="2171550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25</a:t>
              </a:r>
              <a:endParaRPr b="1"/>
            </a:p>
          </p:txBody>
        </p:sp>
      </p:grpSp>
      <p:grpSp>
        <p:nvGrpSpPr>
          <p:cNvPr id="150" name="Google Shape;150;p9"/>
          <p:cNvGrpSpPr/>
          <p:nvPr/>
        </p:nvGrpSpPr>
        <p:grpSpPr>
          <a:xfrm>
            <a:off x="15025" y="2602025"/>
            <a:ext cx="1122501" cy="1275450"/>
            <a:chOff x="15025" y="2648625"/>
            <a:chExt cx="1122501" cy="1275450"/>
          </a:xfrm>
        </p:grpSpPr>
        <p:pic>
          <p:nvPicPr>
            <p:cNvPr id="151" name="Google Shape;151;p9"/>
            <p:cNvPicPr preferRelativeResize="0"/>
            <p:nvPr/>
          </p:nvPicPr>
          <p:blipFill rotWithShape="1">
            <a:blip r:embed="rId3">
              <a:alphaModFix/>
            </a:blip>
            <a:srcRect b="32321" l="48905" r="26164" t="44646"/>
            <a:stretch/>
          </p:blipFill>
          <p:spPr>
            <a:xfrm>
              <a:off x="15025" y="2648625"/>
              <a:ext cx="1122501" cy="1275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9"/>
            <p:cNvSpPr txBox="1"/>
            <p:nvPr/>
          </p:nvSpPr>
          <p:spPr>
            <a:xfrm>
              <a:off x="55200" y="344622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27</a:t>
              </a:r>
              <a:endParaRPr b="1"/>
            </a:p>
          </p:txBody>
        </p:sp>
      </p:grpSp>
      <p:grpSp>
        <p:nvGrpSpPr>
          <p:cNvPr id="153" name="Google Shape;153;p9"/>
          <p:cNvGrpSpPr/>
          <p:nvPr/>
        </p:nvGrpSpPr>
        <p:grpSpPr>
          <a:xfrm>
            <a:off x="1131863" y="2640900"/>
            <a:ext cx="1169176" cy="1197701"/>
            <a:chOff x="1108525" y="2687500"/>
            <a:chExt cx="1169176" cy="1197701"/>
          </a:xfrm>
        </p:grpSpPr>
        <p:pic>
          <p:nvPicPr>
            <p:cNvPr id="154" name="Google Shape;154;p9"/>
            <p:cNvPicPr preferRelativeResize="0"/>
            <p:nvPr/>
          </p:nvPicPr>
          <p:blipFill rotWithShape="1">
            <a:blip r:embed="rId3">
              <a:alphaModFix/>
            </a:blip>
            <a:srcRect b="10706" l="48905" r="26164" t="67665"/>
            <a:stretch/>
          </p:blipFill>
          <p:spPr>
            <a:xfrm>
              <a:off x="1155200" y="2687500"/>
              <a:ext cx="1122501" cy="1197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9"/>
            <p:cNvSpPr txBox="1"/>
            <p:nvPr/>
          </p:nvSpPr>
          <p:spPr>
            <a:xfrm>
              <a:off x="1108525" y="344622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63</a:t>
              </a:r>
              <a:endParaRPr b="1"/>
            </a:p>
          </p:txBody>
        </p:sp>
      </p:grpSp>
      <p:grpSp>
        <p:nvGrpSpPr>
          <p:cNvPr id="156" name="Google Shape;156;p9"/>
          <p:cNvGrpSpPr/>
          <p:nvPr/>
        </p:nvGrpSpPr>
        <p:grpSpPr>
          <a:xfrm>
            <a:off x="2323500" y="2640888"/>
            <a:ext cx="1122501" cy="1197701"/>
            <a:chOff x="2323500" y="2687500"/>
            <a:chExt cx="1122501" cy="1197701"/>
          </a:xfrm>
        </p:grpSpPr>
        <p:pic>
          <p:nvPicPr>
            <p:cNvPr id="157" name="Google Shape;157;p9"/>
            <p:cNvPicPr preferRelativeResize="0"/>
            <p:nvPr/>
          </p:nvPicPr>
          <p:blipFill rotWithShape="1">
            <a:blip r:embed="rId3">
              <a:alphaModFix/>
            </a:blip>
            <a:srcRect b="10706" l="0" r="75069" t="67665"/>
            <a:stretch/>
          </p:blipFill>
          <p:spPr>
            <a:xfrm>
              <a:off x="2323500" y="2687500"/>
              <a:ext cx="1122501" cy="1197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9"/>
            <p:cNvSpPr txBox="1"/>
            <p:nvPr/>
          </p:nvSpPr>
          <p:spPr>
            <a:xfrm>
              <a:off x="2358950" y="3407000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28</a:t>
              </a:r>
              <a:endParaRPr b="1"/>
            </a:p>
          </p:txBody>
        </p:sp>
      </p:grpSp>
      <p:grpSp>
        <p:nvGrpSpPr>
          <p:cNvPr id="159" name="Google Shape;159;p9"/>
          <p:cNvGrpSpPr/>
          <p:nvPr/>
        </p:nvGrpSpPr>
        <p:grpSpPr>
          <a:xfrm>
            <a:off x="3468450" y="2615975"/>
            <a:ext cx="1122501" cy="1197701"/>
            <a:chOff x="3468450" y="2687500"/>
            <a:chExt cx="1122501" cy="1197701"/>
          </a:xfrm>
        </p:grpSpPr>
        <p:pic>
          <p:nvPicPr>
            <p:cNvPr id="160" name="Google Shape;160;p9"/>
            <p:cNvPicPr preferRelativeResize="0"/>
            <p:nvPr/>
          </p:nvPicPr>
          <p:blipFill rotWithShape="1">
            <a:blip r:embed="rId3">
              <a:alphaModFix/>
            </a:blip>
            <a:srcRect b="55356" l="23972" r="51096" t="23016"/>
            <a:stretch/>
          </p:blipFill>
          <p:spPr>
            <a:xfrm>
              <a:off x="3468450" y="2687500"/>
              <a:ext cx="1122501" cy="1197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9"/>
            <p:cNvSpPr txBox="1"/>
            <p:nvPr/>
          </p:nvSpPr>
          <p:spPr>
            <a:xfrm>
              <a:off x="3626175" y="3086250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45</a:t>
              </a:r>
              <a:endParaRPr b="1"/>
            </a:p>
          </p:txBody>
        </p:sp>
      </p:grpSp>
      <p:grpSp>
        <p:nvGrpSpPr>
          <p:cNvPr id="162" name="Google Shape;162;p9"/>
          <p:cNvGrpSpPr/>
          <p:nvPr/>
        </p:nvGrpSpPr>
        <p:grpSpPr>
          <a:xfrm>
            <a:off x="2303100" y="3868075"/>
            <a:ext cx="1142876" cy="1275450"/>
            <a:chOff x="2303100" y="3868075"/>
            <a:chExt cx="1142876" cy="1275450"/>
          </a:xfrm>
        </p:grpSpPr>
        <p:pic>
          <p:nvPicPr>
            <p:cNvPr id="163" name="Google Shape;163;p9"/>
            <p:cNvPicPr preferRelativeResize="0"/>
            <p:nvPr/>
          </p:nvPicPr>
          <p:blipFill rotWithShape="1">
            <a:blip r:embed="rId3">
              <a:alphaModFix/>
            </a:blip>
            <a:srcRect b="32307" l="23972" r="51096" t="44659"/>
            <a:stretch/>
          </p:blipFill>
          <p:spPr>
            <a:xfrm>
              <a:off x="2323475" y="3868075"/>
              <a:ext cx="1122501" cy="1275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9"/>
            <p:cNvSpPr txBox="1"/>
            <p:nvPr/>
          </p:nvSpPr>
          <p:spPr>
            <a:xfrm>
              <a:off x="2303100" y="469587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36</a:t>
              </a:r>
              <a:endParaRPr b="1"/>
            </a:p>
          </p:txBody>
        </p:sp>
      </p:grpSp>
      <p:grpSp>
        <p:nvGrpSpPr>
          <p:cNvPr id="165" name="Google Shape;165;p9"/>
          <p:cNvGrpSpPr/>
          <p:nvPr/>
        </p:nvGrpSpPr>
        <p:grpSpPr>
          <a:xfrm>
            <a:off x="3470225" y="3906950"/>
            <a:ext cx="1122501" cy="1197701"/>
            <a:chOff x="3470225" y="3906950"/>
            <a:chExt cx="1122501" cy="1197701"/>
          </a:xfrm>
        </p:grpSpPr>
        <p:pic>
          <p:nvPicPr>
            <p:cNvPr id="166" name="Google Shape;166;p9"/>
            <p:cNvPicPr preferRelativeResize="0"/>
            <p:nvPr/>
          </p:nvPicPr>
          <p:blipFill rotWithShape="1">
            <a:blip r:embed="rId3">
              <a:alphaModFix/>
            </a:blip>
            <a:srcRect b="55339" l="0" r="75069" t="23032"/>
            <a:stretch/>
          </p:blipFill>
          <p:spPr>
            <a:xfrm>
              <a:off x="3470225" y="3906950"/>
              <a:ext cx="1122501" cy="1197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9"/>
            <p:cNvSpPr txBox="1"/>
            <p:nvPr/>
          </p:nvSpPr>
          <p:spPr>
            <a:xfrm>
              <a:off x="3491750" y="464837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40</a:t>
              </a:r>
              <a:endParaRPr b="1"/>
            </a:p>
          </p:txBody>
        </p:sp>
      </p:grpSp>
      <p:grpSp>
        <p:nvGrpSpPr>
          <p:cNvPr id="168" name="Google Shape;168;p9"/>
          <p:cNvGrpSpPr/>
          <p:nvPr/>
        </p:nvGrpSpPr>
        <p:grpSpPr>
          <a:xfrm>
            <a:off x="1159063" y="3838600"/>
            <a:ext cx="1122501" cy="1275450"/>
            <a:chOff x="1159063" y="3838600"/>
            <a:chExt cx="1122501" cy="1275450"/>
          </a:xfrm>
        </p:grpSpPr>
        <p:pic>
          <p:nvPicPr>
            <p:cNvPr id="169" name="Google Shape;169;p9"/>
            <p:cNvPicPr preferRelativeResize="0"/>
            <p:nvPr/>
          </p:nvPicPr>
          <p:blipFill rotWithShape="1">
            <a:blip r:embed="rId3">
              <a:alphaModFix/>
            </a:blip>
            <a:srcRect b="76967" l="24191" r="50878" t="0"/>
            <a:stretch/>
          </p:blipFill>
          <p:spPr>
            <a:xfrm>
              <a:off x="1159063" y="3838600"/>
              <a:ext cx="1122501" cy="1275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9"/>
            <p:cNvSpPr txBox="1"/>
            <p:nvPr/>
          </p:nvSpPr>
          <p:spPr>
            <a:xfrm>
              <a:off x="1184725" y="403962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21</a:t>
              </a:r>
              <a:endParaRPr b="1"/>
            </a:p>
          </p:txBody>
        </p:sp>
      </p:grpSp>
      <p:grpSp>
        <p:nvGrpSpPr>
          <p:cNvPr id="171" name="Google Shape;171;p9"/>
          <p:cNvGrpSpPr/>
          <p:nvPr/>
        </p:nvGrpSpPr>
        <p:grpSpPr>
          <a:xfrm>
            <a:off x="15050" y="3906950"/>
            <a:ext cx="1122501" cy="1197701"/>
            <a:chOff x="15050" y="3906950"/>
            <a:chExt cx="1122501" cy="1197701"/>
          </a:xfrm>
        </p:grpSpPr>
        <p:pic>
          <p:nvPicPr>
            <p:cNvPr id="172" name="Google Shape;172;p9"/>
            <p:cNvPicPr preferRelativeResize="0"/>
            <p:nvPr/>
          </p:nvPicPr>
          <p:blipFill rotWithShape="1">
            <a:blip r:embed="rId3">
              <a:alphaModFix/>
            </a:blip>
            <a:srcRect b="55339" l="73543" r="1525" t="23031"/>
            <a:stretch/>
          </p:blipFill>
          <p:spPr>
            <a:xfrm>
              <a:off x="15050" y="3906950"/>
              <a:ext cx="1122501" cy="1197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9"/>
            <p:cNvSpPr txBox="1"/>
            <p:nvPr/>
          </p:nvSpPr>
          <p:spPr>
            <a:xfrm>
              <a:off x="660000" y="4637975"/>
              <a:ext cx="46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28</a:t>
              </a:r>
              <a:endParaRPr b="1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10"/>
          <p:cNvGrpSpPr/>
          <p:nvPr/>
        </p:nvGrpSpPr>
        <p:grpSpPr>
          <a:xfrm>
            <a:off x="4524675" y="84550"/>
            <a:ext cx="1122498" cy="1267250"/>
            <a:chOff x="4572000" y="84550"/>
            <a:chExt cx="1122498" cy="1267250"/>
          </a:xfrm>
        </p:grpSpPr>
        <p:pic>
          <p:nvPicPr>
            <p:cNvPr id="179" name="Google Shape;179;p10"/>
            <p:cNvPicPr preferRelativeResize="0"/>
            <p:nvPr/>
          </p:nvPicPr>
          <p:blipFill rotWithShape="1">
            <a:blip r:embed="rId3">
              <a:alphaModFix/>
            </a:blip>
            <a:srcRect b="23792" l="67575" r="22233" t="50805"/>
            <a:stretch/>
          </p:blipFill>
          <p:spPr>
            <a:xfrm>
              <a:off x="4572000" y="8455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10"/>
            <p:cNvSpPr txBox="1"/>
            <p:nvPr/>
          </p:nvSpPr>
          <p:spPr>
            <a:xfrm>
              <a:off x="4624625" y="66052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42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181" name="Google Shape;181;p10"/>
          <p:cNvGrpSpPr/>
          <p:nvPr/>
        </p:nvGrpSpPr>
        <p:grpSpPr>
          <a:xfrm>
            <a:off x="5680300" y="84550"/>
            <a:ext cx="1122498" cy="1267250"/>
            <a:chOff x="5741825" y="84550"/>
            <a:chExt cx="1122498" cy="1267250"/>
          </a:xfrm>
        </p:grpSpPr>
        <p:pic>
          <p:nvPicPr>
            <p:cNvPr id="182" name="Google Shape;182;p10"/>
            <p:cNvPicPr preferRelativeResize="0"/>
            <p:nvPr/>
          </p:nvPicPr>
          <p:blipFill rotWithShape="1">
            <a:blip r:embed="rId3">
              <a:alphaModFix/>
            </a:blip>
            <a:srcRect b="49190" l="57386" r="32422" t="25405"/>
            <a:stretch/>
          </p:blipFill>
          <p:spPr>
            <a:xfrm>
              <a:off x="5741825" y="8455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10"/>
            <p:cNvSpPr txBox="1"/>
            <p:nvPr/>
          </p:nvSpPr>
          <p:spPr>
            <a:xfrm>
              <a:off x="5853400" y="705300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64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184" name="Google Shape;184;p10"/>
          <p:cNvGrpSpPr/>
          <p:nvPr/>
        </p:nvGrpSpPr>
        <p:grpSpPr>
          <a:xfrm>
            <a:off x="6835925" y="84550"/>
            <a:ext cx="1122498" cy="1267250"/>
            <a:chOff x="6911650" y="84550"/>
            <a:chExt cx="1122498" cy="1267250"/>
          </a:xfrm>
        </p:grpSpPr>
        <p:pic>
          <p:nvPicPr>
            <p:cNvPr id="185" name="Google Shape;185;p10"/>
            <p:cNvPicPr preferRelativeResize="0"/>
            <p:nvPr/>
          </p:nvPicPr>
          <p:blipFill rotWithShape="1">
            <a:blip r:embed="rId3">
              <a:alphaModFix/>
            </a:blip>
            <a:srcRect b="74596" l="47193" r="42615" t="0"/>
            <a:stretch/>
          </p:blipFill>
          <p:spPr>
            <a:xfrm>
              <a:off x="6911650" y="8455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10"/>
            <p:cNvSpPr txBox="1"/>
            <p:nvPr/>
          </p:nvSpPr>
          <p:spPr>
            <a:xfrm>
              <a:off x="7005275" y="857700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4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187" name="Google Shape;187;p10"/>
          <p:cNvGrpSpPr/>
          <p:nvPr/>
        </p:nvGrpSpPr>
        <p:grpSpPr>
          <a:xfrm>
            <a:off x="7991550" y="124850"/>
            <a:ext cx="1122498" cy="1186651"/>
            <a:chOff x="7991550" y="124850"/>
            <a:chExt cx="1122498" cy="1186651"/>
          </a:xfrm>
        </p:grpSpPr>
        <p:pic>
          <p:nvPicPr>
            <p:cNvPr id="188" name="Google Shape;188;p10"/>
            <p:cNvPicPr preferRelativeResize="0"/>
            <p:nvPr/>
          </p:nvPicPr>
          <p:blipFill rotWithShape="1">
            <a:blip r:embed="rId3">
              <a:alphaModFix/>
            </a:blip>
            <a:srcRect b="0" l="57386" r="32422" t="76212"/>
            <a:stretch/>
          </p:blipFill>
          <p:spPr>
            <a:xfrm>
              <a:off x="7991550" y="124850"/>
              <a:ext cx="1122498" cy="1186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10"/>
            <p:cNvSpPr txBox="1"/>
            <p:nvPr/>
          </p:nvSpPr>
          <p:spPr>
            <a:xfrm>
              <a:off x="8041825" y="911300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24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190" name="Google Shape;190;p10"/>
          <p:cNvGrpSpPr/>
          <p:nvPr/>
        </p:nvGrpSpPr>
        <p:grpSpPr>
          <a:xfrm>
            <a:off x="4524676" y="1392100"/>
            <a:ext cx="1122498" cy="1186650"/>
            <a:chOff x="4524676" y="1392100"/>
            <a:chExt cx="1122498" cy="1186650"/>
          </a:xfrm>
        </p:grpSpPr>
        <p:pic>
          <p:nvPicPr>
            <p:cNvPr id="191" name="Google Shape;191;p10"/>
            <p:cNvPicPr preferRelativeResize="0"/>
            <p:nvPr/>
          </p:nvPicPr>
          <p:blipFill rotWithShape="1">
            <a:blip r:embed="rId3">
              <a:alphaModFix/>
            </a:blip>
            <a:srcRect b="0" l="77698" r="12110" t="76212"/>
            <a:stretch/>
          </p:blipFill>
          <p:spPr>
            <a:xfrm>
              <a:off x="4524676" y="1392100"/>
              <a:ext cx="1122498" cy="118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10"/>
            <p:cNvSpPr txBox="1"/>
            <p:nvPr/>
          </p:nvSpPr>
          <p:spPr>
            <a:xfrm>
              <a:off x="4634550" y="209277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16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193" name="Google Shape;193;p10"/>
          <p:cNvGrpSpPr/>
          <p:nvPr/>
        </p:nvGrpSpPr>
        <p:grpSpPr>
          <a:xfrm>
            <a:off x="5680300" y="1351800"/>
            <a:ext cx="1122498" cy="1267250"/>
            <a:chOff x="5680300" y="1351800"/>
            <a:chExt cx="1122498" cy="1267250"/>
          </a:xfrm>
        </p:grpSpPr>
        <p:pic>
          <p:nvPicPr>
            <p:cNvPr id="194" name="Google Shape;194;p10"/>
            <p:cNvPicPr preferRelativeResize="0"/>
            <p:nvPr/>
          </p:nvPicPr>
          <p:blipFill rotWithShape="1">
            <a:blip r:embed="rId3">
              <a:alphaModFix/>
            </a:blip>
            <a:srcRect b="74596" l="67575" r="22233" t="0"/>
            <a:stretch/>
          </p:blipFill>
          <p:spPr>
            <a:xfrm>
              <a:off x="5680300" y="135180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0"/>
            <p:cNvSpPr txBox="1"/>
            <p:nvPr/>
          </p:nvSpPr>
          <p:spPr>
            <a:xfrm>
              <a:off x="5817175" y="209277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24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196" name="Google Shape;196;p10"/>
          <p:cNvGrpSpPr/>
          <p:nvPr/>
        </p:nvGrpSpPr>
        <p:grpSpPr>
          <a:xfrm>
            <a:off x="6835925" y="1351800"/>
            <a:ext cx="1122498" cy="1267250"/>
            <a:chOff x="6835925" y="1351800"/>
            <a:chExt cx="1122498" cy="1267250"/>
          </a:xfrm>
        </p:grpSpPr>
        <p:pic>
          <p:nvPicPr>
            <p:cNvPr id="197" name="Google Shape;197;p10"/>
            <p:cNvPicPr preferRelativeResize="0"/>
            <p:nvPr/>
          </p:nvPicPr>
          <p:blipFill rotWithShape="1">
            <a:blip r:embed="rId3">
              <a:alphaModFix/>
            </a:blip>
            <a:srcRect b="23788" l="47193" r="42614" t="50806"/>
            <a:stretch/>
          </p:blipFill>
          <p:spPr>
            <a:xfrm>
              <a:off x="6835925" y="135180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10"/>
            <p:cNvSpPr txBox="1"/>
            <p:nvPr/>
          </p:nvSpPr>
          <p:spPr>
            <a:xfrm>
              <a:off x="7307350" y="212847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5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199" name="Google Shape;199;p10"/>
          <p:cNvGrpSpPr/>
          <p:nvPr/>
        </p:nvGrpSpPr>
        <p:grpSpPr>
          <a:xfrm>
            <a:off x="7991550" y="1351800"/>
            <a:ext cx="1122498" cy="1267250"/>
            <a:chOff x="7991550" y="1351800"/>
            <a:chExt cx="1122498" cy="1267250"/>
          </a:xfrm>
        </p:grpSpPr>
        <p:pic>
          <p:nvPicPr>
            <p:cNvPr id="200" name="Google Shape;200;p10"/>
            <p:cNvPicPr preferRelativeResize="0"/>
            <p:nvPr/>
          </p:nvPicPr>
          <p:blipFill rotWithShape="1">
            <a:blip r:embed="rId3">
              <a:alphaModFix/>
            </a:blip>
            <a:srcRect b="49190" l="77698" r="12110" t="25405"/>
            <a:stretch/>
          </p:blipFill>
          <p:spPr>
            <a:xfrm>
              <a:off x="7991550" y="135180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p10"/>
            <p:cNvSpPr txBox="1"/>
            <p:nvPr/>
          </p:nvSpPr>
          <p:spPr>
            <a:xfrm>
              <a:off x="8356750" y="2171550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15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202" name="Google Shape;202;p10"/>
          <p:cNvGrpSpPr/>
          <p:nvPr/>
        </p:nvGrpSpPr>
        <p:grpSpPr>
          <a:xfrm>
            <a:off x="4532375" y="2619050"/>
            <a:ext cx="1122498" cy="1267250"/>
            <a:chOff x="4561650" y="2619050"/>
            <a:chExt cx="1122498" cy="1267250"/>
          </a:xfrm>
        </p:grpSpPr>
        <p:pic>
          <p:nvPicPr>
            <p:cNvPr id="203" name="Google Shape;203;p10"/>
            <p:cNvPicPr preferRelativeResize="0"/>
            <p:nvPr/>
          </p:nvPicPr>
          <p:blipFill rotWithShape="1">
            <a:blip r:embed="rId3">
              <a:alphaModFix/>
            </a:blip>
            <a:srcRect b="23788" l="57386" r="32422" t="50806"/>
            <a:stretch/>
          </p:blipFill>
          <p:spPr>
            <a:xfrm>
              <a:off x="4561650" y="261905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10"/>
            <p:cNvSpPr txBox="1"/>
            <p:nvPr/>
          </p:nvSpPr>
          <p:spPr>
            <a:xfrm>
              <a:off x="4629075" y="2948400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4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205" name="Google Shape;205;p10"/>
          <p:cNvGrpSpPr/>
          <p:nvPr/>
        </p:nvGrpSpPr>
        <p:grpSpPr>
          <a:xfrm>
            <a:off x="5684150" y="2619050"/>
            <a:ext cx="1122498" cy="1267250"/>
            <a:chOff x="5721125" y="2619050"/>
            <a:chExt cx="1122498" cy="1267250"/>
          </a:xfrm>
        </p:grpSpPr>
        <p:pic>
          <p:nvPicPr>
            <p:cNvPr id="206" name="Google Shape;206;p10"/>
            <p:cNvPicPr preferRelativeResize="0"/>
            <p:nvPr/>
          </p:nvPicPr>
          <p:blipFill rotWithShape="1">
            <a:blip r:embed="rId3">
              <a:alphaModFix/>
            </a:blip>
            <a:srcRect b="74596" l="77698" r="12110" t="0"/>
            <a:stretch/>
          </p:blipFill>
          <p:spPr>
            <a:xfrm>
              <a:off x="5721125" y="261905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0"/>
            <p:cNvSpPr txBox="1"/>
            <p:nvPr/>
          </p:nvSpPr>
          <p:spPr>
            <a:xfrm>
              <a:off x="5796350" y="341602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1</a:t>
              </a:r>
              <a:r>
                <a:rPr b="1" lang="en">
                  <a:solidFill>
                    <a:srgbClr val="FFFFFF"/>
                  </a:solidFill>
                </a:rPr>
                <a:t>2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208" name="Google Shape;208;p10"/>
          <p:cNvGrpSpPr/>
          <p:nvPr/>
        </p:nvGrpSpPr>
        <p:grpSpPr>
          <a:xfrm>
            <a:off x="6835925" y="2619050"/>
            <a:ext cx="1122498" cy="1267250"/>
            <a:chOff x="6880600" y="2619050"/>
            <a:chExt cx="1122498" cy="1267250"/>
          </a:xfrm>
        </p:grpSpPr>
        <p:pic>
          <p:nvPicPr>
            <p:cNvPr id="209" name="Google Shape;209;p10"/>
            <p:cNvPicPr preferRelativeResize="0"/>
            <p:nvPr/>
          </p:nvPicPr>
          <p:blipFill rotWithShape="1">
            <a:blip r:embed="rId3">
              <a:alphaModFix/>
            </a:blip>
            <a:srcRect b="49051" l="67575" r="22233" t="25545"/>
            <a:stretch/>
          </p:blipFill>
          <p:spPr>
            <a:xfrm>
              <a:off x="6880600" y="261905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10"/>
            <p:cNvSpPr txBox="1"/>
            <p:nvPr/>
          </p:nvSpPr>
          <p:spPr>
            <a:xfrm>
              <a:off x="6971275" y="3391600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36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211" name="Google Shape;211;p10"/>
          <p:cNvGrpSpPr/>
          <p:nvPr/>
        </p:nvGrpSpPr>
        <p:grpSpPr>
          <a:xfrm>
            <a:off x="7987700" y="2619050"/>
            <a:ext cx="1122498" cy="1267250"/>
            <a:chOff x="7987700" y="2619050"/>
            <a:chExt cx="1122498" cy="1267250"/>
          </a:xfrm>
        </p:grpSpPr>
        <p:pic>
          <p:nvPicPr>
            <p:cNvPr id="212" name="Google Shape;212;p10"/>
            <p:cNvPicPr preferRelativeResize="0"/>
            <p:nvPr/>
          </p:nvPicPr>
          <p:blipFill rotWithShape="1">
            <a:blip r:embed="rId3">
              <a:alphaModFix/>
            </a:blip>
            <a:srcRect b="49190" l="47193" r="42614" t="25405"/>
            <a:stretch/>
          </p:blipFill>
          <p:spPr>
            <a:xfrm>
              <a:off x="7987700" y="261905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10"/>
            <p:cNvSpPr txBox="1"/>
            <p:nvPr/>
          </p:nvSpPr>
          <p:spPr>
            <a:xfrm>
              <a:off x="8069325" y="342097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32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214" name="Google Shape;214;p10"/>
          <p:cNvGrpSpPr/>
          <p:nvPr/>
        </p:nvGrpSpPr>
        <p:grpSpPr>
          <a:xfrm>
            <a:off x="4561650" y="3846001"/>
            <a:ext cx="1122498" cy="1267250"/>
            <a:chOff x="4561650" y="3846001"/>
            <a:chExt cx="1122498" cy="1267250"/>
          </a:xfrm>
        </p:grpSpPr>
        <p:pic>
          <p:nvPicPr>
            <p:cNvPr id="215" name="Google Shape;215;p10"/>
            <p:cNvPicPr preferRelativeResize="0"/>
            <p:nvPr/>
          </p:nvPicPr>
          <p:blipFill rotWithShape="1">
            <a:blip r:embed="rId3">
              <a:alphaModFix/>
            </a:blip>
            <a:srcRect b="23646" l="77698" r="12110" t="50948"/>
            <a:stretch/>
          </p:blipFill>
          <p:spPr>
            <a:xfrm>
              <a:off x="4561650" y="3846001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10"/>
            <p:cNvSpPr txBox="1"/>
            <p:nvPr/>
          </p:nvSpPr>
          <p:spPr>
            <a:xfrm>
              <a:off x="4646650" y="456517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1</a:t>
              </a:r>
              <a:r>
                <a:rPr b="1" lang="en">
                  <a:solidFill>
                    <a:srgbClr val="FFFFFF"/>
                  </a:solidFill>
                </a:rPr>
                <a:t>2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217" name="Google Shape;217;p10"/>
          <p:cNvGrpSpPr/>
          <p:nvPr/>
        </p:nvGrpSpPr>
        <p:grpSpPr>
          <a:xfrm>
            <a:off x="5713425" y="3926600"/>
            <a:ext cx="1122498" cy="1186650"/>
            <a:chOff x="5713425" y="3926600"/>
            <a:chExt cx="1122498" cy="1186650"/>
          </a:xfrm>
        </p:grpSpPr>
        <p:pic>
          <p:nvPicPr>
            <p:cNvPr id="218" name="Google Shape;218;p10"/>
            <p:cNvPicPr preferRelativeResize="0"/>
            <p:nvPr/>
          </p:nvPicPr>
          <p:blipFill rotWithShape="1">
            <a:blip r:embed="rId3">
              <a:alphaModFix/>
            </a:blip>
            <a:srcRect b="0" l="67575" r="22233" t="76212"/>
            <a:stretch/>
          </p:blipFill>
          <p:spPr>
            <a:xfrm>
              <a:off x="5713425" y="3926600"/>
              <a:ext cx="1122498" cy="118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0"/>
            <p:cNvSpPr txBox="1"/>
            <p:nvPr/>
          </p:nvSpPr>
          <p:spPr>
            <a:xfrm>
              <a:off x="5890800" y="463302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6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220" name="Google Shape;220;p10"/>
          <p:cNvGrpSpPr/>
          <p:nvPr/>
        </p:nvGrpSpPr>
        <p:grpSpPr>
          <a:xfrm>
            <a:off x="6865200" y="3846000"/>
            <a:ext cx="1122498" cy="1267250"/>
            <a:chOff x="6865200" y="3846000"/>
            <a:chExt cx="1122498" cy="1267250"/>
          </a:xfrm>
        </p:grpSpPr>
        <p:pic>
          <p:nvPicPr>
            <p:cNvPr id="221" name="Google Shape;221;p10"/>
            <p:cNvPicPr preferRelativeResize="0"/>
            <p:nvPr/>
          </p:nvPicPr>
          <p:blipFill rotWithShape="1">
            <a:blip r:embed="rId3">
              <a:alphaModFix/>
            </a:blip>
            <a:srcRect b="74596" l="57386" r="32422" t="0"/>
            <a:stretch/>
          </p:blipFill>
          <p:spPr>
            <a:xfrm>
              <a:off x="6865200" y="3846000"/>
              <a:ext cx="1122498" cy="126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10"/>
            <p:cNvSpPr txBox="1"/>
            <p:nvPr/>
          </p:nvSpPr>
          <p:spPr>
            <a:xfrm>
              <a:off x="7004250" y="4547075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54</a:t>
              </a:r>
              <a:endParaRPr b="1">
                <a:solidFill>
                  <a:srgbClr val="FFFFFF"/>
                </a:solidFill>
              </a:endParaRPr>
            </a:p>
          </p:txBody>
        </p:sp>
      </p:grpSp>
      <p:grpSp>
        <p:nvGrpSpPr>
          <p:cNvPr id="223" name="Google Shape;223;p10"/>
          <p:cNvGrpSpPr/>
          <p:nvPr/>
        </p:nvGrpSpPr>
        <p:grpSpPr>
          <a:xfrm>
            <a:off x="8016975" y="3926600"/>
            <a:ext cx="1122498" cy="1186650"/>
            <a:chOff x="8016975" y="3926600"/>
            <a:chExt cx="1122498" cy="1186650"/>
          </a:xfrm>
        </p:grpSpPr>
        <p:pic>
          <p:nvPicPr>
            <p:cNvPr id="224" name="Google Shape;224;p10"/>
            <p:cNvPicPr preferRelativeResize="0"/>
            <p:nvPr/>
          </p:nvPicPr>
          <p:blipFill rotWithShape="1">
            <a:blip r:embed="rId3">
              <a:alphaModFix/>
            </a:blip>
            <a:srcRect b="0" l="47193" r="42614" t="76212"/>
            <a:stretch/>
          </p:blipFill>
          <p:spPr>
            <a:xfrm>
              <a:off x="8016975" y="3926600"/>
              <a:ext cx="1122498" cy="118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10"/>
            <p:cNvSpPr txBox="1"/>
            <p:nvPr/>
          </p:nvSpPr>
          <p:spPr>
            <a:xfrm>
              <a:off x="8063875" y="4576450"/>
              <a:ext cx="39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</a:rPr>
                <a:t>35</a:t>
              </a:r>
              <a:endParaRPr b="1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