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embeddedFontLst>
    <p:embeddedFont>
      <p:font typeface="Neucha"/>
      <p:regular r:id="rId16"/>
    </p:embeddedFont>
    <p:embeddedFont>
      <p:font typeface="Patrick Hand"/>
      <p:regular r:id="rId17"/>
    </p:embeddedFont>
    <p:embeddedFont>
      <p:font typeface="Roboto"/>
      <p:regular r:id="rId18"/>
      <p:bold r:id="rId19"/>
      <p:italic r:id="rId20"/>
      <p:boldItalic r:id="rId21"/>
    </p:embeddedFont>
    <p:embeddedFont>
      <p:font typeface="Lato"/>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Lato-regular.fntdata"/><Relationship Id="rId21" Type="http://schemas.openxmlformats.org/officeDocument/2006/relationships/font" Target="fonts/Roboto-boldItalic.fntdata"/><Relationship Id="rId24" Type="http://schemas.openxmlformats.org/officeDocument/2006/relationships/font" Target="fonts/Lato-italic.fntdata"/><Relationship Id="rId23" Type="http://schemas.openxmlformats.org/officeDocument/2006/relationships/font" Target="fonts/Lato-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font" Target="fonts/Lato-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PatrickHand-regular.fntdata"/><Relationship Id="rId16" Type="http://schemas.openxmlformats.org/officeDocument/2006/relationships/font" Target="fonts/Neucha-regular.fntdata"/><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1" name="Shape 4111"/>
        <p:cNvGrpSpPr/>
        <p:nvPr/>
      </p:nvGrpSpPr>
      <p:grpSpPr>
        <a:xfrm>
          <a:off x="0" y="0"/>
          <a:ext cx="0" cy="0"/>
          <a:chOff x="0" y="0"/>
          <a:chExt cx="0" cy="0"/>
        </a:xfrm>
      </p:grpSpPr>
      <p:sp>
        <p:nvSpPr>
          <p:cNvPr id="4112" name="Google Shape;4112;g10e838acdd9_0_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3" name="Google Shape;4113;g10e838acdd9_0_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6" name="Shape 4356"/>
        <p:cNvGrpSpPr/>
        <p:nvPr/>
      </p:nvGrpSpPr>
      <p:grpSpPr>
        <a:xfrm>
          <a:off x="0" y="0"/>
          <a:ext cx="0" cy="0"/>
          <a:chOff x="0" y="0"/>
          <a:chExt cx="0" cy="0"/>
        </a:xfrm>
      </p:grpSpPr>
      <p:sp>
        <p:nvSpPr>
          <p:cNvPr id="4357" name="Google Shape;4357;g10e838acdd9_0_1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8" name="Google Shape;4358;g10e838acdd9_0_1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3" name="Shape 4373"/>
        <p:cNvGrpSpPr/>
        <p:nvPr/>
      </p:nvGrpSpPr>
      <p:grpSpPr>
        <a:xfrm>
          <a:off x="0" y="0"/>
          <a:ext cx="0" cy="0"/>
          <a:chOff x="0" y="0"/>
          <a:chExt cx="0" cy="0"/>
        </a:xfrm>
      </p:grpSpPr>
      <p:sp>
        <p:nvSpPr>
          <p:cNvPr id="4374" name="Google Shape;4374;ga1242414e1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5" name="Google Shape;4375;ga1242414e1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0" name="Shape 4550"/>
        <p:cNvGrpSpPr/>
        <p:nvPr/>
      </p:nvGrpSpPr>
      <p:grpSpPr>
        <a:xfrm>
          <a:off x="0" y="0"/>
          <a:ext cx="0" cy="0"/>
          <a:chOff x="0" y="0"/>
          <a:chExt cx="0" cy="0"/>
        </a:xfrm>
      </p:grpSpPr>
      <p:sp>
        <p:nvSpPr>
          <p:cNvPr id="4551" name="Google Shape;4551;g8b385fd27f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2" name="Google Shape;4552;g8b385fd27f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0" name="Shape 4570"/>
        <p:cNvGrpSpPr/>
        <p:nvPr/>
      </p:nvGrpSpPr>
      <p:grpSpPr>
        <a:xfrm>
          <a:off x="0" y="0"/>
          <a:ext cx="0" cy="0"/>
          <a:chOff x="0" y="0"/>
          <a:chExt cx="0" cy="0"/>
        </a:xfrm>
      </p:grpSpPr>
      <p:sp>
        <p:nvSpPr>
          <p:cNvPr id="4571" name="Google Shape;4571;g10f1a026c1c_0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2" name="Google Shape;4572;g10f1a026c1c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6" name="Shape 4596"/>
        <p:cNvGrpSpPr/>
        <p:nvPr/>
      </p:nvGrpSpPr>
      <p:grpSpPr>
        <a:xfrm>
          <a:off x="0" y="0"/>
          <a:ext cx="0" cy="0"/>
          <a:chOff x="0" y="0"/>
          <a:chExt cx="0" cy="0"/>
        </a:xfrm>
      </p:grpSpPr>
      <p:sp>
        <p:nvSpPr>
          <p:cNvPr id="4597" name="Google Shape;4597;g10f1a026c1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8" name="Google Shape;4598;g10f1a026c1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0" name="Shape 4630"/>
        <p:cNvGrpSpPr/>
        <p:nvPr/>
      </p:nvGrpSpPr>
      <p:grpSpPr>
        <a:xfrm>
          <a:off x="0" y="0"/>
          <a:ext cx="0" cy="0"/>
          <a:chOff x="0" y="0"/>
          <a:chExt cx="0" cy="0"/>
        </a:xfrm>
      </p:grpSpPr>
      <p:sp>
        <p:nvSpPr>
          <p:cNvPr id="4631" name="Google Shape;4631;g10f1a026c1c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2" name="Google Shape;4632;g10f1a026c1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5" name="Shape 4635"/>
        <p:cNvGrpSpPr/>
        <p:nvPr/>
      </p:nvGrpSpPr>
      <p:grpSpPr>
        <a:xfrm>
          <a:off x="0" y="0"/>
          <a:ext cx="0" cy="0"/>
          <a:chOff x="0" y="0"/>
          <a:chExt cx="0" cy="0"/>
        </a:xfrm>
      </p:grpSpPr>
      <p:sp>
        <p:nvSpPr>
          <p:cNvPr id="4636" name="Google Shape;4636;g10f1a026c1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7" name="Google Shape;4637;g10f1a026c1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3" name="Shape 4663"/>
        <p:cNvGrpSpPr/>
        <p:nvPr/>
      </p:nvGrpSpPr>
      <p:grpSpPr>
        <a:xfrm>
          <a:off x="0" y="0"/>
          <a:ext cx="0" cy="0"/>
          <a:chOff x="0" y="0"/>
          <a:chExt cx="0" cy="0"/>
        </a:xfrm>
      </p:grpSpPr>
      <p:sp>
        <p:nvSpPr>
          <p:cNvPr id="4664" name="Google Shape;4664;g10f1a026c1c_0_19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5" name="Google Shape;4665;g10f1a026c1c_0_19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0" name="Shape 4750"/>
        <p:cNvGrpSpPr/>
        <p:nvPr/>
      </p:nvGrpSpPr>
      <p:grpSpPr>
        <a:xfrm>
          <a:off x="0" y="0"/>
          <a:ext cx="0" cy="0"/>
          <a:chOff x="0" y="0"/>
          <a:chExt cx="0" cy="0"/>
        </a:xfrm>
      </p:grpSpPr>
      <p:sp>
        <p:nvSpPr>
          <p:cNvPr id="4751" name="Google Shape;4751;g10f1a026c1c_0_8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2" name="Google Shape;4752;g10f1a026c1c_0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4" name="Shape 4794"/>
        <p:cNvGrpSpPr/>
        <p:nvPr/>
      </p:nvGrpSpPr>
      <p:grpSpPr>
        <a:xfrm>
          <a:off x="0" y="0"/>
          <a:ext cx="0" cy="0"/>
          <a:chOff x="0" y="0"/>
          <a:chExt cx="0" cy="0"/>
        </a:xfrm>
      </p:grpSpPr>
      <p:sp>
        <p:nvSpPr>
          <p:cNvPr id="4795" name="Google Shape;4795;g10f1a026c1c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6" name="Google Shape;4796;g10f1a026c1c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F6E80">
            <a:alpha val="18300"/>
          </a:srgbClr>
        </a:solidFill>
      </p:bgPr>
    </p:bg>
    <p:spTree>
      <p:nvGrpSpPr>
        <p:cNvPr id="8" name="Shape 8"/>
        <p:cNvGrpSpPr/>
        <p:nvPr/>
      </p:nvGrpSpPr>
      <p:grpSpPr>
        <a:xfrm>
          <a:off x="0" y="0"/>
          <a:ext cx="0" cy="0"/>
          <a:chOff x="0" y="0"/>
          <a:chExt cx="0" cy="0"/>
        </a:xfrm>
      </p:grpSpPr>
      <p:sp>
        <p:nvSpPr>
          <p:cNvPr id="9" name="Google Shape;9;p2"/>
          <p:cNvSpPr/>
          <p:nvPr/>
        </p:nvSpPr>
        <p:spPr>
          <a:xfrm rot="-1800024">
            <a:off x="-1980090" y="-1153035"/>
            <a:ext cx="6118557" cy="3655027"/>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3966369" y="311015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2658550" y="1429813"/>
            <a:ext cx="4805700" cy="17979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7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 name="Google Shape;12;p2"/>
          <p:cNvSpPr txBox="1"/>
          <p:nvPr>
            <p:ph idx="1" type="subTitle"/>
          </p:nvPr>
        </p:nvSpPr>
        <p:spPr>
          <a:xfrm>
            <a:off x="3099875" y="3746650"/>
            <a:ext cx="3943500" cy="428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solidFill>
                  <a:schemeClr val="accent5"/>
                </a:solidFill>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3" name="Google Shape;13;p2"/>
          <p:cNvSpPr/>
          <p:nvPr/>
        </p:nvSpPr>
        <p:spPr>
          <a:xfrm>
            <a:off x="147331" y="124185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1226977" y="2639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7938589" y="1280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4538124" y="16422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1867031" y="71429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8657974" y="139441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8022377" y="20047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 name="Google Shape;20;p2"/>
          <p:cNvGrpSpPr/>
          <p:nvPr/>
        </p:nvGrpSpPr>
        <p:grpSpPr>
          <a:xfrm>
            <a:off x="7708418" y="455231"/>
            <a:ext cx="1006719" cy="1262203"/>
            <a:chOff x="7475418" y="335106"/>
            <a:chExt cx="1006719" cy="1262203"/>
          </a:xfrm>
        </p:grpSpPr>
        <p:grpSp>
          <p:nvGrpSpPr>
            <p:cNvPr id="21" name="Google Shape;21;p2"/>
            <p:cNvGrpSpPr/>
            <p:nvPr/>
          </p:nvGrpSpPr>
          <p:grpSpPr>
            <a:xfrm>
              <a:off x="7475418" y="335106"/>
              <a:ext cx="1006719" cy="1262203"/>
              <a:chOff x="4877175" y="2144300"/>
              <a:chExt cx="534125" cy="669675"/>
            </a:xfrm>
          </p:grpSpPr>
          <p:sp>
            <p:nvSpPr>
              <p:cNvPr id="22" name="Google Shape;22;p2"/>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 name="Google Shape;48;p2"/>
            <p:cNvGrpSpPr/>
            <p:nvPr/>
          </p:nvGrpSpPr>
          <p:grpSpPr>
            <a:xfrm>
              <a:off x="7475418" y="335106"/>
              <a:ext cx="1006719" cy="1262203"/>
              <a:chOff x="4877175" y="2144300"/>
              <a:chExt cx="534125" cy="669675"/>
            </a:xfrm>
          </p:grpSpPr>
          <p:sp>
            <p:nvSpPr>
              <p:cNvPr id="49" name="Google Shape;49;p2"/>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5" name="Google Shape;75;p2"/>
          <p:cNvGrpSpPr/>
          <p:nvPr/>
        </p:nvGrpSpPr>
        <p:grpSpPr>
          <a:xfrm>
            <a:off x="3841181" y="335095"/>
            <a:ext cx="549700" cy="551497"/>
            <a:chOff x="3841181" y="335095"/>
            <a:chExt cx="549700" cy="551497"/>
          </a:xfrm>
        </p:grpSpPr>
        <p:grpSp>
          <p:nvGrpSpPr>
            <p:cNvPr id="76" name="Google Shape;76;p2"/>
            <p:cNvGrpSpPr/>
            <p:nvPr/>
          </p:nvGrpSpPr>
          <p:grpSpPr>
            <a:xfrm>
              <a:off x="3841181" y="335095"/>
              <a:ext cx="549700" cy="551497"/>
              <a:chOff x="4060200" y="636725"/>
              <a:chExt cx="359375" cy="360550"/>
            </a:xfrm>
          </p:grpSpPr>
          <p:sp>
            <p:nvSpPr>
              <p:cNvPr id="77" name="Google Shape;77;p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 name="Google Shape;90;p2"/>
            <p:cNvGrpSpPr/>
            <p:nvPr/>
          </p:nvGrpSpPr>
          <p:grpSpPr>
            <a:xfrm>
              <a:off x="3841181" y="335095"/>
              <a:ext cx="549700" cy="551497"/>
              <a:chOff x="4060200" y="636725"/>
              <a:chExt cx="359375" cy="360550"/>
            </a:xfrm>
          </p:grpSpPr>
          <p:sp>
            <p:nvSpPr>
              <p:cNvPr id="91" name="Google Shape;91;p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4" name="Google Shape;104;p2"/>
          <p:cNvGrpSpPr/>
          <p:nvPr/>
        </p:nvGrpSpPr>
        <p:grpSpPr>
          <a:xfrm>
            <a:off x="7888863" y="3824950"/>
            <a:ext cx="805075" cy="1170475"/>
            <a:chOff x="7193925" y="3631200"/>
            <a:chExt cx="805075" cy="1170475"/>
          </a:xfrm>
        </p:grpSpPr>
        <p:grpSp>
          <p:nvGrpSpPr>
            <p:cNvPr id="105" name="Google Shape;105;p2"/>
            <p:cNvGrpSpPr/>
            <p:nvPr/>
          </p:nvGrpSpPr>
          <p:grpSpPr>
            <a:xfrm>
              <a:off x="7193925" y="3631200"/>
              <a:ext cx="805075" cy="1170475"/>
              <a:chOff x="7193925" y="3631200"/>
              <a:chExt cx="805075" cy="1170475"/>
            </a:xfrm>
          </p:grpSpPr>
          <p:sp>
            <p:nvSpPr>
              <p:cNvPr id="106" name="Google Shape;106;p2"/>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 name="Google Shape;132;p2"/>
            <p:cNvGrpSpPr/>
            <p:nvPr/>
          </p:nvGrpSpPr>
          <p:grpSpPr>
            <a:xfrm>
              <a:off x="7193925" y="3631200"/>
              <a:ext cx="805075" cy="1170475"/>
              <a:chOff x="7193925" y="3631200"/>
              <a:chExt cx="805075" cy="1170475"/>
            </a:xfrm>
          </p:grpSpPr>
          <p:sp>
            <p:nvSpPr>
              <p:cNvPr id="133" name="Google Shape;133;p2"/>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9" name="Google Shape;159;p2"/>
          <p:cNvSpPr/>
          <p:nvPr/>
        </p:nvSpPr>
        <p:spPr>
          <a:xfrm>
            <a:off x="8618727" y="384936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0" name="Google Shape;160;p2"/>
          <p:cNvGrpSpPr/>
          <p:nvPr/>
        </p:nvGrpSpPr>
        <p:grpSpPr>
          <a:xfrm rot="-1799830">
            <a:off x="388959" y="343740"/>
            <a:ext cx="757222" cy="759698"/>
            <a:chOff x="3841181" y="335095"/>
            <a:chExt cx="549700" cy="551497"/>
          </a:xfrm>
        </p:grpSpPr>
        <p:grpSp>
          <p:nvGrpSpPr>
            <p:cNvPr id="161" name="Google Shape;161;p2"/>
            <p:cNvGrpSpPr/>
            <p:nvPr/>
          </p:nvGrpSpPr>
          <p:grpSpPr>
            <a:xfrm>
              <a:off x="3841181" y="335095"/>
              <a:ext cx="549700" cy="551497"/>
              <a:chOff x="4060200" y="636725"/>
              <a:chExt cx="359375" cy="360550"/>
            </a:xfrm>
          </p:grpSpPr>
          <p:sp>
            <p:nvSpPr>
              <p:cNvPr id="162" name="Google Shape;162;p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 name="Google Shape;175;p2"/>
            <p:cNvGrpSpPr/>
            <p:nvPr/>
          </p:nvGrpSpPr>
          <p:grpSpPr>
            <a:xfrm>
              <a:off x="3841181" y="335095"/>
              <a:ext cx="549700" cy="551497"/>
              <a:chOff x="4060200" y="636725"/>
              <a:chExt cx="359375" cy="360550"/>
            </a:xfrm>
          </p:grpSpPr>
          <p:sp>
            <p:nvSpPr>
              <p:cNvPr id="176" name="Google Shape;176;p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9" name="Shape 189"/>
        <p:cNvGrpSpPr/>
        <p:nvPr/>
      </p:nvGrpSpPr>
      <p:grpSpPr>
        <a:xfrm>
          <a:off x="0" y="0"/>
          <a:ext cx="0" cy="0"/>
          <a:chOff x="0" y="0"/>
          <a:chExt cx="0" cy="0"/>
        </a:xfrm>
      </p:grpSpPr>
      <p:sp>
        <p:nvSpPr>
          <p:cNvPr id="190" name="Google Shape;190;p3"/>
          <p:cNvSpPr/>
          <p:nvPr/>
        </p:nvSpPr>
        <p:spPr>
          <a:xfrm rot="1800008">
            <a:off x="3696049" y="1848214"/>
            <a:ext cx="7177434" cy="4287580"/>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
          <p:cNvSpPr/>
          <p:nvPr/>
        </p:nvSpPr>
        <p:spPr>
          <a:xfrm rot="900016">
            <a:off x="527763" y="-1289137"/>
            <a:ext cx="4376354" cy="26142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
          <p:cNvSpPr txBox="1"/>
          <p:nvPr>
            <p:ph type="title"/>
          </p:nvPr>
        </p:nvSpPr>
        <p:spPr>
          <a:xfrm>
            <a:off x="912075" y="2729720"/>
            <a:ext cx="2808000" cy="7866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400"/>
              <a:buNone/>
              <a:defRPr sz="4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93" name="Google Shape;193;p3"/>
          <p:cNvSpPr txBox="1"/>
          <p:nvPr>
            <p:ph idx="1" type="body"/>
          </p:nvPr>
        </p:nvSpPr>
        <p:spPr>
          <a:xfrm>
            <a:off x="912075" y="3684353"/>
            <a:ext cx="2808000" cy="6153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6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4" name="Google Shape;194;p3"/>
          <p:cNvSpPr txBox="1"/>
          <p:nvPr>
            <p:ph hasCustomPrompt="1" idx="2" type="title"/>
          </p:nvPr>
        </p:nvSpPr>
        <p:spPr>
          <a:xfrm>
            <a:off x="988250" y="1615933"/>
            <a:ext cx="1212600" cy="9765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6000">
                <a:solidFill>
                  <a:schemeClr val="accent5"/>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195" name="Google Shape;195;p3"/>
          <p:cNvSpPr/>
          <p:nvPr/>
        </p:nvSpPr>
        <p:spPr>
          <a:xfrm>
            <a:off x="4991852" y="6876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
          <p:cNvSpPr/>
          <p:nvPr/>
        </p:nvSpPr>
        <p:spPr>
          <a:xfrm>
            <a:off x="3027481" y="18939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7" name="Google Shape;197;p3"/>
          <p:cNvGrpSpPr/>
          <p:nvPr/>
        </p:nvGrpSpPr>
        <p:grpSpPr>
          <a:xfrm rot="-1799830">
            <a:off x="3536109" y="788590"/>
            <a:ext cx="757222" cy="759698"/>
            <a:chOff x="3841181" y="335095"/>
            <a:chExt cx="549700" cy="551497"/>
          </a:xfrm>
        </p:grpSpPr>
        <p:grpSp>
          <p:nvGrpSpPr>
            <p:cNvPr id="198" name="Google Shape;198;p3"/>
            <p:cNvGrpSpPr/>
            <p:nvPr/>
          </p:nvGrpSpPr>
          <p:grpSpPr>
            <a:xfrm>
              <a:off x="3841181" y="335095"/>
              <a:ext cx="549700" cy="551497"/>
              <a:chOff x="4060200" y="636725"/>
              <a:chExt cx="359375" cy="360550"/>
            </a:xfrm>
          </p:grpSpPr>
          <p:sp>
            <p:nvSpPr>
              <p:cNvPr id="199" name="Google Shape;199;p3"/>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 name="Google Shape;212;p3"/>
            <p:cNvGrpSpPr/>
            <p:nvPr/>
          </p:nvGrpSpPr>
          <p:grpSpPr>
            <a:xfrm>
              <a:off x="3841181" y="335095"/>
              <a:ext cx="549700" cy="551497"/>
              <a:chOff x="4060200" y="636725"/>
              <a:chExt cx="359375" cy="360550"/>
            </a:xfrm>
          </p:grpSpPr>
          <p:sp>
            <p:nvSpPr>
              <p:cNvPr id="213" name="Google Shape;213;p3"/>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26" name="Google Shape;226;p3"/>
          <p:cNvGrpSpPr/>
          <p:nvPr/>
        </p:nvGrpSpPr>
        <p:grpSpPr>
          <a:xfrm>
            <a:off x="7845788" y="583200"/>
            <a:ext cx="805075" cy="1170475"/>
            <a:chOff x="7193925" y="3631200"/>
            <a:chExt cx="805075" cy="1170475"/>
          </a:xfrm>
        </p:grpSpPr>
        <p:grpSp>
          <p:nvGrpSpPr>
            <p:cNvPr id="227" name="Google Shape;227;p3"/>
            <p:cNvGrpSpPr/>
            <p:nvPr/>
          </p:nvGrpSpPr>
          <p:grpSpPr>
            <a:xfrm>
              <a:off x="7193925" y="3631200"/>
              <a:ext cx="805075" cy="1170475"/>
              <a:chOff x="7193925" y="3631200"/>
              <a:chExt cx="805075" cy="1170475"/>
            </a:xfrm>
          </p:grpSpPr>
          <p:sp>
            <p:nvSpPr>
              <p:cNvPr id="228" name="Google Shape;228;p3"/>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3"/>
            <p:cNvGrpSpPr/>
            <p:nvPr/>
          </p:nvGrpSpPr>
          <p:grpSpPr>
            <a:xfrm>
              <a:off x="7193925" y="3631200"/>
              <a:ext cx="805075" cy="1170475"/>
              <a:chOff x="7193925" y="3631200"/>
              <a:chExt cx="805075" cy="1170475"/>
            </a:xfrm>
          </p:grpSpPr>
          <p:sp>
            <p:nvSpPr>
              <p:cNvPr id="255" name="Google Shape;255;p3"/>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81" name="Google Shape;281;p3"/>
          <p:cNvSpPr/>
          <p:nvPr/>
        </p:nvSpPr>
        <p:spPr>
          <a:xfrm>
            <a:off x="7262506" y="39139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
          <p:cNvSpPr/>
          <p:nvPr/>
        </p:nvSpPr>
        <p:spPr>
          <a:xfrm>
            <a:off x="8195756" y="4383883"/>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
          <p:cNvSpPr/>
          <p:nvPr/>
        </p:nvSpPr>
        <p:spPr>
          <a:xfrm>
            <a:off x="4189577" y="44203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
          <p:cNvSpPr/>
          <p:nvPr/>
        </p:nvSpPr>
        <p:spPr>
          <a:xfrm>
            <a:off x="331906" y="651120"/>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
          <p:cNvSpPr/>
          <p:nvPr/>
        </p:nvSpPr>
        <p:spPr>
          <a:xfrm>
            <a:off x="625214" y="45321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6" name="Shape 286"/>
        <p:cNvGrpSpPr/>
        <p:nvPr/>
      </p:nvGrpSpPr>
      <p:grpSpPr>
        <a:xfrm>
          <a:off x="0" y="0"/>
          <a:ext cx="0" cy="0"/>
          <a:chOff x="0" y="0"/>
          <a:chExt cx="0" cy="0"/>
        </a:xfrm>
      </p:grpSpPr>
      <p:sp>
        <p:nvSpPr>
          <p:cNvPr id="287" name="Google Shape;287;p4"/>
          <p:cNvSpPr/>
          <p:nvPr/>
        </p:nvSpPr>
        <p:spPr>
          <a:xfrm rot="-2700000">
            <a:off x="4842078" y="3841365"/>
            <a:ext cx="4704393" cy="2810172"/>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4"/>
          <p:cNvSpPr/>
          <p:nvPr/>
        </p:nvSpPr>
        <p:spPr>
          <a:xfrm>
            <a:off x="352419" y="-143876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
          <p:cNvSpPr txBox="1"/>
          <p:nvPr>
            <p:ph idx="1" type="body"/>
          </p:nvPr>
        </p:nvSpPr>
        <p:spPr>
          <a:xfrm>
            <a:off x="720000" y="1258975"/>
            <a:ext cx="7704000" cy="33405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accent2"/>
              </a:buClr>
              <a:buSzPts val="1200"/>
              <a:buAutoNum type="arabicPeriod"/>
              <a:defRPr sz="1200"/>
            </a:lvl1pPr>
            <a:lvl2pPr indent="-304800" lvl="1" marL="914400" rtl="0">
              <a:lnSpc>
                <a:spcPct val="100000"/>
              </a:lnSpc>
              <a:spcBef>
                <a:spcPts val="0"/>
              </a:spcBef>
              <a:spcAft>
                <a:spcPts val="0"/>
              </a:spcAft>
              <a:buClr>
                <a:srgbClr val="434343"/>
              </a:buClr>
              <a:buSzPts val="1200"/>
              <a:buFont typeface="Roboto Condensed Light"/>
              <a:buAutoNum type="alphaLcPeriod"/>
              <a:defRPr/>
            </a:lvl2pPr>
            <a:lvl3pPr indent="-304800" lvl="2" marL="1371600" rtl="0">
              <a:lnSpc>
                <a:spcPct val="100000"/>
              </a:lnSpc>
              <a:spcBef>
                <a:spcPts val="0"/>
              </a:spcBef>
              <a:spcAft>
                <a:spcPts val="0"/>
              </a:spcAft>
              <a:buClr>
                <a:srgbClr val="434343"/>
              </a:buClr>
              <a:buSzPts val="1200"/>
              <a:buFont typeface="Roboto Condensed Light"/>
              <a:buAutoNum type="romanLcPeriod"/>
              <a:defRPr/>
            </a:lvl3pPr>
            <a:lvl4pPr indent="-304800" lvl="3" marL="1828800" rtl="0">
              <a:lnSpc>
                <a:spcPct val="100000"/>
              </a:lnSpc>
              <a:spcBef>
                <a:spcPts val="0"/>
              </a:spcBef>
              <a:spcAft>
                <a:spcPts val="0"/>
              </a:spcAft>
              <a:buClr>
                <a:srgbClr val="434343"/>
              </a:buClr>
              <a:buSzPts val="1200"/>
              <a:buFont typeface="Roboto Condensed Light"/>
              <a:buAutoNum type="arabicPeriod"/>
              <a:defRPr/>
            </a:lvl4pPr>
            <a:lvl5pPr indent="-304800" lvl="4" marL="2286000" rtl="0">
              <a:lnSpc>
                <a:spcPct val="100000"/>
              </a:lnSpc>
              <a:spcBef>
                <a:spcPts val="0"/>
              </a:spcBef>
              <a:spcAft>
                <a:spcPts val="0"/>
              </a:spcAft>
              <a:buClr>
                <a:srgbClr val="434343"/>
              </a:buClr>
              <a:buSzPts val="1200"/>
              <a:buFont typeface="Roboto Condensed Light"/>
              <a:buAutoNum type="alphaLcPeriod"/>
              <a:defRPr/>
            </a:lvl5pPr>
            <a:lvl6pPr indent="-304800" lvl="5" marL="2743200" rtl="0">
              <a:lnSpc>
                <a:spcPct val="100000"/>
              </a:lnSpc>
              <a:spcBef>
                <a:spcPts val="0"/>
              </a:spcBef>
              <a:spcAft>
                <a:spcPts val="0"/>
              </a:spcAft>
              <a:buClr>
                <a:srgbClr val="434343"/>
              </a:buClr>
              <a:buSzPts val="1200"/>
              <a:buFont typeface="Roboto Condensed Light"/>
              <a:buAutoNum type="romanLcPeriod"/>
              <a:defRPr/>
            </a:lvl6pPr>
            <a:lvl7pPr indent="-304800" lvl="6" marL="3200400" rtl="0">
              <a:lnSpc>
                <a:spcPct val="100000"/>
              </a:lnSpc>
              <a:spcBef>
                <a:spcPts val="0"/>
              </a:spcBef>
              <a:spcAft>
                <a:spcPts val="0"/>
              </a:spcAft>
              <a:buClr>
                <a:srgbClr val="434343"/>
              </a:buClr>
              <a:buSzPts val="1200"/>
              <a:buFont typeface="Roboto Condensed Light"/>
              <a:buAutoNum type="arabicPeriod"/>
              <a:defRPr/>
            </a:lvl7pPr>
            <a:lvl8pPr indent="-304800" lvl="7" marL="3657600" rtl="0">
              <a:lnSpc>
                <a:spcPct val="100000"/>
              </a:lnSpc>
              <a:spcBef>
                <a:spcPts val="0"/>
              </a:spcBef>
              <a:spcAft>
                <a:spcPts val="0"/>
              </a:spcAft>
              <a:buClr>
                <a:srgbClr val="434343"/>
              </a:buClr>
              <a:buSzPts val="1200"/>
              <a:buFont typeface="Roboto Condensed Light"/>
              <a:buAutoNum type="alphaLcPeriod"/>
              <a:defRPr/>
            </a:lvl8pPr>
            <a:lvl9pPr indent="-304800" lvl="8" marL="4114800" rtl="0">
              <a:lnSpc>
                <a:spcPct val="100000"/>
              </a:lnSpc>
              <a:spcBef>
                <a:spcPts val="0"/>
              </a:spcBef>
              <a:spcAft>
                <a:spcPts val="0"/>
              </a:spcAft>
              <a:buClr>
                <a:srgbClr val="434343"/>
              </a:buClr>
              <a:buSzPts val="1200"/>
              <a:buFont typeface="Roboto Condensed Light"/>
              <a:buAutoNum type="romanLcPeriod"/>
              <a:defRPr/>
            </a:lvl9pPr>
          </a:lstStyle>
          <a:p/>
        </p:txBody>
      </p:sp>
      <p:sp>
        <p:nvSpPr>
          <p:cNvPr id="290" name="Google Shape;290;p4"/>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0"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grpSp>
        <p:nvGrpSpPr>
          <p:cNvPr id="291" name="Google Shape;291;p4"/>
          <p:cNvGrpSpPr/>
          <p:nvPr/>
        </p:nvGrpSpPr>
        <p:grpSpPr>
          <a:xfrm rot="2700000">
            <a:off x="8240078" y="4178775"/>
            <a:ext cx="549691" cy="799180"/>
            <a:chOff x="7193925" y="3631200"/>
            <a:chExt cx="805075" cy="1170475"/>
          </a:xfrm>
        </p:grpSpPr>
        <p:grpSp>
          <p:nvGrpSpPr>
            <p:cNvPr id="292" name="Google Shape;292;p4"/>
            <p:cNvGrpSpPr/>
            <p:nvPr/>
          </p:nvGrpSpPr>
          <p:grpSpPr>
            <a:xfrm>
              <a:off x="7193925" y="3631200"/>
              <a:ext cx="805075" cy="1170475"/>
              <a:chOff x="7193925" y="3631200"/>
              <a:chExt cx="805075" cy="1170475"/>
            </a:xfrm>
          </p:grpSpPr>
          <p:sp>
            <p:nvSpPr>
              <p:cNvPr id="293" name="Google Shape;293;p4"/>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4"/>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4"/>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4"/>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4"/>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4"/>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4"/>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4"/>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4"/>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4"/>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9" name="Google Shape;319;p4"/>
            <p:cNvGrpSpPr/>
            <p:nvPr/>
          </p:nvGrpSpPr>
          <p:grpSpPr>
            <a:xfrm>
              <a:off x="7193925" y="3631200"/>
              <a:ext cx="805075" cy="1170475"/>
              <a:chOff x="7193925" y="3631200"/>
              <a:chExt cx="805075" cy="1170475"/>
            </a:xfrm>
          </p:grpSpPr>
          <p:sp>
            <p:nvSpPr>
              <p:cNvPr id="320" name="Google Shape;320;p4"/>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46" name="Google Shape;346;p4"/>
          <p:cNvSpPr/>
          <p:nvPr/>
        </p:nvSpPr>
        <p:spPr>
          <a:xfrm>
            <a:off x="8682552" y="27711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
          <p:cNvSpPr/>
          <p:nvPr/>
        </p:nvSpPr>
        <p:spPr>
          <a:xfrm>
            <a:off x="8815802" y="35661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
          <p:cNvSpPr/>
          <p:nvPr/>
        </p:nvSpPr>
        <p:spPr>
          <a:xfrm>
            <a:off x="7460602" y="47820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
          <p:cNvSpPr/>
          <p:nvPr/>
        </p:nvSpPr>
        <p:spPr>
          <a:xfrm>
            <a:off x="166149" y="304403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
          <p:cNvSpPr/>
          <p:nvPr/>
        </p:nvSpPr>
        <p:spPr>
          <a:xfrm>
            <a:off x="244452" y="47382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
          <p:cNvSpPr/>
          <p:nvPr/>
        </p:nvSpPr>
        <p:spPr>
          <a:xfrm>
            <a:off x="166149" y="22723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2" name="Google Shape;352;p4"/>
          <p:cNvGrpSpPr/>
          <p:nvPr/>
        </p:nvGrpSpPr>
        <p:grpSpPr>
          <a:xfrm>
            <a:off x="974156" y="354145"/>
            <a:ext cx="549700" cy="551497"/>
            <a:chOff x="3841181" y="335095"/>
            <a:chExt cx="549700" cy="551497"/>
          </a:xfrm>
        </p:grpSpPr>
        <p:grpSp>
          <p:nvGrpSpPr>
            <p:cNvPr id="353" name="Google Shape;353;p4"/>
            <p:cNvGrpSpPr/>
            <p:nvPr/>
          </p:nvGrpSpPr>
          <p:grpSpPr>
            <a:xfrm>
              <a:off x="3841181" y="335095"/>
              <a:ext cx="549700" cy="551497"/>
              <a:chOff x="4060200" y="636725"/>
              <a:chExt cx="359375" cy="360550"/>
            </a:xfrm>
          </p:grpSpPr>
          <p:sp>
            <p:nvSpPr>
              <p:cNvPr id="354" name="Google Shape;354;p4"/>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4"/>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7" name="Google Shape;367;p4"/>
            <p:cNvGrpSpPr/>
            <p:nvPr/>
          </p:nvGrpSpPr>
          <p:grpSpPr>
            <a:xfrm>
              <a:off x="3841181" y="335095"/>
              <a:ext cx="549700" cy="551497"/>
              <a:chOff x="4060200" y="636725"/>
              <a:chExt cx="359375" cy="360550"/>
            </a:xfrm>
          </p:grpSpPr>
          <p:sp>
            <p:nvSpPr>
              <p:cNvPr id="368" name="Google Shape;368;p4"/>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1" name="Shape 381"/>
        <p:cNvGrpSpPr/>
        <p:nvPr/>
      </p:nvGrpSpPr>
      <p:grpSpPr>
        <a:xfrm>
          <a:off x="0" y="0"/>
          <a:ext cx="0" cy="0"/>
          <a:chOff x="0" y="0"/>
          <a:chExt cx="0" cy="0"/>
        </a:xfrm>
      </p:grpSpPr>
      <p:sp>
        <p:nvSpPr>
          <p:cNvPr id="382" name="Google Shape;382;p5"/>
          <p:cNvSpPr/>
          <p:nvPr/>
        </p:nvSpPr>
        <p:spPr>
          <a:xfrm>
            <a:off x="3025469" y="366016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5"/>
          <p:cNvSpPr/>
          <p:nvPr/>
        </p:nvSpPr>
        <p:spPr>
          <a:xfrm>
            <a:off x="-2763940" y="-1458048"/>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
          <p:cNvSpPr/>
          <p:nvPr/>
        </p:nvSpPr>
        <p:spPr>
          <a:xfrm>
            <a:off x="7775844" y="-79216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5"/>
          <p:cNvSpPr txBox="1"/>
          <p:nvPr>
            <p:ph idx="1" type="subTitle"/>
          </p:nvPr>
        </p:nvSpPr>
        <p:spPr>
          <a:xfrm>
            <a:off x="1691151" y="2912188"/>
            <a:ext cx="22146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386" name="Google Shape;386;p5"/>
          <p:cNvSpPr txBox="1"/>
          <p:nvPr>
            <p:ph type="title"/>
          </p:nvPr>
        </p:nvSpPr>
        <p:spPr>
          <a:xfrm>
            <a:off x="1691150" y="2527740"/>
            <a:ext cx="2214600" cy="4170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87" name="Google Shape;387;p5"/>
          <p:cNvSpPr txBox="1"/>
          <p:nvPr>
            <p:ph idx="2" type="subTitle"/>
          </p:nvPr>
        </p:nvSpPr>
        <p:spPr>
          <a:xfrm>
            <a:off x="5238276" y="2912196"/>
            <a:ext cx="22146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388" name="Google Shape;388;p5"/>
          <p:cNvSpPr txBox="1"/>
          <p:nvPr>
            <p:ph idx="3" type="title"/>
          </p:nvPr>
        </p:nvSpPr>
        <p:spPr>
          <a:xfrm>
            <a:off x="5238275" y="2527740"/>
            <a:ext cx="2214600" cy="4170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89" name="Google Shape;389;p5"/>
          <p:cNvSpPr txBox="1"/>
          <p:nvPr>
            <p:ph idx="4"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390" name="Google Shape;390;p5"/>
          <p:cNvSpPr/>
          <p:nvPr/>
        </p:nvSpPr>
        <p:spPr>
          <a:xfrm rot="10800000">
            <a:off x="8519286" y="391461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5"/>
          <p:cNvSpPr/>
          <p:nvPr/>
        </p:nvSpPr>
        <p:spPr>
          <a:xfrm rot="10800000">
            <a:off x="8509629" y="1641194"/>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5"/>
          <p:cNvSpPr/>
          <p:nvPr/>
        </p:nvSpPr>
        <p:spPr>
          <a:xfrm rot="10800000">
            <a:off x="281786" y="3484831"/>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3" name="Google Shape;393;p5"/>
          <p:cNvGrpSpPr/>
          <p:nvPr/>
        </p:nvGrpSpPr>
        <p:grpSpPr>
          <a:xfrm rot="10800000">
            <a:off x="7383867" y="4377408"/>
            <a:ext cx="549700" cy="551497"/>
            <a:chOff x="3841181" y="335095"/>
            <a:chExt cx="549700" cy="551497"/>
          </a:xfrm>
        </p:grpSpPr>
        <p:grpSp>
          <p:nvGrpSpPr>
            <p:cNvPr id="394" name="Google Shape;394;p5"/>
            <p:cNvGrpSpPr/>
            <p:nvPr/>
          </p:nvGrpSpPr>
          <p:grpSpPr>
            <a:xfrm>
              <a:off x="3841181" y="335095"/>
              <a:ext cx="549700" cy="551497"/>
              <a:chOff x="4060200" y="636725"/>
              <a:chExt cx="359375" cy="360550"/>
            </a:xfrm>
          </p:grpSpPr>
          <p:sp>
            <p:nvSpPr>
              <p:cNvPr id="395" name="Google Shape;395;p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8" name="Google Shape;408;p5"/>
            <p:cNvGrpSpPr/>
            <p:nvPr/>
          </p:nvGrpSpPr>
          <p:grpSpPr>
            <a:xfrm>
              <a:off x="3841181" y="335095"/>
              <a:ext cx="549700" cy="551497"/>
              <a:chOff x="4060200" y="636725"/>
              <a:chExt cx="359375" cy="360550"/>
            </a:xfrm>
          </p:grpSpPr>
          <p:sp>
            <p:nvSpPr>
              <p:cNvPr id="409" name="Google Shape;409;p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22" name="Google Shape;422;p5"/>
          <p:cNvGrpSpPr/>
          <p:nvPr/>
        </p:nvGrpSpPr>
        <p:grpSpPr>
          <a:xfrm rot="9900040">
            <a:off x="733473" y="386532"/>
            <a:ext cx="805051" cy="1170440"/>
            <a:chOff x="7193925" y="3631200"/>
            <a:chExt cx="805075" cy="1170475"/>
          </a:xfrm>
        </p:grpSpPr>
        <p:grpSp>
          <p:nvGrpSpPr>
            <p:cNvPr id="423" name="Google Shape;423;p5"/>
            <p:cNvGrpSpPr/>
            <p:nvPr/>
          </p:nvGrpSpPr>
          <p:grpSpPr>
            <a:xfrm>
              <a:off x="7193925" y="3631200"/>
              <a:ext cx="805075" cy="1170475"/>
              <a:chOff x="7193925" y="3631200"/>
              <a:chExt cx="805075" cy="1170475"/>
            </a:xfrm>
          </p:grpSpPr>
          <p:sp>
            <p:nvSpPr>
              <p:cNvPr id="424" name="Google Shape;424;p5"/>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5"/>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5"/>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5"/>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5"/>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5"/>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5"/>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5"/>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5"/>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5"/>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5"/>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5"/>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5"/>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5"/>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5"/>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5"/>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5"/>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5"/>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0" name="Google Shape;450;p5"/>
            <p:cNvGrpSpPr/>
            <p:nvPr/>
          </p:nvGrpSpPr>
          <p:grpSpPr>
            <a:xfrm>
              <a:off x="7193925" y="3631200"/>
              <a:ext cx="805075" cy="1170475"/>
              <a:chOff x="7193925" y="3631200"/>
              <a:chExt cx="805075" cy="1170475"/>
            </a:xfrm>
          </p:grpSpPr>
          <p:sp>
            <p:nvSpPr>
              <p:cNvPr id="451" name="Google Shape;451;p5"/>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5"/>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5"/>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5"/>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5"/>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5"/>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5"/>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5"/>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5"/>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5"/>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5"/>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5"/>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5"/>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5"/>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5"/>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5"/>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5"/>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5"/>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77" name="Google Shape;477;p5"/>
          <p:cNvSpPr/>
          <p:nvPr/>
        </p:nvSpPr>
        <p:spPr>
          <a:xfrm rot="10800000">
            <a:off x="419706" y="1417948"/>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8" name="Google Shape;478;p5"/>
          <p:cNvGrpSpPr/>
          <p:nvPr/>
        </p:nvGrpSpPr>
        <p:grpSpPr>
          <a:xfrm rot="9000170">
            <a:off x="852416" y="4053025"/>
            <a:ext cx="757222" cy="759698"/>
            <a:chOff x="3841181" y="335095"/>
            <a:chExt cx="549700" cy="551497"/>
          </a:xfrm>
        </p:grpSpPr>
        <p:grpSp>
          <p:nvGrpSpPr>
            <p:cNvPr id="479" name="Google Shape;479;p5"/>
            <p:cNvGrpSpPr/>
            <p:nvPr/>
          </p:nvGrpSpPr>
          <p:grpSpPr>
            <a:xfrm>
              <a:off x="3841181" y="335095"/>
              <a:ext cx="549700" cy="551497"/>
              <a:chOff x="4060200" y="636725"/>
              <a:chExt cx="359375" cy="360550"/>
            </a:xfrm>
          </p:grpSpPr>
          <p:sp>
            <p:nvSpPr>
              <p:cNvPr id="480" name="Google Shape;480;p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3" name="Google Shape;493;p5"/>
            <p:cNvGrpSpPr/>
            <p:nvPr/>
          </p:nvGrpSpPr>
          <p:grpSpPr>
            <a:xfrm>
              <a:off x="3841181" y="335095"/>
              <a:ext cx="549700" cy="551497"/>
              <a:chOff x="4060200" y="636725"/>
              <a:chExt cx="359375" cy="360550"/>
            </a:xfrm>
          </p:grpSpPr>
          <p:sp>
            <p:nvSpPr>
              <p:cNvPr id="494" name="Google Shape;494;p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07" name="Google Shape;507;p5"/>
          <p:cNvSpPr/>
          <p:nvPr/>
        </p:nvSpPr>
        <p:spPr>
          <a:xfrm rot="10800000">
            <a:off x="1935481" y="302298"/>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5"/>
          <p:cNvSpPr/>
          <p:nvPr/>
        </p:nvSpPr>
        <p:spPr>
          <a:xfrm rot="10800000">
            <a:off x="4684056" y="411766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9" name="Shape 509"/>
        <p:cNvGrpSpPr/>
        <p:nvPr/>
      </p:nvGrpSpPr>
      <p:grpSpPr>
        <a:xfrm>
          <a:off x="0" y="0"/>
          <a:ext cx="0" cy="0"/>
          <a:chOff x="0" y="0"/>
          <a:chExt cx="0" cy="0"/>
        </a:xfrm>
      </p:grpSpPr>
      <p:sp>
        <p:nvSpPr>
          <p:cNvPr id="510" name="Google Shape;510;p6"/>
          <p:cNvSpPr/>
          <p:nvPr/>
        </p:nvSpPr>
        <p:spPr>
          <a:xfrm flipH="1">
            <a:off x="-1938399" y="2848115"/>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6"/>
          <p:cNvSpPr/>
          <p:nvPr/>
        </p:nvSpPr>
        <p:spPr>
          <a:xfrm flipH="1">
            <a:off x="-577590" y="-22004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6"/>
          <p:cNvSpPr/>
          <p:nvPr/>
        </p:nvSpPr>
        <p:spPr>
          <a:xfrm flipH="1">
            <a:off x="6024873" y="182130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6"/>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514" name="Google Shape;514;p6"/>
          <p:cNvSpPr/>
          <p:nvPr/>
        </p:nvSpPr>
        <p:spPr>
          <a:xfrm>
            <a:off x="2400964" y="261644"/>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5" name="Google Shape;515;p6"/>
          <p:cNvGrpSpPr/>
          <p:nvPr/>
        </p:nvGrpSpPr>
        <p:grpSpPr>
          <a:xfrm rot="3599956">
            <a:off x="562517" y="372239"/>
            <a:ext cx="805057" cy="1170449"/>
            <a:chOff x="7193925" y="3631200"/>
            <a:chExt cx="805075" cy="1170475"/>
          </a:xfrm>
        </p:grpSpPr>
        <p:grpSp>
          <p:nvGrpSpPr>
            <p:cNvPr id="516" name="Google Shape;516;p6"/>
            <p:cNvGrpSpPr/>
            <p:nvPr/>
          </p:nvGrpSpPr>
          <p:grpSpPr>
            <a:xfrm>
              <a:off x="7193925" y="3631200"/>
              <a:ext cx="805075" cy="1170475"/>
              <a:chOff x="7193925" y="3631200"/>
              <a:chExt cx="805075" cy="1170475"/>
            </a:xfrm>
          </p:grpSpPr>
          <p:sp>
            <p:nvSpPr>
              <p:cNvPr id="517" name="Google Shape;517;p6"/>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6"/>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6"/>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6"/>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6"/>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6"/>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6"/>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6"/>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6"/>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6"/>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6"/>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6"/>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6"/>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6"/>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6"/>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6"/>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6"/>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6"/>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6"/>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6"/>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6"/>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6"/>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6"/>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6"/>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6"/>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6"/>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3" name="Google Shape;543;p6"/>
            <p:cNvGrpSpPr/>
            <p:nvPr/>
          </p:nvGrpSpPr>
          <p:grpSpPr>
            <a:xfrm>
              <a:off x="7193925" y="3631200"/>
              <a:ext cx="805075" cy="1170475"/>
              <a:chOff x="7193925" y="3631200"/>
              <a:chExt cx="805075" cy="1170475"/>
            </a:xfrm>
          </p:grpSpPr>
          <p:sp>
            <p:nvSpPr>
              <p:cNvPr id="544" name="Google Shape;544;p6"/>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6"/>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6"/>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6"/>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6"/>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6"/>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6"/>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6"/>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6"/>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6"/>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6"/>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6"/>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6"/>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6"/>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6"/>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6"/>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6"/>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6"/>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6"/>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6"/>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6"/>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6"/>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6"/>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6"/>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6"/>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6"/>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70" name="Google Shape;570;p6"/>
          <p:cNvSpPr/>
          <p:nvPr/>
        </p:nvSpPr>
        <p:spPr>
          <a:xfrm>
            <a:off x="7016102" y="316247"/>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1" name="Google Shape;571;p6"/>
          <p:cNvGrpSpPr/>
          <p:nvPr/>
        </p:nvGrpSpPr>
        <p:grpSpPr>
          <a:xfrm rot="-2700000">
            <a:off x="258741" y="4152619"/>
            <a:ext cx="586854" cy="588812"/>
            <a:chOff x="3841181" y="335095"/>
            <a:chExt cx="549700" cy="551497"/>
          </a:xfrm>
        </p:grpSpPr>
        <p:grpSp>
          <p:nvGrpSpPr>
            <p:cNvPr id="572" name="Google Shape;572;p6"/>
            <p:cNvGrpSpPr/>
            <p:nvPr/>
          </p:nvGrpSpPr>
          <p:grpSpPr>
            <a:xfrm>
              <a:off x="3841181" y="335095"/>
              <a:ext cx="549700" cy="551497"/>
              <a:chOff x="4060200" y="636725"/>
              <a:chExt cx="359375" cy="360550"/>
            </a:xfrm>
          </p:grpSpPr>
          <p:sp>
            <p:nvSpPr>
              <p:cNvPr id="573" name="Google Shape;573;p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6" name="Google Shape;586;p6"/>
            <p:cNvGrpSpPr/>
            <p:nvPr/>
          </p:nvGrpSpPr>
          <p:grpSpPr>
            <a:xfrm>
              <a:off x="3841181" y="335095"/>
              <a:ext cx="549700" cy="551497"/>
              <a:chOff x="4060200" y="636725"/>
              <a:chExt cx="359375" cy="360550"/>
            </a:xfrm>
          </p:grpSpPr>
          <p:sp>
            <p:nvSpPr>
              <p:cNvPr id="587" name="Google Shape;587;p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00" name="Google Shape;600;p6"/>
          <p:cNvSpPr/>
          <p:nvPr/>
        </p:nvSpPr>
        <p:spPr>
          <a:xfrm flipH="1">
            <a:off x="315214" y="19366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6"/>
          <p:cNvSpPr/>
          <p:nvPr/>
        </p:nvSpPr>
        <p:spPr>
          <a:xfrm flipH="1">
            <a:off x="8636439" y="381911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6"/>
          <p:cNvSpPr/>
          <p:nvPr/>
        </p:nvSpPr>
        <p:spPr>
          <a:xfrm>
            <a:off x="1218889" y="4487794"/>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03" name="Shape 603"/>
        <p:cNvGrpSpPr/>
        <p:nvPr/>
      </p:nvGrpSpPr>
      <p:grpSpPr>
        <a:xfrm>
          <a:off x="0" y="0"/>
          <a:ext cx="0" cy="0"/>
          <a:chOff x="0" y="0"/>
          <a:chExt cx="0" cy="0"/>
        </a:xfrm>
      </p:grpSpPr>
      <p:sp>
        <p:nvSpPr>
          <p:cNvPr id="604" name="Google Shape;604;p7"/>
          <p:cNvSpPr/>
          <p:nvPr/>
        </p:nvSpPr>
        <p:spPr>
          <a:xfrm rot="-900001">
            <a:off x="4981174" y="3429081"/>
            <a:ext cx="6118570" cy="3655056"/>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7"/>
          <p:cNvSpPr/>
          <p:nvPr/>
        </p:nvSpPr>
        <p:spPr>
          <a:xfrm>
            <a:off x="-5049615" y="1413715"/>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7"/>
          <p:cNvSpPr/>
          <p:nvPr/>
        </p:nvSpPr>
        <p:spPr>
          <a:xfrm rot="-900001">
            <a:off x="2910999" y="-2662619"/>
            <a:ext cx="6118570" cy="3655056"/>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7"/>
          <p:cNvSpPr txBox="1"/>
          <p:nvPr>
            <p:ph idx="1" type="subTitle"/>
          </p:nvPr>
        </p:nvSpPr>
        <p:spPr>
          <a:xfrm>
            <a:off x="1023925" y="1888525"/>
            <a:ext cx="3853200" cy="2082000"/>
          </a:xfrm>
          <a:prstGeom prst="rect">
            <a:avLst/>
          </a:prstGeom>
        </p:spPr>
        <p:txBody>
          <a:bodyPr anchorCtr="0" anchor="t" bIns="91425" lIns="91425" spcFirstLastPara="1" rIns="91425" wrap="square" tIns="91425">
            <a:noAutofit/>
          </a:bodyPr>
          <a:lstStyle>
            <a:lvl1pPr lvl="0" marR="245595" rtl="0">
              <a:lnSpc>
                <a:spcPct val="100000"/>
              </a:lnSpc>
              <a:spcBef>
                <a:spcPts val="0"/>
              </a:spcBef>
              <a:spcAft>
                <a:spcPts val="0"/>
              </a:spcAft>
              <a:buSzPts val="1400"/>
              <a:buChar char="●"/>
              <a:defRPr/>
            </a:lvl1pPr>
            <a:lvl2pPr lvl="1" rtl="0" algn="r">
              <a:lnSpc>
                <a:spcPct val="100000"/>
              </a:lnSpc>
              <a:spcBef>
                <a:spcPts val="1600"/>
              </a:spcBef>
              <a:spcAft>
                <a:spcPts val="0"/>
              </a:spcAft>
              <a:buSzPts val="1400"/>
              <a:buChar char="○"/>
              <a:defRPr sz="2100"/>
            </a:lvl2pPr>
            <a:lvl3pPr lvl="2" rtl="0" algn="r">
              <a:lnSpc>
                <a:spcPct val="100000"/>
              </a:lnSpc>
              <a:spcBef>
                <a:spcPts val="0"/>
              </a:spcBef>
              <a:spcAft>
                <a:spcPts val="0"/>
              </a:spcAft>
              <a:buSzPts val="1400"/>
              <a:buChar char="■"/>
              <a:defRPr sz="2100"/>
            </a:lvl3pPr>
            <a:lvl4pPr lvl="3" rtl="0" algn="r">
              <a:lnSpc>
                <a:spcPct val="100000"/>
              </a:lnSpc>
              <a:spcBef>
                <a:spcPts val="0"/>
              </a:spcBef>
              <a:spcAft>
                <a:spcPts val="0"/>
              </a:spcAft>
              <a:buSzPts val="1400"/>
              <a:buChar char="●"/>
              <a:defRPr sz="2100"/>
            </a:lvl4pPr>
            <a:lvl5pPr lvl="4" rtl="0" algn="r">
              <a:lnSpc>
                <a:spcPct val="100000"/>
              </a:lnSpc>
              <a:spcBef>
                <a:spcPts val="0"/>
              </a:spcBef>
              <a:spcAft>
                <a:spcPts val="0"/>
              </a:spcAft>
              <a:buSzPts val="1400"/>
              <a:buChar char="○"/>
              <a:defRPr sz="2100"/>
            </a:lvl5pPr>
            <a:lvl6pPr lvl="5" rtl="0" algn="r">
              <a:lnSpc>
                <a:spcPct val="100000"/>
              </a:lnSpc>
              <a:spcBef>
                <a:spcPts val="0"/>
              </a:spcBef>
              <a:spcAft>
                <a:spcPts val="0"/>
              </a:spcAft>
              <a:buSzPts val="1400"/>
              <a:buChar char="■"/>
              <a:defRPr sz="2100"/>
            </a:lvl6pPr>
            <a:lvl7pPr lvl="6" rtl="0" algn="r">
              <a:lnSpc>
                <a:spcPct val="100000"/>
              </a:lnSpc>
              <a:spcBef>
                <a:spcPts val="0"/>
              </a:spcBef>
              <a:spcAft>
                <a:spcPts val="0"/>
              </a:spcAft>
              <a:buSzPts val="1400"/>
              <a:buChar char="●"/>
              <a:defRPr sz="2100"/>
            </a:lvl7pPr>
            <a:lvl8pPr lvl="7" rtl="0" algn="r">
              <a:lnSpc>
                <a:spcPct val="100000"/>
              </a:lnSpc>
              <a:spcBef>
                <a:spcPts val="0"/>
              </a:spcBef>
              <a:spcAft>
                <a:spcPts val="0"/>
              </a:spcAft>
              <a:buSzPts val="1400"/>
              <a:buChar char="○"/>
              <a:defRPr sz="2100"/>
            </a:lvl8pPr>
            <a:lvl9pPr lvl="8" rtl="0" algn="r">
              <a:lnSpc>
                <a:spcPct val="100000"/>
              </a:lnSpc>
              <a:spcBef>
                <a:spcPts val="0"/>
              </a:spcBef>
              <a:spcAft>
                <a:spcPts val="0"/>
              </a:spcAft>
              <a:buSzPts val="1400"/>
              <a:buChar char="■"/>
              <a:defRPr sz="2100"/>
            </a:lvl9pPr>
          </a:lstStyle>
          <a:p/>
        </p:txBody>
      </p:sp>
      <p:sp>
        <p:nvSpPr>
          <p:cNvPr id="608" name="Google Shape;608;p7"/>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grpSp>
        <p:nvGrpSpPr>
          <p:cNvPr id="609" name="Google Shape;609;p7"/>
          <p:cNvGrpSpPr/>
          <p:nvPr/>
        </p:nvGrpSpPr>
        <p:grpSpPr>
          <a:xfrm rot="2700282">
            <a:off x="635414" y="225618"/>
            <a:ext cx="868538" cy="1088955"/>
            <a:chOff x="7475418" y="335106"/>
            <a:chExt cx="1006719" cy="1262203"/>
          </a:xfrm>
        </p:grpSpPr>
        <p:grpSp>
          <p:nvGrpSpPr>
            <p:cNvPr id="610" name="Google Shape;610;p7"/>
            <p:cNvGrpSpPr/>
            <p:nvPr/>
          </p:nvGrpSpPr>
          <p:grpSpPr>
            <a:xfrm>
              <a:off x="7475418" y="335106"/>
              <a:ext cx="1006719" cy="1262203"/>
              <a:chOff x="4877175" y="2144300"/>
              <a:chExt cx="534125" cy="669675"/>
            </a:xfrm>
          </p:grpSpPr>
          <p:sp>
            <p:nvSpPr>
              <p:cNvPr id="611" name="Google Shape;611;p7"/>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7"/>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7"/>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7"/>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7"/>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7"/>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7"/>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7"/>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7"/>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7"/>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7"/>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7"/>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7"/>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7"/>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7"/>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7"/>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7"/>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7"/>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7"/>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7"/>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7"/>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7"/>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7"/>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7"/>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7"/>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7"/>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7" name="Google Shape;637;p7"/>
            <p:cNvGrpSpPr/>
            <p:nvPr/>
          </p:nvGrpSpPr>
          <p:grpSpPr>
            <a:xfrm>
              <a:off x="7475418" y="335106"/>
              <a:ext cx="1006719" cy="1262203"/>
              <a:chOff x="4877175" y="2144300"/>
              <a:chExt cx="534125" cy="669675"/>
            </a:xfrm>
          </p:grpSpPr>
          <p:sp>
            <p:nvSpPr>
              <p:cNvPr id="638" name="Google Shape;638;p7"/>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7"/>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7"/>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7"/>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7"/>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7"/>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7"/>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7"/>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7"/>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7"/>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7"/>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7"/>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7"/>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7"/>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7"/>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7"/>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7"/>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7"/>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7"/>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7"/>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7"/>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7"/>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7"/>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7"/>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7"/>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64" name="Google Shape;664;p7"/>
          <p:cNvSpPr/>
          <p:nvPr/>
        </p:nvSpPr>
        <p:spPr>
          <a:xfrm>
            <a:off x="1118149" y="450743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7"/>
          <p:cNvSpPr/>
          <p:nvPr/>
        </p:nvSpPr>
        <p:spPr>
          <a:xfrm>
            <a:off x="8021874" y="80320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6" name="Google Shape;666;p7"/>
          <p:cNvGrpSpPr/>
          <p:nvPr/>
        </p:nvGrpSpPr>
        <p:grpSpPr>
          <a:xfrm rot="-900248">
            <a:off x="4142011" y="4556666"/>
            <a:ext cx="438038" cy="439470"/>
            <a:chOff x="3841181" y="335095"/>
            <a:chExt cx="549700" cy="551497"/>
          </a:xfrm>
        </p:grpSpPr>
        <p:grpSp>
          <p:nvGrpSpPr>
            <p:cNvPr id="667" name="Google Shape;667;p7"/>
            <p:cNvGrpSpPr/>
            <p:nvPr/>
          </p:nvGrpSpPr>
          <p:grpSpPr>
            <a:xfrm>
              <a:off x="3841181" y="335095"/>
              <a:ext cx="549700" cy="551497"/>
              <a:chOff x="4060200" y="636725"/>
              <a:chExt cx="359375" cy="360550"/>
            </a:xfrm>
          </p:grpSpPr>
          <p:sp>
            <p:nvSpPr>
              <p:cNvPr id="668" name="Google Shape;668;p7"/>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7"/>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7"/>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7"/>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7"/>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7"/>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7"/>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7"/>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7"/>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7"/>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7"/>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7"/>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1" name="Google Shape;681;p7"/>
            <p:cNvGrpSpPr/>
            <p:nvPr/>
          </p:nvGrpSpPr>
          <p:grpSpPr>
            <a:xfrm>
              <a:off x="3841181" y="335095"/>
              <a:ext cx="549700" cy="551497"/>
              <a:chOff x="4060200" y="636725"/>
              <a:chExt cx="359375" cy="360550"/>
            </a:xfrm>
          </p:grpSpPr>
          <p:sp>
            <p:nvSpPr>
              <p:cNvPr id="682" name="Google Shape;682;p7"/>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7"/>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7"/>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7"/>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7"/>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7"/>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7"/>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7"/>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7"/>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7"/>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7"/>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7"/>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95" name="Google Shape;695;p7"/>
          <p:cNvSpPr/>
          <p:nvPr/>
        </p:nvSpPr>
        <p:spPr>
          <a:xfrm>
            <a:off x="364889" y="14987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7"/>
          <p:cNvSpPr/>
          <p:nvPr/>
        </p:nvSpPr>
        <p:spPr>
          <a:xfrm>
            <a:off x="8176449" y="430123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7" name="Shape 697"/>
        <p:cNvGrpSpPr/>
        <p:nvPr/>
      </p:nvGrpSpPr>
      <p:grpSpPr>
        <a:xfrm>
          <a:off x="0" y="0"/>
          <a:ext cx="0" cy="0"/>
          <a:chOff x="0" y="0"/>
          <a:chExt cx="0" cy="0"/>
        </a:xfrm>
      </p:grpSpPr>
      <p:sp>
        <p:nvSpPr>
          <p:cNvPr id="698" name="Google Shape;698;p8"/>
          <p:cNvSpPr/>
          <p:nvPr/>
        </p:nvSpPr>
        <p:spPr>
          <a:xfrm rot="1800024">
            <a:off x="5799011" y="316483"/>
            <a:ext cx="6118557" cy="3655027"/>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8"/>
          <p:cNvSpPr/>
          <p:nvPr/>
        </p:nvSpPr>
        <p:spPr>
          <a:xfrm rot="1799993">
            <a:off x="-3081843" y="2672110"/>
            <a:ext cx="6687815" cy="3854626"/>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8"/>
          <p:cNvSpPr/>
          <p:nvPr/>
        </p:nvSpPr>
        <p:spPr>
          <a:xfrm rot="-900001">
            <a:off x="-1242551" y="-2993794"/>
            <a:ext cx="6118570" cy="3655056"/>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8"/>
          <p:cNvSpPr txBox="1"/>
          <p:nvPr>
            <p:ph type="title"/>
          </p:nvPr>
        </p:nvSpPr>
        <p:spPr>
          <a:xfrm>
            <a:off x="1962150" y="1462001"/>
            <a:ext cx="5246100" cy="24486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sz="8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02" name="Google Shape;702;p8"/>
          <p:cNvSpPr/>
          <p:nvPr/>
        </p:nvSpPr>
        <p:spPr>
          <a:xfrm>
            <a:off x="404052" y="32811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8"/>
          <p:cNvSpPr/>
          <p:nvPr/>
        </p:nvSpPr>
        <p:spPr>
          <a:xfrm>
            <a:off x="364899" y="39105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4" name="Google Shape;704;p8"/>
          <p:cNvGrpSpPr/>
          <p:nvPr/>
        </p:nvGrpSpPr>
        <p:grpSpPr>
          <a:xfrm rot="7200358">
            <a:off x="1068027" y="3558950"/>
            <a:ext cx="868641" cy="1089085"/>
            <a:chOff x="7475418" y="335106"/>
            <a:chExt cx="1006719" cy="1262203"/>
          </a:xfrm>
        </p:grpSpPr>
        <p:grpSp>
          <p:nvGrpSpPr>
            <p:cNvPr id="705" name="Google Shape;705;p8"/>
            <p:cNvGrpSpPr/>
            <p:nvPr/>
          </p:nvGrpSpPr>
          <p:grpSpPr>
            <a:xfrm>
              <a:off x="7475418" y="335106"/>
              <a:ext cx="1006719" cy="1262203"/>
              <a:chOff x="4877175" y="2144300"/>
              <a:chExt cx="534125" cy="669675"/>
            </a:xfrm>
          </p:grpSpPr>
          <p:sp>
            <p:nvSpPr>
              <p:cNvPr id="706" name="Google Shape;706;p8"/>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8"/>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8"/>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8"/>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8"/>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8"/>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8"/>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8"/>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8"/>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8"/>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8"/>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8"/>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8"/>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8"/>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8"/>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8"/>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8"/>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8"/>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8"/>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8"/>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8"/>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8"/>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8"/>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8"/>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8"/>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2" name="Google Shape;732;p8"/>
            <p:cNvGrpSpPr/>
            <p:nvPr/>
          </p:nvGrpSpPr>
          <p:grpSpPr>
            <a:xfrm>
              <a:off x="7475418" y="335106"/>
              <a:ext cx="1006719" cy="1262203"/>
              <a:chOff x="4877175" y="2144300"/>
              <a:chExt cx="534125" cy="669675"/>
            </a:xfrm>
          </p:grpSpPr>
          <p:sp>
            <p:nvSpPr>
              <p:cNvPr id="733" name="Google Shape;733;p8"/>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8"/>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8"/>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8"/>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8"/>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8"/>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8"/>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8"/>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8"/>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8"/>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8"/>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8"/>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8"/>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8"/>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8"/>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8"/>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8"/>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8"/>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8"/>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8"/>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8"/>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8"/>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8"/>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8"/>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8"/>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8"/>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59" name="Google Shape;759;p8"/>
          <p:cNvSpPr/>
          <p:nvPr/>
        </p:nvSpPr>
        <p:spPr>
          <a:xfrm>
            <a:off x="8469927" y="246011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8"/>
          <p:cNvSpPr/>
          <p:nvPr/>
        </p:nvSpPr>
        <p:spPr>
          <a:xfrm>
            <a:off x="8430774" y="3779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1" name="Google Shape;761;p8"/>
          <p:cNvGrpSpPr/>
          <p:nvPr/>
        </p:nvGrpSpPr>
        <p:grpSpPr>
          <a:xfrm rot="-900248">
            <a:off x="4621423" y="543016"/>
            <a:ext cx="438038" cy="439470"/>
            <a:chOff x="3841181" y="335095"/>
            <a:chExt cx="549700" cy="551497"/>
          </a:xfrm>
        </p:grpSpPr>
        <p:grpSp>
          <p:nvGrpSpPr>
            <p:cNvPr id="762" name="Google Shape;762;p8"/>
            <p:cNvGrpSpPr/>
            <p:nvPr/>
          </p:nvGrpSpPr>
          <p:grpSpPr>
            <a:xfrm>
              <a:off x="3841181" y="335095"/>
              <a:ext cx="549700" cy="551497"/>
              <a:chOff x="4060200" y="636725"/>
              <a:chExt cx="359375" cy="360550"/>
            </a:xfrm>
          </p:grpSpPr>
          <p:sp>
            <p:nvSpPr>
              <p:cNvPr id="763" name="Google Shape;763;p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6" name="Google Shape;776;p8"/>
            <p:cNvGrpSpPr/>
            <p:nvPr/>
          </p:nvGrpSpPr>
          <p:grpSpPr>
            <a:xfrm>
              <a:off x="3841181" y="335095"/>
              <a:ext cx="549700" cy="551497"/>
              <a:chOff x="4060200" y="636725"/>
              <a:chExt cx="359375" cy="360550"/>
            </a:xfrm>
          </p:grpSpPr>
          <p:sp>
            <p:nvSpPr>
              <p:cNvPr id="777" name="Google Shape;777;p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90" name="Google Shape;790;p8"/>
          <p:cNvSpPr/>
          <p:nvPr/>
        </p:nvSpPr>
        <p:spPr>
          <a:xfrm>
            <a:off x="5295139" y="8530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8"/>
          <p:cNvSpPr/>
          <p:nvPr/>
        </p:nvSpPr>
        <p:spPr>
          <a:xfrm>
            <a:off x="6685349" y="451491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2" name="Google Shape;792;p8"/>
          <p:cNvGrpSpPr/>
          <p:nvPr/>
        </p:nvGrpSpPr>
        <p:grpSpPr>
          <a:xfrm rot="-3599868">
            <a:off x="7583351" y="639527"/>
            <a:ext cx="648273" cy="650365"/>
            <a:chOff x="3841181" y="335095"/>
            <a:chExt cx="549700" cy="551497"/>
          </a:xfrm>
        </p:grpSpPr>
        <p:grpSp>
          <p:nvGrpSpPr>
            <p:cNvPr id="793" name="Google Shape;793;p8"/>
            <p:cNvGrpSpPr/>
            <p:nvPr/>
          </p:nvGrpSpPr>
          <p:grpSpPr>
            <a:xfrm>
              <a:off x="3841181" y="335095"/>
              <a:ext cx="549700" cy="551497"/>
              <a:chOff x="4060200" y="636725"/>
              <a:chExt cx="359375" cy="360550"/>
            </a:xfrm>
          </p:grpSpPr>
          <p:sp>
            <p:nvSpPr>
              <p:cNvPr id="794" name="Google Shape;794;p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7" name="Google Shape;807;p8"/>
            <p:cNvGrpSpPr/>
            <p:nvPr/>
          </p:nvGrpSpPr>
          <p:grpSpPr>
            <a:xfrm>
              <a:off x="3841181" y="335095"/>
              <a:ext cx="549700" cy="551497"/>
              <a:chOff x="4060200" y="636725"/>
              <a:chExt cx="359375" cy="360550"/>
            </a:xfrm>
          </p:grpSpPr>
          <p:sp>
            <p:nvSpPr>
              <p:cNvPr id="808" name="Google Shape;808;p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1" name="Google Shape;821;p8"/>
          <p:cNvSpPr/>
          <p:nvPr/>
        </p:nvSpPr>
        <p:spPr>
          <a:xfrm>
            <a:off x="2041089" y="42786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22" name="Shape 822"/>
        <p:cNvGrpSpPr/>
        <p:nvPr/>
      </p:nvGrpSpPr>
      <p:grpSpPr>
        <a:xfrm>
          <a:off x="0" y="0"/>
          <a:ext cx="0" cy="0"/>
          <a:chOff x="0" y="0"/>
          <a:chExt cx="0" cy="0"/>
        </a:xfrm>
      </p:grpSpPr>
      <p:sp>
        <p:nvSpPr>
          <p:cNvPr id="823" name="Google Shape;823;p9"/>
          <p:cNvSpPr/>
          <p:nvPr/>
        </p:nvSpPr>
        <p:spPr>
          <a:xfrm rot="1800024">
            <a:off x="2859286" y="-2001717"/>
            <a:ext cx="6118557" cy="3655027"/>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9"/>
          <p:cNvSpPr/>
          <p:nvPr/>
        </p:nvSpPr>
        <p:spPr>
          <a:xfrm rot="-899994">
            <a:off x="-2245794" y="3682286"/>
            <a:ext cx="6687790"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9"/>
          <p:cNvSpPr txBox="1"/>
          <p:nvPr>
            <p:ph type="title"/>
          </p:nvPr>
        </p:nvSpPr>
        <p:spPr>
          <a:xfrm>
            <a:off x="4736050" y="1881350"/>
            <a:ext cx="3550800" cy="6888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sz="4800"/>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p:txBody>
      </p:sp>
      <p:sp>
        <p:nvSpPr>
          <p:cNvPr id="826" name="Google Shape;826;p9"/>
          <p:cNvSpPr txBox="1"/>
          <p:nvPr>
            <p:ph idx="1" type="subTitle"/>
          </p:nvPr>
        </p:nvSpPr>
        <p:spPr>
          <a:xfrm>
            <a:off x="4736250" y="2826475"/>
            <a:ext cx="3550800" cy="1451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5B595B"/>
              </a:buClr>
              <a:buSzPts val="1400"/>
              <a:buFont typeface="Lato"/>
              <a:buChar char="●"/>
              <a:defRPr sz="1600"/>
            </a:lvl1pPr>
            <a:lvl2pPr lvl="1" rtl="0" algn="ctr">
              <a:lnSpc>
                <a:spcPct val="100000"/>
              </a:lnSpc>
              <a:spcBef>
                <a:spcPts val="0"/>
              </a:spcBef>
              <a:spcAft>
                <a:spcPts val="0"/>
              </a:spcAft>
              <a:buClr>
                <a:srgbClr val="5B595B"/>
              </a:buClr>
              <a:buSzPts val="1400"/>
              <a:buFont typeface="Lato"/>
              <a:buChar char="○"/>
              <a:defRPr sz="2100"/>
            </a:lvl2pPr>
            <a:lvl3pPr lvl="2" rtl="0" algn="ctr">
              <a:lnSpc>
                <a:spcPct val="100000"/>
              </a:lnSpc>
              <a:spcBef>
                <a:spcPts val="0"/>
              </a:spcBef>
              <a:spcAft>
                <a:spcPts val="0"/>
              </a:spcAft>
              <a:buClr>
                <a:srgbClr val="5B595B"/>
              </a:buClr>
              <a:buSzPts val="1400"/>
              <a:buFont typeface="Lato"/>
              <a:buChar char="■"/>
              <a:defRPr sz="2100"/>
            </a:lvl3pPr>
            <a:lvl4pPr lvl="3" rtl="0" algn="ctr">
              <a:lnSpc>
                <a:spcPct val="100000"/>
              </a:lnSpc>
              <a:spcBef>
                <a:spcPts val="0"/>
              </a:spcBef>
              <a:spcAft>
                <a:spcPts val="0"/>
              </a:spcAft>
              <a:buClr>
                <a:srgbClr val="5B595B"/>
              </a:buClr>
              <a:buSzPts val="1400"/>
              <a:buFont typeface="Lato"/>
              <a:buChar char="●"/>
              <a:defRPr sz="2100"/>
            </a:lvl4pPr>
            <a:lvl5pPr lvl="4" rtl="0" algn="ctr">
              <a:lnSpc>
                <a:spcPct val="100000"/>
              </a:lnSpc>
              <a:spcBef>
                <a:spcPts val="0"/>
              </a:spcBef>
              <a:spcAft>
                <a:spcPts val="0"/>
              </a:spcAft>
              <a:buClr>
                <a:srgbClr val="5B595B"/>
              </a:buClr>
              <a:buSzPts val="1400"/>
              <a:buFont typeface="Lato"/>
              <a:buChar char="○"/>
              <a:defRPr sz="2100"/>
            </a:lvl5pPr>
            <a:lvl6pPr lvl="5" rtl="0" algn="ctr">
              <a:lnSpc>
                <a:spcPct val="100000"/>
              </a:lnSpc>
              <a:spcBef>
                <a:spcPts val="0"/>
              </a:spcBef>
              <a:spcAft>
                <a:spcPts val="0"/>
              </a:spcAft>
              <a:buClr>
                <a:srgbClr val="5B595B"/>
              </a:buClr>
              <a:buSzPts val="1400"/>
              <a:buFont typeface="Lato"/>
              <a:buChar char="■"/>
              <a:defRPr sz="2100"/>
            </a:lvl6pPr>
            <a:lvl7pPr lvl="6" rtl="0" algn="ctr">
              <a:lnSpc>
                <a:spcPct val="100000"/>
              </a:lnSpc>
              <a:spcBef>
                <a:spcPts val="0"/>
              </a:spcBef>
              <a:spcAft>
                <a:spcPts val="0"/>
              </a:spcAft>
              <a:buClr>
                <a:srgbClr val="5B595B"/>
              </a:buClr>
              <a:buSzPts val="1400"/>
              <a:buFont typeface="Lato"/>
              <a:buChar char="●"/>
              <a:defRPr sz="2100"/>
            </a:lvl7pPr>
            <a:lvl8pPr lvl="7" rtl="0" algn="ctr">
              <a:lnSpc>
                <a:spcPct val="100000"/>
              </a:lnSpc>
              <a:spcBef>
                <a:spcPts val="0"/>
              </a:spcBef>
              <a:spcAft>
                <a:spcPts val="0"/>
              </a:spcAft>
              <a:buClr>
                <a:srgbClr val="5B595B"/>
              </a:buClr>
              <a:buSzPts val="1400"/>
              <a:buFont typeface="Lato"/>
              <a:buChar char="○"/>
              <a:defRPr sz="2100"/>
            </a:lvl8pPr>
            <a:lvl9pPr lvl="8" rtl="0" algn="ctr">
              <a:lnSpc>
                <a:spcPct val="100000"/>
              </a:lnSpc>
              <a:spcBef>
                <a:spcPts val="0"/>
              </a:spcBef>
              <a:spcAft>
                <a:spcPts val="0"/>
              </a:spcAft>
              <a:buClr>
                <a:srgbClr val="5B595B"/>
              </a:buClr>
              <a:buSzPts val="1400"/>
              <a:buFont typeface="Lato"/>
              <a:buChar char="■"/>
              <a:defRPr sz="2100"/>
            </a:lvl9pPr>
          </a:lstStyle>
          <a:p/>
        </p:txBody>
      </p:sp>
      <p:sp>
        <p:nvSpPr>
          <p:cNvPr id="827" name="Google Shape;827;p9"/>
          <p:cNvSpPr/>
          <p:nvPr/>
        </p:nvSpPr>
        <p:spPr>
          <a:xfrm>
            <a:off x="818099" y="227486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9"/>
          <p:cNvSpPr/>
          <p:nvPr/>
        </p:nvSpPr>
        <p:spPr>
          <a:xfrm>
            <a:off x="3103402" y="10355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9"/>
          <p:cNvSpPr/>
          <p:nvPr/>
        </p:nvSpPr>
        <p:spPr>
          <a:xfrm>
            <a:off x="2275006" y="18939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9"/>
          <p:cNvSpPr/>
          <p:nvPr/>
        </p:nvSpPr>
        <p:spPr>
          <a:xfrm>
            <a:off x="3682027" y="42359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9"/>
          <p:cNvSpPr/>
          <p:nvPr/>
        </p:nvSpPr>
        <p:spPr>
          <a:xfrm>
            <a:off x="8599274" y="2802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9"/>
          <p:cNvSpPr/>
          <p:nvPr/>
        </p:nvSpPr>
        <p:spPr>
          <a:xfrm>
            <a:off x="6934977" y="10355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3" name="Google Shape;833;p9"/>
          <p:cNvGrpSpPr/>
          <p:nvPr/>
        </p:nvGrpSpPr>
        <p:grpSpPr>
          <a:xfrm rot="-5400000">
            <a:off x="5344505" y="86346"/>
            <a:ext cx="1006719" cy="1262203"/>
            <a:chOff x="7475418" y="335106"/>
            <a:chExt cx="1006719" cy="1262203"/>
          </a:xfrm>
        </p:grpSpPr>
        <p:grpSp>
          <p:nvGrpSpPr>
            <p:cNvPr id="834" name="Google Shape;834;p9"/>
            <p:cNvGrpSpPr/>
            <p:nvPr/>
          </p:nvGrpSpPr>
          <p:grpSpPr>
            <a:xfrm>
              <a:off x="7475418" y="335106"/>
              <a:ext cx="1006719" cy="1262203"/>
              <a:chOff x="4877175" y="2144300"/>
              <a:chExt cx="534125" cy="669675"/>
            </a:xfrm>
          </p:grpSpPr>
          <p:sp>
            <p:nvSpPr>
              <p:cNvPr id="835" name="Google Shape;835;p9"/>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9"/>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9"/>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9"/>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9"/>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9"/>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9"/>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9"/>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9"/>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9"/>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9"/>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9"/>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9"/>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9"/>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9"/>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9"/>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9"/>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9"/>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9"/>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9"/>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9"/>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9"/>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9"/>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9"/>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9"/>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9"/>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1" name="Google Shape;861;p9"/>
            <p:cNvGrpSpPr/>
            <p:nvPr/>
          </p:nvGrpSpPr>
          <p:grpSpPr>
            <a:xfrm>
              <a:off x="7475418" y="335106"/>
              <a:ext cx="1006719" cy="1262203"/>
              <a:chOff x="4877175" y="2144300"/>
              <a:chExt cx="534125" cy="669675"/>
            </a:xfrm>
          </p:grpSpPr>
          <p:sp>
            <p:nvSpPr>
              <p:cNvPr id="862" name="Google Shape;862;p9"/>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9"/>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9"/>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9"/>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9"/>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9"/>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9"/>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9"/>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9"/>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9"/>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9"/>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9"/>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9"/>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9"/>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9"/>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9"/>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9"/>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9"/>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9"/>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9"/>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9"/>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9"/>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9"/>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9"/>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9"/>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9"/>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8" name="Shape 888"/>
        <p:cNvGrpSpPr/>
        <p:nvPr/>
      </p:nvGrpSpPr>
      <p:grpSpPr>
        <a:xfrm>
          <a:off x="0" y="0"/>
          <a:ext cx="0" cy="0"/>
          <a:chOff x="0" y="0"/>
          <a:chExt cx="0" cy="0"/>
        </a:xfrm>
      </p:grpSpPr>
      <p:sp>
        <p:nvSpPr>
          <p:cNvPr id="889" name="Google Shape;889;p10"/>
          <p:cNvSpPr txBox="1"/>
          <p:nvPr>
            <p:ph type="title"/>
          </p:nvPr>
        </p:nvSpPr>
        <p:spPr>
          <a:xfrm>
            <a:off x="818450" y="3534325"/>
            <a:ext cx="3061200" cy="10167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200"/>
              <a:buNone/>
              <a:defRPr sz="3000">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890" name="Google Shape;890;p10"/>
          <p:cNvPicPr preferRelativeResize="0"/>
          <p:nvPr/>
        </p:nvPicPr>
        <p:blipFill>
          <a:blip r:embed="rId2">
            <a:alphaModFix/>
          </a:blip>
          <a:stretch>
            <a:fillRect/>
          </a:stretch>
        </p:blipFill>
        <p:spPr>
          <a:xfrm>
            <a:off x="0" y="13"/>
            <a:ext cx="9144003" cy="514350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1" name="Shape 891"/>
        <p:cNvGrpSpPr/>
        <p:nvPr/>
      </p:nvGrpSpPr>
      <p:grpSpPr>
        <a:xfrm>
          <a:off x="0" y="0"/>
          <a:ext cx="0" cy="0"/>
          <a:chOff x="0" y="0"/>
          <a:chExt cx="0" cy="0"/>
        </a:xfrm>
      </p:grpSpPr>
      <p:sp>
        <p:nvSpPr>
          <p:cNvPr id="892" name="Google Shape;892;p11"/>
          <p:cNvSpPr/>
          <p:nvPr/>
        </p:nvSpPr>
        <p:spPr>
          <a:xfrm flipH="1">
            <a:off x="6524985" y="-75037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1"/>
          <p:cNvSpPr/>
          <p:nvPr/>
        </p:nvSpPr>
        <p:spPr>
          <a:xfrm flipH="1">
            <a:off x="1078010" y="360885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1"/>
          <p:cNvSpPr/>
          <p:nvPr/>
        </p:nvSpPr>
        <p:spPr>
          <a:xfrm flipH="1">
            <a:off x="-2746765" y="-143514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1"/>
          <p:cNvSpPr txBox="1"/>
          <p:nvPr>
            <p:ph hasCustomPrompt="1" type="title"/>
          </p:nvPr>
        </p:nvSpPr>
        <p:spPr>
          <a:xfrm>
            <a:off x="1551725" y="1516575"/>
            <a:ext cx="6040200" cy="1388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7200"/>
              <a:buNone/>
              <a:defRPr sz="96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896" name="Google Shape;896;p11"/>
          <p:cNvSpPr txBox="1"/>
          <p:nvPr>
            <p:ph idx="1" type="body"/>
          </p:nvPr>
        </p:nvSpPr>
        <p:spPr>
          <a:xfrm>
            <a:off x="2456125" y="3218400"/>
            <a:ext cx="4214400" cy="387000"/>
          </a:xfrm>
          <a:prstGeom prst="rect">
            <a:avLst/>
          </a:prstGeom>
        </p:spPr>
        <p:txBody>
          <a:bodyPr anchorCtr="0" anchor="ctr" bIns="91425" lIns="91425" spcFirstLastPara="1" rIns="91425" wrap="square" tIns="91425">
            <a:noAutofit/>
          </a:bodyPr>
          <a:lstStyle>
            <a:lvl1pPr indent="-317500" lvl="0" marL="457200" rtl="0" algn="ctr">
              <a:spcBef>
                <a:spcPts val="0"/>
              </a:spcBef>
              <a:spcAft>
                <a:spcPts val="0"/>
              </a:spcAft>
              <a:buSzPts val="1400"/>
              <a:buChar char="●"/>
              <a:defRPr sz="1600">
                <a:solidFill>
                  <a:schemeClr val="accent5"/>
                </a:solidFill>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897" name="Google Shape;897;p11"/>
          <p:cNvSpPr/>
          <p:nvPr/>
        </p:nvSpPr>
        <p:spPr>
          <a:xfrm>
            <a:off x="221881" y="3714820"/>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11"/>
          <p:cNvSpPr/>
          <p:nvPr/>
        </p:nvSpPr>
        <p:spPr>
          <a:xfrm>
            <a:off x="1226977" y="2639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1"/>
          <p:cNvSpPr/>
          <p:nvPr/>
        </p:nvSpPr>
        <p:spPr>
          <a:xfrm>
            <a:off x="8580627" y="18610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1"/>
          <p:cNvSpPr/>
          <p:nvPr/>
        </p:nvSpPr>
        <p:spPr>
          <a:xfrm>
            <a:off x="8078949" y="4804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1"/>
          <p:cNvSpPr/>
          <p:nvPr/>
        </p:nvSpPr>
        <p:spPr>
          <a:xfrm>
            <a:off x="2221106" y="493870"/>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1"/>
          <p:cNvSpPr/>
          <p:nvPr/>
        </p:nvSpPr>
        <p:spPr>
          <a:xfrm>
            <a:off x="8541474" y="417101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1"/>
          <p:cNvSpPr/>
          <p:nvPr/>
        </p:nvSpPr>
        <p:spPr>
          <a:xfrm>
            <a:off x="6433627" y="40545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4" name="Google Shape;904;p11"/>
          <p:cNvGrpSpPr/>
          <p:nvPr/>
        </p:nvGrpSpPr>
        <p:grpSpPr>
          <a:xfrm>
            <a:off x="7591918" y="3231831"/>
            <a:ext cx="1006719" cy="1262203"/>
            <a:chOff x="7475418" y="335106"/>
            <a:chExt cx="1006719" cy="1262203"/>
          </a:xfrm>
        </p:grpSpPr>
        <p:grpSp>
          <p:nvGrpSpPr>
            <p:cNvPr id="905" name="Google Shape;905;p11"/>
            <p:cNvGrpSpPr/>
            <p:nvPr/>
          </p:nvGrpSpPr>
          <p:grpSpPr>
            <a:xfrm>
              <a:off x="7475418" y="335106"/>
              <a:ext cx="1006719" cy="1262203"/>
              <a:chOff x="4877175" y="2144300"/>
              <a:chExt cx="534125" cy="669675"/>
            </a:xfrm>
          </p:grpSpPr>
          <p:sp>
            <p:nvSpPr>
              <p:cNvPr id="906" name="Google Shape;906;p11"/>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11"/>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1"/>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1"/>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1"/>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1"/>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1"/>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1"/>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1"/>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1"/>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1"/>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1"/>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1"/>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1"/>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1"/>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1"/>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1"/>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1"/>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1"/>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1"/>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11"/>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1"/>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11"/>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11"/>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11"/>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1"/>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2" name="Google Shape;932;p11"/>
            <p:cNvGrpSpPr/>
            <p:nvPr/>
          </p:nvGrpSpPr>
          <p:grpSpPr>
            <a:xfrm>
              <a:off x="7475418" y="335106"/>
              <a:ext cx="1006719" cy="1262203"/>
              <a:chOff x="4877175" y="2144300"/>
              <a:chExt cx="534125" cy="669675"/>
            </a:xfrm>
          </p:grpSpPr>
          <p:sp>
            <p:nvSpPr>
              <p:cNvPr id="933" name="Google Shape;933;p11"/>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11"/>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11"/>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11"/>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11"/>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1"/>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11"/>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1"/>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1"/>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1"/>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11"/>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1"/>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11"/>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11"/>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11"/>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1"/>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11"/>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11"/>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11"/>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1"/>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1"/>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1"/>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1"/>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1"/>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1"/>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1"/>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59" name="Google Shape;959;p11"/>
          <p:cNvGrpSpPr/>
          <p:nvPr/>
        </p:nvGrpSpPr>
        <p:grpSpPr>
          <a:xfrm>
            <a:off x="7382006" y="651345"/>
            <a:ext cx="549700" cy="551497"/>
            <a:chOff x="3841181" y="335095"/>
            <a:chExt cx="549700" cy="551497"/>
          </a:xfrm>
        </p:grpSpPr>
        <p:grpSp>
          <p:nvGrpSpPr>
            <p:cNvPr id="960" name="Google Shape;960;p11"/>
            <p:cNvGrpSpPr/>
            <p:nvPr/>
          </p:nvGrpSpPr>
          <p:grpSpPr>
            <a:xfrm>
              <a:off x="3841181" y="335095"/>
              <a:ext cx="549700" cy="551497"/>
              <a:chOff x="4060200" y="636725"/>
              <a:chExt cx="359375" cy="360550"/>
            </a:xfrm>
          </p:grpSpPr>
          <p:sp>
            <p:nvSpPr>
              <p:cNvPr id="961" name="Google Shape;961;p11"/>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1"/>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1"/>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1"/>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1"/>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1"/>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1"/>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1"/>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1"/>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1"/>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1"/>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1"/>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1"/>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4" name="Google Shape;974;p11"/>
            <p:cNvGrpSpPr/>
            <p:nvPr/>
          </p:nvGrpSpPr>
          <p:grpSpPr>
            <a:xfrm>
              <a:off x="3841181" y="335095"/>
              <a:ext cx="549700" cy="551497"/>
              <a:chOff x="4060200" y="636725"/>
              <a:chExt cx="359375" cy="360550"/>
            </a:xfrm>
          </p:grpSpPr>
          <p:sp>
            <p:nvSpPr>
              <p:cNvPr id="975" name="Google Shape;975;p11"/>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1"/>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11"/>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1"/>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1"/>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1"/>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1"/>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1"/>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1"/>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1"/>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1"/>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1"/>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1"/>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88" name="Google Shape;988;p11"/>
          <p:cNvGrpSpPr/>
          <p:nvPr/>
        </p:nvGrpSpPr>
        <p:grpSpPr>
          <a:xfrm rot="-1799830">
            <a:off x="746072" y="941915"/>
            <a:ext cx="757222" cy="759698"/>
            <a:chOff x="3841181" y="335095"/>
            <a:chExt cx="549700" cy="551497"/>
          </a:xfrm>
        </p:grpSpPr>
        <p:grpSp>
          <p:nvGrpSpPr>
            <p:cNvPr id="989" name="Google Shape;989;p11"/>
            <p:cNvGrpSpPr/>
            <p:nvPr/>
          </p:nvGrpSpPr>
          <p:grpSpPr>
            <a:xfrm>
              <a:off x="3841181" y="335095"/>
              <a:ext cx="549700" cy="551497"/>
              <a:chOff x="4060200" y="636725"/>
              <a:chExt cx="359375" cy="360550"/>
            </a:xfrm>
          </p:grpSpPr>
          <p:sp>
            <p:nvSpPr>
              <p:cNvPr id="990" name="Google Shape;990;p11"/>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1"/>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1"/>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1"/>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1"/>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1"/>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1"/>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1"/>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1"/>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1"/>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1"/>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1"/>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1"/>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3" name="Google Shape;1003;p11"/>
            <p:cNvGrpSpPr/>
            <p:nvPr/>
          </p:nvGrpSpPr>
          <p:grpSpPr>
            <a:xfrm>
              <a:off x="3841181" y="335095"/>
              <a:ext cx="549700" cy="551497"/>
              <a:chOff x="4060200" y="636725"/>
              <a:chExt cx="359375" cy="360550"/>
            </a:xfrm>
          </p:grpSpPr>
          <p:sp>
            <p:nvSpPr>
              <p:cNvPr id="1004" name="Google Shape;1004;p11"/>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1"/>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1"/>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1"/>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1"/>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1"/>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1"/>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1"/>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1"/>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11"/>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1"/>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1"/>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1"/>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017" name="Shape 101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8">
    <p:spTree>
      <p:nvGrpSpPr>
        <p:cNvPr id="1018" name="Shape 1018"/>
        <p:cNvGrpSpPr/>
        <p:nvPr/>
      </p:nvGrpSpPr>
      <p:grpSpPr>
        <a:xfrm>
          <a:off x="0" y="0"/>
          <a:ext cx="0" cy="0"/>
          <a:chOff x="0" y="0"/>
          <a:chExt cx="0" cy="0"/>
        </a:xfrm>
      </p:grpSpPr>
      <p:sp>
        <p:nvSpPr>
          <p:cNvPr id="1019" name="Google Shape;1019;p13"/>
          <p:cNvSpPr txBox="1"/>
          <p:nvPr>
            <p:ph type="title"/>
          </p:nvPr>
        </p:nvSpPr>
        <p:spPr>
          <a:xfrm>
            <a:off x="1776450" y="2689295"/>
            <a:ext cx="2808000" cy="7866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4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20" name="Google Shape;1020;p13"/>
          <p:cNvSpPr txBox="1"/>
          <p:nvPr>
            <p:ph idx="1" type="body"/>
          </p:nvPr>
        </p:nvSpPr>
        <p:spPr>
          <a:xfrm>
            <a:off x="1000600" y="3529600"/>
            <a:ext cx="4359600" cy="4692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6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021" name="Google Shape;1021;p13"/>
          <p:cNvSpPr txBox="1"/>
          <p:nvPr>
            <p:ph hasCustomPrompt="1" idx="2" type="title"/>
          </p:nvPr>
        </p:nvSpPr>
        <p:spPr>
          <a:xfrm>
            <a:off x="2574150" y="1575508"/>
            <a:ext cx="1212600" cy="9765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6000">
                <a:solidFill>
                  <a:schemeClr val="accent5"/>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1022" name="Google Shape;1022;p13"/>
          <p:cNvSpPr/>
          <p:nvPr/>
        </p:nvSpPr>
        <p:spPr>
          <a:xfrm>
            <a:off x="1362519" y="351636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13"/>
          <p:cNvSpPr/>
          <p:nvPr/>
        </p:nvSpPr>
        <p:spPr>
          <a:xfrm>
            <a:off x="3537810" y="-2159923"/>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13"/>
          <p:cNvSpPr/>
          <p:nvPr/>
        </p:nvSpPr>
        <p:spPr>
          <a:xfrm>
            <a:off x="-4656856" y="7442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13"/>
          <p:cNvSpPr/>
          <p:nvPr/>
        </p:nvSpPr>
        <p:spPr>
          <a:xfrm flipH="1">
            <a:off x="4636456" y="2652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3"/>
          <p:cNvSpPr/>
          <p:nvPr/>
        </p:nvSpPr>
        <p:spPr>
          <a:xfrm flipH="1">
            <a:off x="516606" y="149546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3"/>
          <p:cNvSpPr/>
          <p:nvPr/>
        </p:nvSpPr>
        <p:spPr>
          <a:xfrm flipH="1">
            <a:off x="1230521" y="21057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8" name="Google Shape;1028;p13"/>
          <p:cNvGrpSpPr/>
          <p:nvPr/>
        </p:nvGrpSpPr>
        <p:grpSpPr>
          <a:xfrm flipH="1">
            <a:off x="713775" y="556281"/>
            <a:ext cx="1006719" cy="1262203"/>
            <a:chOff x="7475418" y="335106"/>
            <a:chExt cx="1006719" cy="1262203"/>
          </a:xfrm>
        </p:grpSpPr>
        <p:grpSp>
          <p:nvGrpSpPr>
            <p:cNvPr id="1029" name="Google Shape;1029;p13"/>
            <p:cNvGrpSpPr/>
            <p:nvPr/>
          </p:nvGrpSpPr>
          <p:grpSpPr>
            <a:xfrm>
              <a:off x="7475418" y="335106"/>
              <a:ext cx="1006719" cy="1262203"/>
              <a:chOff x="4877175" y="2144300"/>
              <a:chExt cx="534125" cy="669675"/>
            </a:xfrm>
          </p:grpSpPr>
          <p:sp>
            <p:nvSpPr>
              <p:cNvPr id="1030" name="Google Shape;1030;p13"/>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3"/>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3"/>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3"/>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3"/>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3"/>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3"/>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3"/>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3"/>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3"/>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3"/>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3"/>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3"/>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13"/>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3"/>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13"/>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3"/>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13"/>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3"/>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3"/>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3"/>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13"/>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3"/>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3"/>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13"/>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13"/>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6" name="Google Shape;1056;p13"/>
            <p:cNvGrpSpPr/>
            <p:nvPr/>
          </p:nvGrpSpPr>
          <p:grpSpPr>
            <a:xfrm>
              <a:off x="7475418" y="335106"/>
              <a:ext cx="1006719" cy="1262203"/>
              <a:chOff x="4877175" y="2144300"/>
              <a:chExt cx="534125" cy="669675"/>
            </a:xfrm>
          </p:grpSpPr>
          <p:sp>
            <p:nvSpPr>
              <p:cNvPr id="1057" name="Google Shape;1057;p13"/>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3"/>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3"/>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3"/>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13"/>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13"/>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13"/>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13"/>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13"/>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3"/>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13"/>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3"/>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3"/>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3"/>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3"/>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3"/>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3"/>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13"/>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13"/>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3"/>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3"/>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3"/>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3"/>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3"/>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3"/>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3"/>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83" name="Google Shape;1083;p13"/>
          <p:cNvGrpSpPr/>
          <p:nvPr/>
        </p:nvGrpSpPr>
        <p:grpSpPr>
          <a:xfrm flipH="1">
            <a:off x="516606" y="4407445"/>
            <a:ext cx="549700" cy="551497"/>
            <a:chOff x="3841181" y="335095"/>
            <a:chExt cx="549700" cy="551497"/>
          </a:xfrm>
        </p:grpSpPr>
        <p:grpSp>
          <p:nvGrpSpPr>
            <p:cNvPr id="1084" name="Google Shape;1084;p13"/>
            <p:cNvGrpSpPr/>
            <p:nvPr/>
          </p:nvGrpSpPr>
          <p:grpSpPr>
            <a:xfrm>
              <a:off x="3841181" y="335095"/>
              <a:ext cx="549700" cy="551497"/>
              <a:chOff x="4060200" y="636725"/>
              <a:chExt cx="359375" cy="360550"/>
            </a:xfrm>
          </p:grpSpPr>
          <p:sp>
            <p:nvSpPr>
              <p:cNvPr id="1085" name="Google Shape;1085;p13"/>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3"/>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3"/>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3"/>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3"/>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3"/>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3"/>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3"/>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3"/>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3"/>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3"/>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3"/>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3"/>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8" name="Google Shape;1098;p13"/>
            <p:cNvGrpSpPr/>
            <p:nvPr/>
          </p:nvGrpSpPr>
          <p:grpSpPr>
            <a:xfrm>
              <a:off x="3841181" y="335095"/>
              <a:ext cx="549700" cy="551497"/>
              <a:chOff x="4060200" y="636725"/>
              <a:chExt cx="359375" cy="360550"/>
            </a:xfrm>
          </p:grpSpPr>
          <p:sp>
            <p:nvSpPr>
              <p:cNvPr id="1099" name="Google Shape;1099;p13"/>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3"/>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3"/>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3"/>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3"/>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3"/>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3"/>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3"/>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3"/>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3"/>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3"/>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3"/>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13"/>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12" name="Google Shape;1112;p13"/>
          <p:cNvGrpSpPr/>
          <p:nvPr/>
        </p:nvGrpSpPr>
        <p:grpSpPr>
          <a:xfrm flipH="1" rot="2700000">
            <a:off x="5306486" y="588266"/>
            <a:ext cx="549695" cy="551492"/>
            <a:chOff x="3841181" y="335095"/>
            <a:chExt cx="549700" cy="551497"/>
          </a:xfrm>
        </p:grpSpPr>
        <p:grpSp>
          <p:nvGrpSpPr>
            <p:cNvPr id="1113" name="Google Shape;1113;p13"/>
            <p:cNvGrpSpPr/>
            <p:nvPr/>
          </p:nvGrpSpPr>
          <p:grpSpPr>
            <a:xfrm>
              <a:off x="3841181" y="335095"/>
              <a:ext cx="549700" cy="551497"/>
              <a:chOff x="4060200" y="636725"/>
              <a:chExt cx="359375" cy="360550"/>
            </a:xfrm>
          </p:grpSpPr>
          <p:sp>
            <p:nvSpPr>
              <p:cNvPr id="1114" name="Google Shape;1114;p13"/>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3"/>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3"/>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3"/>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3"/>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3"/>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3"/>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3"/>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3"/>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3"/>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13"/>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13"/>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3"/>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7" name="Google Shape;1127;p13"/>
            <p:cNvGrpSpPr/>
            <p:nvPr/>
          </p:nvGrpSpPr>
          <p:grpSpPr>
            <a:xfrm>
              <a:off x="3841181" y="335095"/>
              <a:ext cx="549700" cy="551497"/>
              <a:chOff x="4060200" y="636725"/>
              <a:chExt cx="359375" cy="360550"/>
            </a:xfrm>
          </p:grpSpPr>
          <p:sp>
            <p:nvSpPr>
              <p:cNvPr id="1128" name="Google Shape;1128;p13"/>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13"/>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3"/>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3"/>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3"/>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3"/>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3"/>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3"/>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3"/>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3"/>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13"/>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13"/>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3"/>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41" name="Google Shape;1141;p13"/>
          <p:cNvSpPr/>
          <p:nvPr/>
        </p:nvSpPr>
        <p:spPr>
          <a:xfrm flipH="1">
            <a:off x="340596" y="39988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3"/>
          <p:cNvSpPr/>
          <p:nvPr/>
        </p:nvSpPr>
        <p:spPr>
          <a:xfrm flipH="1">
            <a:off x="5566131" y="440745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9">
    <p:spTree>
      <p:nvGrpSpPr>
        <p:cNvPr id="1143" name="Shape 1143"/>
        <p:cNvGrpSpPr/>
        <p:nvPr/>
      </p:nvGrpSpPr>
      <p:grpSpPr>
        <a:xfrm>
          <a:off x="0" y="0"/>
          <a:ext cx="0" cy="0"/>
          <a:chOff x="0" y="0"/>
          <a:chExt cx="0" cy="0"/>
        </a:xfrm>
      </p:grpSpPr>
      <p:sp>
        <p:nvSpPr>
          <p:cNvPr id="1144" name="Google Shape;1144;p14"/>
          <p:cNvSpPr/>
          <p:nvPr/>
        </p:nvSpPr>
        <p:spPr>
          <a:xfrm flipH="1">
            <a:off x="2911998" y="-20391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4"/>
          <p:cNvSpPr/>
          <p:nvPr/>
        </p:nvSpPr>
        <p:spPr>
          <a:xfrm flipH="1">
            <a:off x="-4020549" y="958440"/>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4"/>
          <p:cNvSpPr/>
          <p:nvPr/>
        </p:nvSpPr>
        <p:spPr>
          <a:xfrm flipH="1">
            <a:off x="4891048" y="35700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4"/>
          <p:cNvSpPr txBox="1"/>
          <p:nvPr>
            <p:ph type="title"/>
          </p:nvPr>
        </p:nvSpPr>
        <p:spPr>
          <a:xfrm>
            <a:off x="5582325" y="1836851"/>
            <a:ext cx="2808000" cy="7866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400"/>
              <a:buNone/>
              <a:defRPr sz="4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48" name="Google Shape;1148;p14"/>
          <p:cNvSpPr txBox="1"/>
          <p:nvPr>
            <p:ph idx="1" type="body"/>
          </p:nvPr>
        </p:nvSpPr>
        <p:spPr>
          <a:xfrm>
            <a:off x="5582325" y="2677146"/>
            <a:ext cx="2808000" cy="6153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6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149" name="Google Shape;1149;p14"/>
          <p:cNvSpPr txBox="1"/>
          <p:nvPr>
            <p:ph hasCustomPrompt="1" idx="2" type="title"/>
          </p:nvPr>
        </p:nvSpPr>
        <p:spPr>
          <a:xfrm>
            <a:off x="4121925" y="2113683"/>
            <a:ext cx="1212600" cy="9765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6000">
                <a:solidFill>
                  <a:schemeClr val="accent5"/>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1150" name="Google Shape;1150;p14"/>
          <p:cNvSpPr/>
          <p:nvPr/>
        </p:nvSpPr>
        <p:spPr>
          <a:xfrm>
            <a:off x="587881" y="73040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4"/>
          <p:cNvSpPr/>
          <p:nvPr/>
        </p:nvSpPr>
        <p:spPr>
          <a:xfrm>
            <a:off x="1661002" y="2929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4"/>
          <p:cNvSpPr/>
          <p:nvPr/>
        </p:nvSpPr>
        <p:spPr>
          <a:xfrm>
            <a:off x="7333499" y="21410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4"/>
          <p:cNvSpPr/>
          <p:nvPr/>
        </p:nvSpPr>
        <p:spPr>
          <a:xfrm>
            <a:off x="6712356" y="445130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4" name="Google Shape;1154;p14"/>
          <p:cNvGrpSpPr/>
          <p:nvPr/>
        </p:nvGrpSpPr>
        <p:grpSpPr>
          <a:xfrm rot="3599956">
            <a:off x="7424021" y="3697772"/>
            <a:ext cx="1006697" cy="1262176"/>
            <a:chOff x="7475418" y="335106"/>
            <a:chExt cx="1006719" cy="1262203"/>
          </a:xfrm>
        </p:grpSpPr>
        <p:grpSp>
          <p:nvGrpSpPr>
            <p:cNvPr id="1155" name="Google Shape;1155;p14"/>
            <p:cNvGrpSpPr/>
            <p:nvPr/>
          </p:nvGrpSpPr>
          <p:grpSpPr>
            <a:xfrm>
              <a:off x="7475418" y="335106"/>
              <a:ext cx="1006719" cy="1262203"/>
              <a:chOff x="4877175" y="2144300"/>
              <a:chExt cx="534125" cy="669675"/>
            </a:xfrm>
          </p:grpSpPr>
          <p:sp>
            <p:nvSpPr>
              <p:cNvPr id="1156" name="Google Shape;1156;p14"/>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4"/>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4"/>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4"/>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4"/>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4"/>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4"/>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4"/>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4"/>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4"/>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4"/>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4"/>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4"/>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14"/>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4"/>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4"/>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14"/>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14"/>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4"/>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4"/>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4"/>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4"/>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4"/>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14"/>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4"/>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4"/>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2" name="Google Shape;1182;p14"/>
            <p:cNvGrpSpPr/>
            <p:nvPr/>
          </p:nvGrpSpPr>
          <p:grpSpPr>
            <a:xfrm>
              <a:off x="7475418" y="335106"/>
              <a:ext cx="1006719" cy="1262203"/>
              <a:chOff x="4877175" y="2144300"/>
              <a:chExt cx="534125" cy="669675"/>
            </a:xfrm>
          </p:grpSpPr>
          <p:sp>
            <p:nvSpPr>
              <p:cNvPr id="1183" name="Google Shape;1183;p14"/>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4"/>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4"/>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4"/>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4"/>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4"/>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4"/>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4"/>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4"/>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4"/>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4"/>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4"/>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4"/>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4"/>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4"/>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4"/>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4"/>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4"/>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4"/>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4"/>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4"/>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4"/>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4"/>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4"/>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4"/>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4"/>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09" name="Google Shape;1209;p14"/>
          <p:cNvGrpSpPr/>
          <p:nvPr/>
        </p:nvGrpSpPr>
        <p:grpSpPr>
          <a:xfrm rot="-1799830">
            <a:off x="7829159" y="302640"/>
            <a:ext cx="757222" cy="759698"/>
            <a:chOff x="3841181" y="335095"/>
            <a:chExt cx="549700" cy="551497"/>
          </a:xfrm>
        </p:grpSpPr>
        <p:grpSp>
          <p:nvGrpSpPr>
            <p:cNvPr id="1210" name="Google Shape;1210;p14"/>
            <p:cNvGrpSpPr/>
            <p:nvPr/>
          </p:nvGrpSpPr>
          <p:grpSpPr>
            <a:xfrm>
              <a:off x="3841181" y="335095"/>
              <a:ext cx="549700" cy="551497"/>
              <a:chOff x="4060200" y="636725"/>
              <a:chExt cx="359375" cy="360550"/>
            </a:xfrm>
          </p:grpSpPr>
          <p:sp>
            <p:nvSpPr>
              <p:cNvPr id="1211" name="Google Shape;1211;p14"/>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4"/>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4"/>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4"/>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4"/>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4"/>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4"/>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4"/>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4"/>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4"/>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4"/>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4"/>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4"/>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4" name="Google Shape;1224;p14"/>
            <p:cNvGrpSpPr/>
            <p:nvPr/>
          </p:nvGrpSpPr>
          <p:grpSpPr>
            <a:xfrm>
              <a:off x="3841181" y="335095"/>
              <a:ext cx="549700" cy="551497"/>
              <a:chOff x="4060200" y="636725"/>
              <a:chExt cx="359375" cy="360550"/>
            </a:xfrm>
          </p:grpSpPr>
          <p:sp>
            <p:nvSpPr>
              <p:cNvPr id="1225" name="Google Shape;1225;p14"/>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4"/>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4"/>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4"/>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4"/>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4"/>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4"/>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4"/>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4"/>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4"/>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4"/>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4"/>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4"/>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1238" name="Shape 1238"/>
        <p:cNvGrpSpPr/>
        <p:nvPr/>
      </p:nvGrpSpPr>
      <p:grpSpPr>
        <a:xfrm>
          <a:off x="0" y="0"/>
          <a:ext cx="0" cy="0"/>
          <a:chOff x="0" y="0"/>
          <a:chExt cx="0" cy="0"/>
        </a:xfrm>
      </p:grpSpPr>
      <p:sp>
        <p:nvSpPr>
          <p:cNvPr id="1239" name="Google Shape;1239;p15"/>
          <p:cNvSpPr/>
          <p:nvPr/>
        </p:nvSpPr>
        <p:spPr>
          <a:xfrm rot="900027">
            <a:off x="3023387" y="-802492"/>
            <a:ext cx="7177423" cy="4287570"/>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5"/>
          <p:cNvSpPr/>
          <p:nvPr/>
        </p:nvSpPr>
        <p:spPr>
          <a:xfrm rot="900016">
            <a:off x="-394537" y="3740063"/>
            <a:ext cx="4376354" cy="26142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5"/>
          <p:cNvSpPr txBox="1"/>
          <p:nvPr>
            <p:ph idx="1" type="subTitle"/>
          </p:nvPr>
        </p:nvSpPr>
        <p:spPr>
          <a:xfrm>
            <a:off x="1499475" y="1959950"/>
            <a:ext cx="15672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42" name="Google Shape;1242;p15"/>
          <p:cNvSpPr txBox="1"/>
          <p:nvPr>
            <p:ph type="title"/>
          </p:nvPr>
        </p:nvSpPr>
        <p:spPr>
          <a:xfrm>
            <a:off x="1499544" y="1580725"/>
            <a:ext cx="1567200" cy="439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b="0" sz="24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p:txBody>
      </p:sp>
      <p:sp>
        <p:nvSpPr>
          <p:cNvPr id="1243" name="Google Shape;1243;p15"/>
          <p:cNvSpPr txBox="1"/>
          <p:nvPr>
            <p:ph hasCustomPrompt="1" idx="2" type="title"/>
          </p:nvPr>
        </p:nvSpPr>
        <p:spPr>
          <a:xfrm>
            <a:off x="784171" y="1754400"/>
            <a:ext cx="621600" cy="4395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3000">
                <a:solidFill>
                  <a:schemeClr val="accent5"/>
                </a:solidFill>
              </a:defRPr>
            </a:lvl1pPr>
            <a:lvl2pPr lvl="1" rtl="0" algn="ctr">
              <a:spcBef>
                <a:spcPts val="0"/>
              </a:spcBef>
              <a:spcAft>
                <a:spcPts val="0"/>
              </a:spcAft>
              <a:buClr>
                <a:schemeClr val="dk2"/>
              </a:buClr>
              <a:buSzPts val="12000"/>
              <a:buNone/>
              <a:defRPr sz="12000">
                <a:solidFill>
                  <a:schemeClr val="dk2"/>
                </a:solidFill>
              </a:defRPr>
            </a:lvl2pPr>
            <a:lvl3pPr lvl="2" rtl="0" algn="ctr">
              <a:spcBef>
                <a:spcPts val="0"/>
              </a:spcBef>
              <a:spcAft>
                <a:spcPts val="0"/>
              </a:spcAft>
              <a:buClr>
                <a:schemeClr val="dk2"/>
              </a:buClr>
              <a:buSzPts val="12000"/>
              <a:buNone/>
              <a:defRPr sz="12000">
                <a:solidFill>
                  <a:schemeClr val="dk2"/>
                </a:solidFill>
              </a:defRPr>
            </a:lvl3pPr>
            <a:lvl4pPr lvl="3" rtl="0" algn="ctr">
              <a:spcBef>
                <a:spcPts val="0"/>
              </a:spcBef>
              <a:spcAft>
                <a:spcPts val="0"/>
              </a:spcAft>
              <a:buClr>
                <a:schemeClr val="dk2"/>
              </a:buClr>
              <a:buSzPts val="12000"/>
              <a:buNone/>
              <a:defRPr sz="12000">
                <a:solidFill>
                  <a:schemeClr val="dk2"/>
                </a:solidFill>
              </a:defRPr>
            </a:lvl4pPr>
            <a:lvl5pPr lvl="4" rtl="0" algn="ctr">
              <a:spcBef>
                <a:spcPts val="0"/>
              </a:spcBef>
              <a:spcAft>
                <a:spcPts val="0"/>
              </a:spcAft>
              <a:buClr>
                <a:schemeClr val="dk2"/>
              </a:buClr>
              <a:buSzPts val="12000"/>
              <a:buNone/>
              <a:defRPr sz="12000">
                <a:solidFill>
                  <a:schemeClr val="dk2"/>
                </a:solidFill>
              </a:defRPr>
            </a:lvl5pPr>
            <a:lvl6pPr lvl="5" rtl="0" algn="ctr">
              <a:spcBef>
                <a:spcPts val="0"/>
              </a:spcBef>
              <a:spcAft>
                <a:spcPts val="0"/>
              </a:spcAft>
              <a:buClr>
                <a:schemeClr val="dk2"/>
              </a:buClr>
              <a:buSzPts val="12000"/>
              <a:buNone/>
              <a:defRPr sz="12000">
                <a:solidFill>
                  <a:schemeClr val="dk2"/>
                </a:solidFill>
              </a:defRPr>
            </a:lvl6pPr>
            <a:lvl7pPr lvl="6" rtl="0" algn="ctr">
              <a:spcBef>
                <a:spcPts val="0"/>
              </a:spcBef>
              <a:spcAft>
                <a:spcPts val="0"/>
              </a:spcAft>
              <a:buClr>
                <a:schemeClr val="dk2"/>
              </a:buClr>
              <a:buSzPts val="12000"/>
              <a:buNone/>
              <a:defRPr sz="12000">
                <a:solidFill>
                  <a:schemeClr val="dk2"/>
                </a:solidFill>
              </a:defRPr>
            </a:lvl7pPr>
            <a:lvl8pPr lvl="7" rtl="0" algn="ctr">
              <a:spcBef>
                <a:spcPts val="0"/>
              </a:spcBef>
              <a:spcAft>
                <a:spcPts val="0"/>
              </a:spcAft>
              <a:buClr>
                <a:schemeClr val="dk2"/>
              </a:buClr>
              <a:buSzPts val="12000"/>
              <a:buNone/>
              <a:defRPr sz="12000">
                <a:solidFill>
                  <a:schemeClr val="dk2"/>
                </a:solidFill>
              </a:defRPr>
            </a:lvl8pPr>
            <a:lvl9pPr lvl="8" rtl="0" algn="ctr">
              <a:spcBef>
                <a:spcPts val="0"/>
              </a:spcBef>
              <a:spcAft>
                <a:spcPts val="0"/>
              </a:spcAft>
              <a:buClr>
                <a:schemeClr val="dk2"/>
              </a:buClr>
              <a:buSzPts val="12000"/>
              <a:buNone/>
              <a:defRPr sz="12000">
                <a:solidFill>
                  <a:schemeClr val="dk2"/>
                </a:solidFill>
              </a:defRPr>
            </a:lvl9pPr>
          </a:lstStyle>
          <a:p>
            <a:r>
              <a:t>xx%</a:t>
            </a:r>
          </a:p>
        </p:txBody>
      </p:sp>
      <p:sp>
        <p:nvSpPr>
          <p:cNvPr id="1244" name="Google Shape;1244;p15"/>
          <p:cNvSpPr txBox="1"/>
          <p:nvPr>
            <p:ph idx="3" type="subTitle"/>
          </p:nvPr>
        </p:nvSpPr>
        <p:spPr>
          <a:xfrm>
            <a:off x="4158765" y="1959950"/>
            <a:ext cx="15672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45" name="Google Shape;1245;p15"/>
          <p:cNvSpPr txBox="1"/>
          <p:nvPr>
            <p:ph idx="4" type="title"/>
          </p:nvPr>
        </p:nvSpPr>
        <p:spPr>
          <a:xfrm>
            <a:off x="4158834" y="1580725"/>
            <a:ext cx="1567200" cy="439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b="0" sz="24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p:txBody>
      </p:sp>
      <p:sp>
        <p:nvSpPr>
          <p:cNvPr id="1246" name="Google Shape;1246;p15"/>
          <p:cNvSpPr txBox="1"/>
          <p:nvPr>
            <p:ph hasCustomPrompt="1" idx="5" type="title"/>
          </p:nvPr>
        </p:nvSpPr>
        <p:spPr>
          <a:xfrm>
            <a:off x="3443504" y="1754325"/>
            <a:ext cx="621600" cy="4395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3000">
                <a:solidFill>
                  <a:schemeClr val="accent5"/>
                </a:solidFill>
              </a:defRPr>
            </a:lvl1pPr>
            <a:lvl2pPr lvl="1" rtl="0" algn="ctr">
              <a:spcBef>
                <a:spcPts val="0"/>
              </a:spcBef>
              <a:spcAft>
                <a:spcPts val="0"/>
              </a:spcAft>
              <a:buClr>
                <a:schemeClr val="dk2"/>
              </a:buClr>
              <a:buSzPts val="12000"/>
              <a:buNone/>
              <a:defRPr sz="12000">
                <a:solidFill>
                  <a:schemeClr val="dk2"/>
                </a:solidFill>
              </a:defRPr>
            </a:lvl2pPr>
            <a:lvl3pPr lvl="2" rtl="0" algn="ctr">
              <a:spcBef>
                <a:spcPts val="0"/>
              </a:spcBef>
              <a:spcAft>
                <a:spcPts val="0"/>
              </a:spcAft>
              <a:buClr>
                <a:schemeClr val="dk2"/>
              </a:buClr>
              <a:buSzPts val="12000"/>
              <a:buNone/>
              <a:defRPr sz="12000">
                <a:solidFill>
                  <a:schemeClr val="dk2"/>
                </a:solidFill>
              </a:defRPr>
            </a:lvl3pPr>
            <a:lvl4pPr lvl="3" rtl="0" algn="ctr">
              <a:spcBef>
                <a:spcPts val="0"/>
              </a:spcBef>
              <a:spcAft>
                <a:spcPts val="0"/>
              </a:spcAft>
              <a:buClr>
                <a:schemeClr val="dk2"/>
              </a:buClr>
              <a:buSzPts val="12000"/>
              <a:buNone/>
              <a:defRPr sz="12000">
                <a:solidFill>
                  <a:schemeClr val="dk2"/>
                </a:solidFill>
              </a:defRPr>
            </a:lvl4pPr>
            <a:lvl5pPr lvl="4" rtl="0" algn="ctr">
              <a:spcBef>
                <a:spcPts val="0"/>
              </a:spcBef>
              <a:spcAft>
                <a:spcPts val="0"/>
              </a:spcAft>
              <a:buClr>
                <a:schemeClr val="dk2"/>
              </a:buClr>
              <a:buSzPts val="12000"/>
              <a:buNone/>
              <a:defRPr sz="12000">
                <a:solidFill>
                  <a:schemeClr val="dk2"/>
                </a:solidFill>
              </a:defRPr>
            </a:lvl5pPr>
            <a:lvl6pPr lvl="5" rtl="0" algn="ctr">
              <a:spcBef>
                <a:spcPts val="0"/>
              </a:spcBef>
              <a:spcAft>
                <a:spcPts val="0"/>
              </a:spcAft>
              <a:buClr>
                <a:schemeClr val="dk2"/>
              </a:buClr>
              <a:buSzPts val="12000"/>
              <a:buNone/>
              <a:defRPr sz="12000">
                <a:solidFill>
                  <a:schemeClr val="dk2"/>
                </a:solidFill>
              </a:defRPr>
            </a:lvl6pPr>
            <a:lvl7pPr lvl="6" rtl="0" algn="ctr">
              <a:spcBef>
                <a:spcPts val="0"/>
              </a:spcBef>
              <a:spcAft>
                <a:spcPts val="0"/>
              </a:spcAft>
              <a:buClr>
                <a:schemeClr val="dk2"/>
              </a:buClr>
              <a:buSzPts val="12000"/>
              <a:buNone/>
              <a:defRPr sz="12000">
                <a:solidFill>
                  <a:schemeClr val="dk2"/>
                </a:solidFill>
              </a:defRPr>
            </a:lvl7pPr>
            <a:lvl8pPr lvl="7" rtl="0" algn="ctr">
              <a:spcBef>
                <a:spcPts val="0"/>
              </a:spcBef>
              <a:spcAft>
                <a:spcPts val="0"/>
              </a:spcAft>
              <a:buClr>
                <a:schemeClr val="dk2"/>
              </a:buClr>
              <a:buSzPts val="12000"/>
              <a:buNone/>
              <a:defRPr sz="12000">
                <a:solidFill>
                  <a:schemeClr val="dk2"/>
                </a:solidFill>
              </a:defRPr>
            </a:lvl8pPr>
            <a:lvl9pPr lvl="8" rtl="0" algn="ctr">
              <a:spcBef>
                <a:spcPts val="0"/>
              </a:spcBef>
              <a:spcAft>
                <a:spcPts val="0"/>
              </a:spcAft>
              <a:buClr>
                <a:schemeClr val="dk2"/>
              </a:buClr>
              <a:buSzPts val="12000"/>
              <a:buNone/>
              <a:defRPr sz="12000">
                <a:solidFill>
                  <a:schemeClr val="dk2"/>
                </a:solidFill>
              </a:defRPr>
            </a:lvl9pPr>
          </a:lstStyle>
          <a:p>
            <a:r>
              <a:t>xx%</a:t>
            </a:r>
          </a:p>
        </p:txBody>
      </p:sp>
      <p:sp>
        <p:nvSpPr>
          <p:cNvPr id="1247" name="Google Shape;1247;p15"/>
          <p:cNvSpPr txBox="1"/>
          <p:nvPr>
            <p:ph idx="6" type="subTitle"/>
          </p:nvPr>
        </p:nvSpPr>
        <p:spPr>
          <a:xfrm>
            <a:off x="1499475" y="3597475"/>
            <a:ext cx="15672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48" name="Google Shape;1248;p15"/>
          <p:cNvSpPr txBox="1"/>
          <p:nvPr>
            <p:ph idx="7" type="title"/>
          </p:nvPr>
        </p:nvSpPr>
        <p:spPr>
          <a:xfrm>
            <a:off x="1499544" y="3218250"/>
            <a:ext cx="1567200" cy="439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b="0" sz="24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p:txBody>
      </p:sp>
      <p:sp>
        <p:nvSpPr>
          <p:cNvPr id="1249" name="Google Shape;1249;p15"/>
          <p:cNvSpPr txBox="1"/>
          <p:nvPr>
            <p:ph hasCustomPrompt="1" idx="8" type="title"/>
          </p:nvPr>
        </p:nvSpPr>
        <p:spPr>
          <a:xfrm>
            <a:off x="784118" y="3391875"/>
            <a:ext cx="621600" cy="4395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3000">
                <a:solidFill>
                  <a:schemeClr val="accent5"/>
                </a:solidFill>
              </a:defRPr>
            </a:lvl1pPr>
            <a:lvl2pPr lvl="1" rtl="0" algn="ctr">
              <a:spcBef>
                <a:spcPts val="0"/>
              </a:spcBef>
              <a:spcAft>
                <a:spcPts val="0"/>
              </a:spcAft>
              <a:buClr>
                <a:schemeClr val="dk2"/>
              </a:buClr>
              <a:buSzPts val="12000"/>
              <a:buNone/>
              <a:defRPr sz="12000">
                <a:solidFill>
                  <a:schemeClr val="dk2"/>
                </a:solidFill>
              </a:defRPr>
            </a:lvl2pPr>
            <a:lvl3pPr lvl="2" rtl="0" algn="ctr">
              <a:spcBef>
                <a:spcPts val="0"/>
              </a:spcBef>
              <a:spcAft>
                <a:spcPts val="0"/>
              </a:spcAft>
              <a:buClr>
                <a:schemeClr val="dk2"/>
              </a:buClr>
              <a:buSzPts val="12000"/>
              <a:buNone/>
              <a:defRPr sz="12000">
                <a:solidFill>
                  <a:schemeClr val="dk2"/>
                </a:solidFill>
              </a:defRPr>
            </a:lvl3pPr>
            <a:lvl4pPr lvl="3" rtl="0" algn="ctr">
              <a:spcBef>
                <a:spcPts val="0"/>
              </a:spcBef>
              <a:spcAft>
                <a:spcPts val="0"/>
              </a:spcAft>
              <a:buClr>
                <a:schemeClr val="dk2"/>
              </a:buClr>
              <a:buSzPts val="12000"/>
              <a:buNone/>
              <a:defRPr sz="12000">
                <a:solidFill>
                  <a:schemeClr val="dk2"/>
                </a:solidFill>
              </a:defRPr>
            </a:lvl4pPr>
            <a:lvl5pPr lvl="4" rtl="0" algn="ctr">
              <a:spcBef>
                <a:spcPts val="0"/>
              </a:spcBef>
              <a:spcAft>
                <a:spcPts val="0"/>
              </a:spcAft>
              <a:buClr>
                <a:schemeClr val="dk2"/>
              </a:buClr>
              <a:buSzPts val="12000"/>
              <a:buNone/>
              <a:defRPr sz="12000">
                <a:solidFill>
                  <a:schemeClr val="dk2"/>
                </a:solidFill>
              </a:defRPr>
            </a:lvl5pPr>
            <a:lvl6pPr lvl="5" rtl="0" algn="ctr">
              <a:spcBef>
                <a:spcPts val="0"/>
              </a:spcBef>
              <a:spcAft>
                <a:spcPts val="0"/>
              </a:spcAft>
              <a:buClr>
                <a:schemeClr val="dk2"/>
              </a:buClr>
              <a:buSzPts val="12000"/>
              <a:buNone/>
              <a:defRPr sz="12000">
                <a:solidFill>
                  <a:schemeClr val="dk2"/>
                </a:solidFill>
              </a:defRPr>
            </a:lvl6pPr>
            <a:lvl7pPr lvl="6" rtl="0" algn="ctr">
              <a:spcBef>
                <a:spcPts val="0"/>
              </a:spcBef>
              <a:spcAft>
                <a:spcPts val="0"/>
              </a:spcAft>
              <a:buClr>
                <a:schemeClr val="dk2"/>
              </a:buClr>
              <a:buSzPts val="12000"/>
              <a:buNone/>
              <a:defRPr sz="12000">
                <a:solidFill>
                  <a:schemeClr val="dk2"/>
                </a:solidFill>
              </a:defRPr>
            </a:lvl7pPr>
            <a:lvl8pPr lvl="7" rtl="0" algn="ctr">
              <a:spcBef>
                <a:spcPts val="0"/>
              </a:spcBef>
              <a:spcAft>
                <a:spcPts val="0"/>
              </a:spcAft>
              <a:buClr>
                <a:schemeClr val="dk2"/>
              </a:buClr>
              <a:buSzPts val="12000"/>
              <a:buNone/>
              <a:defRPr sz="12000">
                <a:solidFill>
                  <a:schemeClr val="dk2"/>
                </a:solidFill>
              </a:defRPr>
            </a:lvl8pPr>
            <a:lvl9pPr lvl="8" rtl="0" algn="ctr">
              <a:spcBef>
                <a:spcPts val="0"/>
              </a:spcBef>
              <a:spcAft>
                <a:spcPts val="0"/>
              </a:spcAft>
              <a:buClr>
                <a:schemeClr val="dk2"/>
              </a:buClr>
              <a:buSzPts val="12000"/>
              <a:buNone/>
              <a:defRPr sz="12000">
                <a:solidFill>
                  <a:schemeClr val="dk2"/>
                </a:solidFill>
              </a:defRPr>
            </a:lvl9pPr>
          </a:lstStyle>
          <a:p>
            <a:r>
              <a:t>xx%</a:t>
            </a:r>
          </a:p>
        </p:txBody>
      </p:sp>
      <p:sp>
        <p:nvSpPr>
          <p:cNvPr id="1250" name="Google Shape;1250;p15"/>
          <p:cNvSpPr txBox="1"/>
          <p:nvPr>
            <p:ph idx="9" type="subTitle"/>
          </p:nvPr>
        </p:nvSpPr>
        <p:spPr>
          <a:xfrm>
            <a:off x="4158750" y="3597475"/>
            <a:ext cx="15672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51" name="Google Shape;1251;p15"/>
          <p:cNvSpPr txBox="1"/>
          <p:nvPr>
            <p:ph idx="13" type="title"/>
          </p:nvPr>
        </p:nvSpPr>
        <p:spPr>
          <a:xfrm>
            <a:off x="4158815" y="3218250"/>
            <a:ext cx="1567200" cy="439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b="0" sz="24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p:txBody>
      </p:sp>
      <p:sp>
        <p:nvSpPr>
          <p:cNvPr id="1252" name="Google Shape;1252;p15"/>
          <p:cNvSpPr txBox="1"/>
          <p:nvPr>
            <p:ph hasCustomPrompt="1" idx="14" type="title"/>
          </p:nvPr>
        </p:nvSpPr>
        <p:spPr>
          <a:xfrm>
            <a:off x="3443504" y="3391875"/>
            <a:ext cx="621600" cy="4395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3000">
                <a:solidFill>
                  <a:schemeClr val="accent5"/>
                </a:solidFill>
              </a:defRPr>
            </a:lvl1pPr>
            <a:lvl2pPr lvl="1" rtl="0" algn="ctr">
              <a:spcBef>
                <a:spcPts val="0"/>
              </a:spcBef>
              <a:spcAft>
                <a:spcPts val="0"/>
              </a:spcAft>
              <a:buClr>
                <a:schemeClr val="dk2"/>
              </a:buClr>
              <a:buSzPts val="12000"/>
              <a:buNone/>
              <a:defRPr sz="12000">
                <a:solidFill>
                  <a:schemeClr val="dk2"/>
                </a:solidFill>
              </a:defRPr>
            </a:lvl2pPr>
            <a:lvl3pPr lvl="2" rtl="0" algn="ctr">
              <a:spcBef>
                <a:spcPts val="0"/>
              </a:spcBef>
              <a:spcAft>
                <a:spcPts val="0"/>
              </a:spcAft>
              <a:buClr>
                <a:schemeClr val="dk2"/>
              </a:buClr>
              <a:buSzPts val="12000"/>
              <a:buNone/>
              <a:defRPr sz="12000">
                <a:solidFill>
                  <a:schemeClr val="dk2"/>
                </a:solidFill>
              </a:defRPr>
            </a:lvl3pPr>
            <a:lvl4pPr lvl="3" rtl="0" algn="ctr">
              <a:spcBef>
                <a:spcPts val="0"/>
              </a:spcBef>
              <a:spcAft>
                <a:spcPts val="0"/>
              </a:spcAft>
              <a:buClr>
                <a:schemeClr val="dk2"/>
              </a:buClr>
              <a:buSzPts val="12000"/>
              <a:buNone/>
              <a:defRPr sz="12000">
                <a:solidFill>
                  <a:schemeClr val="dk2"/>
                </a:solidFill>
              </a:defRPr>
            </a:lvl4pPr>
            <a:lvl5pPr lvl="4" rtl="0" algn="ctr">
              <a:spcBef>
                <a:spcPts val="0"/>
              </a:spcBef>
              <a:spcAft>
                <a:spcPts val="0"/>
              </a:spcAft>
              <a:buClr>
                <a:schemeClr val="dk2"/>
              </a:buClr>
              <a:buSzPts val="12000"/>
              <a:buNone/>
              <a:defRPr sz="12000">
                <a:solidFill>
                  <a:schemeClr val="dk2"/>
                </a:solidFill>
              </a:defRPr>
            </a:lvl5pPr>
            <a:lvl6pPr lvl="5" rtl="0" algn="ctr">
              <a:spcBef>
                <a:spcPts val="0"/>
              </a:spcBef>
              <a:spcAft>
                <a:spcPts val="0"/>
              </a:spcAft>
              <a:buClr>
                <a:schemeClr val="dk2"/>
              </a:buClr>
              <a:buSzPts val="12000"/>
              <a:buNone/>
              <a:defRPr sz="12000">
                <a:solidFill>
                  <a:schemeClr val="dk2"/>
                </a:solidFill>
              </a:defRPr>
            </a:lvl6pPr>
            <a:lvl7pPr lvl="6" rtl="0" algn="ctr">
              <a:spcBef>
                <a:spcPts val="0"/>
              </a:spcBef>
              <a:spcAft>
                <a:spcPts val="0"/>
              </a:spcAft>
              <a:buClr>
                <a:schemeClr val="dk2"/>
              </a:buClr>
              <a:buSzPts val="12000"/>
              <a:buNone/>
              <a:defRPr sz="12000">
                <a:solidFill>
                  <a:schemeClr val="dk2"/>
                </a:solidFill>
              </a:defRPr>
            </a:lvl7pPr>
            <a:lvl8pPr lvl="7" rtl="0" algn="ctr">
              <a:spcBef>
                <a:spcPts val="0"/>
              </a:spcBef>
              <a:spcAft>
                <a:spcPts val="0"/>
              </a:spcAft>
              <a:buClr>
                <a:schemeClr val="dk2"/>
              </a:buClr>
              <a:buSzPts val="12000"/>
              <a:buNone/>
              <a:defRPr sz="12000">
                <a:solidFill>
                  <a:schemeClr val="dk2"/>
                </a:solidFill>
              </a:defRPr>
            </a:lvl8pPr>
            <a:lvl9pPr lvl="8" rtl="0" algn="ctr">
              <a:spcBef>
                <a:spcPts val="0"/>
              </a:spcBef>
              <a:spcAft>
                <a:spcPts val="0"/>
              </a:spcAft>
              <a:buClr>
                <a:schemeClr val="dk2"/>
              </a:buClr>
              <a:buSzPts val="12000"/>
              <a:buNone/>
              <a:defRPr sz="12000">
                <a:solidFill>
                  <a:schemeClr val="dk2"/>
                </a:solidFill>
              </a:defRPr>
            </a:lvl9pPr>
          </a:lstStyle>
          <a:p>
            <a:r>
              <a:t>xx%</a:t>
            </a:r>
          </a:p>
        </p:txBody>
      </p:sp>
      <p:sp>
        <p:nvSpPr>
          <p:cNvPr id="1253" name="Google Shape;1253;p15"/>
          <p:cNvSpPr txBox="1"/>
          <p:nvPr>
            <p:ph idx="15"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0"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1254" name="Google Shape;1254;p15"/>
          <p:cNvSpPr txBox="1"/>
          <p:nvPr>
            <p:ph idx="16" type="subTitle"/>
          </p:nvPr>
        </p:nvSpPr>
        <p:spPr>
          <a:xfrm>
            <a:off x="6818065" y="1959950"/>
            <a:ext cx="15672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55" name="Google Shape;1255;p15"/>
          <p:cNvSpPr txBox="1"/>
          <p:nvPr>
            <p:ph idx="17" type="title"/>
          </p:nvPr>
        </p:nvSpPr>
        <p:spPr>
          <a:xfrm>
            <a:off x="6818134" y="1580725"/>
            <a:ext cx="1567200" cy="439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b="0" sz="24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p:txBody>
      </p:sp>
      <p:sp>
        <p:nvSpPr>
          <p:cNvPr id="1256" name="Google Shape;1256;p15"/>
          <p:cNvSpPr txBox="1"/>
          <p:nvPr>
            <p:ph hasCustomPrompt="1" idx="18" type="title"/>
          </p:nvPr>
        </p:nvSpPr>
        <p:spPr>
          <a:xfrm>
            <a:off x="6102816" y="1754325"/>
            <a:ext cx="621600" cy="4395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3000">
                <a:solidFill>
                  <a:schemeClr val="accent5"/>
                </a:solidFill>
              </a:defRPr>
            </a:lvl1pPr>
            <a:lvl2pPr lvl="1" rtl="0" algn="ctr">
              <a:spcBef>
                <a:spcPts val="0"/>
              </a:spcBef>
              <a:spcAft>
                <a:spcPts val="0"/>
              </a:spcAft>
              <a:buClr>
                <a:schemeClr val="dk2"/>
              </a:buClr>
              <a:buSzPts val="12000"/>
              <a:buNone/>
              <a:defRPr sz="12000">
                <a:solidFill>
                  <a:schemeClr val="dk2"/>
                </a:solidFill>
              </a:defRPr>
            </a:lvl2pPr>
            <a:lvl3pPr lvl="2" rtl="0" algn="ctr">
              <a:spcBef>
                <a:spcPts val="0"/>
              </a:spcBef>
              <a:spcAft>
                <a:spcPts val="0"/>
              </a:spcAft>
              <a:buClr>
                <a:schemeClr val="dk2"/>
              </a:buClr>
              <a:buSzPts val="12000"/>
              <a:buNone/>
              <a:defRPr sz="12000">
                <a:solidFill>
                  <a:schemeClr val="dk2"/>
                </a:solidFill>
              </a:defRPr>
            </a:lvl3pPr>
            <a:lvl4pPr lvl="3" rtl="0" algn="ctr">
              <a:spcBef>
                <a:spcPts val="0"/>
              </a:spcBef>
              <a:spcAft>
                <a:spcPts val="0"/>
              </a:spcAft>
              <a:buClr>
                <a:schemeClr val="dk2"/>
              </a:buClr>
              <a:buSzPts val="12000"/>
              <a:buNone/>
              <a:defRPr sz="12000">
                <a:solidFill>
                  <a:schemeClr val="dk2"/>
                </a:solidFill>
              </a:defRPr>
            </a:lvl4pPr>
            <a:lvl5pPr lvl="4" rtl="0" algn="ctr">
              <a:spcBef>
                <a:spcPts val="0"/>
              </a:spcBef>
              <a:spcAft>
                <a:spcPts val="0"/>
              </a:spcAft>
              <a:buClr>
                <a:schemeClr val="dk2"/>
              </a:buClr>
              <a:buSzPts val="12000"/>
              <a:buNone/>
              <a:defRPr sz="12000">
                <a:solidFill>
                  <a:schemeClr val="dk2"/>
                </a:solidFill>
              </a:defRPr>
            </a:lvl5pPr>
            <a:lvl6pPr lvl="5" rtl="0" algn="ctr">
              <a:spcBef>
                <a:spcPts val="0"/>
              </a:spcBef>
              <a:spcAft>
                <a:spcPts val="0"/>
              </a:spcAft>
              <a:buClr>
                <a:schemeClr val="dk2"/>
              </a:buClr>
              <a:buSzPts val="12000"/>
              <a:buNone/>
              <a:defRPr sz="12000">
                <a:solidFill>
                  <a:schemeClr val="dk2"/>
                </a:solidFill>
              </a:defRPr>
            </a:lvl6pPr>
            <a:lvl7pPr lvl="6" rtl="0" algn="ctr">
              <a:spcBef>
                <a:spcPts val="0"/>
              </a:spcBef>
              <a:spcAft>
                <a:spcPts val="0"/>
              </a:spcAft>
              <a:buClr>
                <a:schemeClr val="dk2"/>
              </a:buClr>
              <a:buSzPts val="12000"/>
              <a:buNone/>
              <a:defRPr sz="12000">
                <a:solidFill>
                  <a:schemeClr val="dk2"/>
                </a:solidFill>
              </a:defRPr>
            </a:lvl7pPr>
            <a:lvl8pPr lvl="7" rtl="0" algn="ctr">
              <a:spcBef>
                <a:spcPts val="0"/>
              </a:spcBef>
              <a:spcAft>
                <a:spcPts val="0"/>
              </a:spcAft>
              <a:buClr>
                <a:schemeClr val="dk2"/>
              </a:buClr>
              <a:buSzPts val="12000"/>
              <a:buNone/>
              <a:defRPr sz="12000">
                <a:solidFill>
                  <a:schemeClr val="dk2"/>
                </a:solidFill>
              </a:defRPr>
            </a:lvl8pPr>
            <a:lvl9pPr lvl="8" rtl="0" algn="ctr">
              <a:spcBef>
                <a:spcPts val="0"/>
              </a:spcBef>
              <a:spcAft>
                <a:spcPts val="0"/>
              </a:spcAft>
              <a:buClr>
                <a:schemeClr val="dk2"/>
              </a:buClr>
              <a:buSzPts val="12000"/>
              <a:buNone/>
              <a:defRPr sz="12000">
                <a:solidFill>
                  <a:schemeClr val="dk2"/>
                </a:solidFill>
              </a:defRPr>
            </a:lvl9pPr>
          </a:lstStyle>
          <a:p>
            <a:r>
              <a:t>xx%</a:t>
            </a:r>
          </a:p>
        </p:txBody>
      </p:sp>
      <p:sp>
        <p:nvSpPr>
          <p:cNvPr id="1257" name="Google Shape;1257;p15"/>
          <p:cNvSpPr txBox="1"/>
          <p:nvPr>
            <p:ph idx="19" type="subTitle"/>
          </p:nvPr>
        </p:nvSpPr>
        <p:spPr>
          <a:xfrm>
            <a:off x="6818050" y="3597475"/>
            <a:ext cx="15672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58" name="Google Shape;1258;p15"/>
          <p:cNvSpPr txBox="1"/>
          <p:nvPr>
            <p:ph idx="20" type="title"/>
          </p:nvPr>
        </p:nvSpPr>
        <p:spPr>
          <a:xfrm>
            <a:off x="6818115" y="3218250"/>
            <a:ext cx="1567200" cy="439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b="0" sz="24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p:txBody>
      </p:sp>
      <p:sp>
        <p:nvSpPr>
          <p:cNvPr id="1259" name="Google Shape;1259;p15"/>
          <p:cNvSpPr txBox="1"/>
          <p:nvPr>
            <p:ph hasCustomPrompt="1" idx="21" type="title"/>
          </p:nvPr>
        </p:nvSpPr>
        <p:spPr>
          <a:xfrm>
            <a:off x="6102816" y="3391875"/>
            <a:ext cx="621600" cy="4395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3000">
                <a:solidFill>
                  <a:schemeClr val="accent5"/>
                </a:solidFill>
              </a:defRPr>
            </a:lvl1pPr>
            <a:lvl2pPr lvl="1" rtl="0" algn="ctr">
              <a:spcBef>
                <a:spcPts val="0"/>
              </a:spcBef>
              <a:spcAft>
                <a:spcPts val="0"/>
              </a:spcAft>
              <a:buClr>
                <a:schemeClr val="dk2"/>
              </a:buClr>
              <a:buSzPts val="12000"/>
              <a:buNone/>
              <a:defRPr sz="12000">
                <a:solidFill>
                  <a:schemeClr val="dk2"/>
                </a:solidFill>
              </a:defRPr>
            </a:lvl2pPr>
            <a:lvl3pPr lvl="2" rtl="0" algn="ctr">
              <a:spcBef>
                <a:spcPts val="0"/>
              </a:spcBef>
              <a:spcAft>
                <a:spcPts val="0"/>
              </a:spcAft>
              <a:buClr>
                <a:schemeClr val="dk2"/>
              </a:buClr>
              <a:buSzPts val="12000"/>
              <a:buNone/>
              <a:defRPr sz="12000">
                <a:solidFill>
                  <a:schemeClr val="dk2"/>
                </a:solidFill>
              </a:defRPr>
            </a:lvl3pPr>
            <a:lvl4pPr lvl="3" rtl="0" algn="ctr">
              <a:spcBef>
                <a:spcPts val="0"/>
              </a:spcBef>
              <a:spcAft>
                <a:spcPts val="0"/>
              </a:spcAft>
              <a:buClr>
                <a:schemeClr val="dk2"/>
              </a:buClr>
              <a:buSzPts val="12000"/>
              <a:buNone/>
              <a:defRPr sz="12000">
                <a:solidFill>
                  <a:schemeClr val="dk2"/>
                </a:solidFill>
              </a:defRPr>
            </a:lvl4pPr>
            <a:lvl5pPr lvl="4" rtl="0" algn="ctr">
              <a:spcBef>
                <a:spcPts val="0"/>
              </a:spcBef>
              <a:spcAft>
                <a:spcPts val="0"/>
              </a:spcAft>
              <a:buClr>
                <a:schemeClr val="dk2"/>
              </a:buClr>
              <a:buSzPts val="12000"/>
              <a:buNone/>
              <a:defRPr sz="12000">
                <a:solidFill>
                  <a:schemeClr val="dk2"/>
                </a:solidFill>
              </a:defRPr>
            </a:lvl5pPr>
            <a:lvl6pPr lvl="5" rtl="0" algn="ctr">
              <a:spcBef>
                <a:spcPts val="0"/>
              </a:spcBef>
              <a:spcAft>
                <a:spcPts val="0"/>
              </a:spcAft>
              <a:buClr>
                <a:schemeClr val="dk2"/>
              </a:buClr>
              <a:buSzPts val="12000"/>
              <a:buNone/>
              <a:defRPr sz="12000">
                <a:solidFill>
                  <a:schemeClr val="dk2"/>
                </a:solidFill>
              </a:defRPr>
            </a:lvl6pPr>
            <a:lvl7pPr lvl="6" rtl="0" algn="ctr">
              <a:spcBef>
                <a:spcPts val="0"/>
              </a:spcBef>
              <a:spcAft>
                <a:spcPts val="0"/>
              </a:spcAft>
              <a:buClr>
                <a:schemeClr val="dk2"/>
              </a:buClr>
              <a:buSzPts val="12000"/>
              <a:buNone/>
              <a:defRPr sz="12000">
                <a:solidFill>
                  <a:schemeClr val="dk2"/>
                </a:solidFill>
              </a:defRPr>
            </a:lvl7pPr>
            <a:lvl8pPr lvl="7" rtl="0" algn="ctr">
              <a:spcBef>
                <a:spcPts val="0"/>
              </a:spcBef>
              <a:spcAft>
                <a:spcPts val="0"/>
              </a:spcAft>
              <a:buClr>
                <a:schemeClr val="dk2"/>
              </a:buClr>
              <a:buSzPts val="12000"/>
              <a:buNone/>
              <a:defRPr sz="12000">
                <a:solidFill>
                  <a:schemeClr val="dk2"/>
                </a:solidFill>
              </a:defRPr>
            </a:lvl8pPr>
            <a:lvl9pPr lvl="8" rtl="0" algn="ctr">
              <a:spcBef>
                <a:spcPts val="0"/>
              </a:spcBef>
              <a:spcAft>
                <a:spcPts val="0"/>
              </a:spcAft>
              <a:buClr>
                <a:schemeClr val="dk2"/>
              </a:buClr>
              <a:buSzPts val="12000"/>
              <a:buNone/>
              <a:defRPr sz="12000">
                <a:solidFill>
                  <a:schemeClr val="dk2"/>
                </a:solidFill>
              </a:defRPr>
            </a:lvl9pPr>
          </a:lstStyle>
          <a:p>
            <a:r>
              <a:t>xx%</a:t>
            </a:r>
          </a:p>
        </p:txBody>
      </p:sp>
      <p:sp>
        <p:nvSpPr>
          <p:cNvPr id="1260" name="Google Shape;1260;p15"/>
          <p:cNvSpPr/>
          <p:nvPr/>
        </p:nvSpPr>
        <p:spPr>
          <a:xfrm>
            <a:off x="182839" y="139244"/>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5"/>
          <p:cNvSpPr/>
          <p:nvPr/>
        </p:nvSpPr>
        <p:spPr>
          <a:xfrm>
            <a:off x="2197624" y="2625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2" name="Google Shape;1262;p15"/>
          <p:cNvGrpSpPr/>
          <p:nvPr/>
        </p:nvGrpSpPr>
        <p:grpSpPr>
          <a:xfrm rot="-8100282">
            <a:off x="671044" y="144305"/>
            <a:ext cx="868680" cy="1089133"/>
            <a:chOff x="7475418" y="335106"/>
            <a:chExt cx="1006719" cy="1262203"/>
          </a:xfrm>
        </p:grpSpPr>
        <p:grpSp>
          <p:nvGrpSpPr>
            <p:cNvPr id="1263" name="Google Shape;1263;p15"/>
            <p:cNvGrpSpPr/>
            <p:nvPr/>
          </p:nvGrpSpPr>
          <p:grpSpPr>
            <a:xfrm>
              <a:off x="7475418" y="335106"/>
              <a:ext cx="1006719" cy="1262203"/>
              <a:chOff x="4877175" y="2144300"/>
              <a:chExt cx="534125" cy="669675"/>
            </a:xfrm>
          </p:grpSpPr>
          <p:sp>
            <p:nvSpPr>
              <p:cNvPr id="1264" name="Google Shape;1264;p15"/>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5"/>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5"/>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5"/>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5"/>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5"/>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5"/>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5"/>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5"/>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5"/>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5"/>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5"/>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5"/>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5"/>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5"/>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5"/>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5"/>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5"/>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5"/>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15"/>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5"/>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15"/>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5"/>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15"/>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5"/>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5"/>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0" name="Google Shape;1290;p15"/>
            <p:cNvGrpSpPr/>
            <p:nvPr/>
          </p:nvGrpSpPr>
          <p:grpSpPr>
            <a:xfrm>
              <a:off x="7475418" y="335106"/>
              <a:ext cx="1006719" cy="1262203"/>
              <a:chOff x="4877175" y="2144300"/>
              <a:chExt cx="534125" cy="669675"/>
            </a:xfrm>
          </p:grpSpPr>
          <p:sp>
            <p:nvSpPr>
              <p:cNvPr id="1291" name="Google Shape;1291;p15"/>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5"/>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5"/>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5"/>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5"/>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5"/>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5"/>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5"/>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5"/>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15"/>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15"/>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5"/>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5"/>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5"/>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5"/>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5"/>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5"/>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5"/>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5"/>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5"/>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5"/>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5"/>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5"/>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5"/>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5"/>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5"/>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317" name="Google Shape;1317;p15"/>
          <p:cNvSpPr/>
          <p:nvPr/>
        </p:nvSpPr>
        <p:spPr>
          <a:xfrm>
            <a:off x="413189" y="454001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5"/>
          <p:cNvSpPr/>
          <p:nvPr/>
        </p:nvSpPr>
        <p:spPr>
          <a:xfrm>
            <a:off x="8423999" y="459942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19" name="Google Shape;1319;p15"/>
          <p:cNvGrpSpPr/>
          <p:nvPr/>
        </p:nvGrpSpPr>
        <p:grpSpPr>
          <a:xfrm rot="-900248">
            <a:off x="5549948" y="4431679"/>
            <a:ext cx="438038" cy="439470"/>
            <a:chOff x="3841181" y="335095"/>
            <a:chExt cx="549700" cy="551497"/>
          </a:xfrm>
        </p:grpSpPr>
        <p:grpSp>
          <p:nvGrpSpPr>
            <p:cNvPr id="1320" name="Google Shape;1320;p15"/>
            <p:cNvGrpSpPr/>
            <p:nvPr/>
          </p:nvGrpSpPr>
          <p:grpSpPr>
            <a:xfrm>
              <a:off x="3841181" y="335095"/>
              <a:ext cx="549700" cy="551497"/>
              <a:chOff x="4060200" y="636725"/>
              <a:chExt cx="359375" cy="360550"/>
            </a:xfrm>
          </p:grpSpPr>
          <p:sp>
            <p:nvSpPr>
              <p:cNvPr id="1321" name="Google Shape;1321;p1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34" name="Google Shape;1334;p15"/>
            <p:cNvGrpSpPr/>
            <p:nvPr/>
          </p:nvGrpSpPr>
          <p:grpSpPr>
            <a:xfrm>
              <a:off x="3841181" y="335095"/>
              <a:ext cx="549700" cy="551497"/>
              <a:chOff x="4060200" y="636725"/>
              <a:chExt cx="359375" cy="360550"/>
            </a:xfrm>
          </p:grpSpPr>
          <p:sp>
            <p:nvSpPr>
              <p:cNvPr id="1335" name="Google Shape;1335;p1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348" name="Google Shape;1348;p15"/>
          <p:cNvSpPr/>
          <p:nvPr/>
        </p:nvSpPr>
        <p:spPr>
          <a:xfrm>
            <a:off x="6145489" y="476326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5"/>
          <p:cNvSpPr/>
          <p:nvPr/>
        </p:nvSpPr>
        <p:spPr>
          <a:xfrm>
            <a:off x="8423999" y="6085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0">
    <p:spTree>
      <p:nvGrpSpPr>
        <p:cNvPr id="1350" name="Shape 1350"/>
        <p:cNvGrpSpPr/>
        <p:nvPr/>
      </p:nvGrpSpPr>
      <p:grpSpPr>
        <a:xfrm>
          <a:off x="0" y="0"/>
          <a:ext cx="0" cy="0"/>
          <a:chOff x="0" y="0"/>
          <a:chExt cx="0" cy="0"/>
        </a:xfrm>
      </p:grpSpPr>
      <p:sp>
        <p:nvSpPr>
          <p:cNvPr id="1351" name="Google Shape;1351;p16"/>
          <p:cNvSpPr/>
          <p:nvPr/>
        </p:nvSpPr>
        <p:spPr>
          <a:xfrm>
            <a:off x="4828794" y="317021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6"/>
          <p:cNvSpPr/>
          <p:nvPr/>
        </p:nvSpPr>
        <p:spPr>
          <a:xfrm>
            <a:off x="-1102540" y="-2439448"/>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6"/>
          <p:cNvSpPr/>
          <p:nvPr/>
        </p:nvSpPr>
        <p:spPr>
          <a:xfrm>
            <a:off x="-4880506" y="317021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6"/>
          <p:cNvSpPr txBox="1"/>
          <p:nvPr>
            <p:ph type="title"/>
          </p:nvPr>
        </p:nvSpPr>
        <p:spPr>
          <a:xfrm>
            <a:off x="1975950" y="3170225"/>
            <a:ext cx="51921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b="1"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55" name="Google Shape;1355;p16"/>
          <p:cNvSpPr txBox="1"/>
          <p:nvPr>
            <p:ph idx="1" type="subTitle"/>
          </p:nvPr>
        </p:nvSpPr>
        <p:spPr>
          <a:xfrm>
            <a:off x="1682250" y="1495575"/>
            <a:ext cx="5779500" cy="147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27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356" name="Google Shape;1356;p16"/>
          <p:cNvSpPr/>
          <p:nvPr/>
        </p:nvSpPr>
        <p:spPr>
          <a:xfrm>
            <a:off x="1427924" y="4967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6"/>
          <p:cNvSpPr/>
          <p:nvPr/>
        </p:nvSpPr>
        <p:spPr>
          <a:xfrm>
            <a:off x="8607449" y="120073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16"/>
          <p:cNvSpPr/>
          <p:nvPr/>
        </p:nvSpPr>
        <p:spPr>
          <a:xfrm>
            <a:off x="342477" y="34699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59" name="Google Shape;1359;p16"/>
          <p:cNvGrpSpPr/>
          <p:nvPr/>
        </p:nvGrpSpPr>
        <p:grpSpPr>
          <a:xfrm>
            <a:off x="617631" y="496770"/>
            <a:ext cx="549700" cy="551497"/>
            <a:chOff x="3841181" y="335095"/>
            <a:chExt cx="549700" cy="551497"/>
          </a:xfrm>
        </p:grpSpPr>
        <p:grpSp>
          <p:nvGrpSpPr>
            <p:cNvPr id="1360" name="Google Shape;1360;p16"/>
            <p:cNvGrpSpPr/>
            <p:nvPr/>
          </p:nvGrpSpPr>
          <p:grpSpPr>
            <a:xfrm>
              <a:off x="3841181" y="335095"/>
              <a:ext cx="549700" cy="551497"/>
              <a:chOff x="4060200" y="636725"/>
              <a:chExt cx="359375" cy="360550"/>
            </a:xfrm>
          </p:grpSpPr>
          <p:sp>
            <p:nvSpPr>
              <p:cNvPr id="1361" name="Google Shape;1361;p1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74" name="Google Shape;1374;p16"/>
            <p:cNvGrpSpPr/>
            <p:nvPr/>
          </p:nvGrpSpPr>
          <p:grpSpPr>
            <a:xfrm>
              <a:off x="3841181" y="335095"/>
              <a:ext cx="549700" cy="551497"/>
              <a:chOff x="4060200" y="636725"/>
              <a:chExt cx="359375" cy="360550"/>
            </a:xfrm>
          </p:grpSpPr>
          <p:sp>
            <p:nvSpPr>
              <p:cNvPr id="1375" name="Google Shape;1375;p1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1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88" name="Google Shape;1388;p16"/>
          <p:cNvGrpSpPr/>
          <p:nvPr/>
        </p:nvGrpSpPr>
        <p:grpSpPr>
          <a:xfrm rot="2700000">
            <a:off x="722565" y="3633193"/>
            <a:ext cx="805067" cy="1170464"/>
            <a:chOff x="7193925" y="3631200"/>
            <a:chExt cx="805075" cy="1170475"/>
          </a:xfrm>
        </p:grpSpPr>
        <p:grpSp>
          <p:nvGrpSpPr>
            <p:cNvPr id="1389" name="Google Shape;1389;p16"/>
            <p:cNvGrpSpPr/>
            <p:nvPr/>
          </p:nvGrpSpPr>
          <p:grpSpPr>
            <a:xfrm>
              <a:off x="7193925" y="3631200"/>
              <a:ext cx="805075" cy="1170475"/>
              <a:chOff x="7193925" y="3631200"/>
              <a:chExt cx="805075" cy="1170475"/>
            </a:xfrm>
          </p:grpSpPr>
          <p:sp>
            <p:nvSpPr>
              <p:cNvPr id="1390" name="Google Shape;1390;p16"/>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6"/>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6"/>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6"/>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16"/>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16"/>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6"/>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16"/>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6"/>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6"/>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6"/>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6"/>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6"/>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6"/>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6"/>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6"/>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6"/>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6"/>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6"/>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6"/>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16"/>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6"/>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6"/>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6"/>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6"/>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6"/>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6" name="Google Shape;1416;p16"/>
            <p:cNvGrpSpPr/>
            <p:nvPr/>
          </p:nvGrpSpPr>
          <p:grpSpPr>
            <a:xfrm>
              <a:off x="7193925" y="3631200"/>
              <a:ext cx="805075" cy="1170475"/>
              <a:chOff x="7193925" y="3631200"/>
              <a:chExt cx="805075" cy="1170475"/>
            </a:xfrm>
          </p:grpSpPr>
          <p:sp>
            <p:nvSpPr>
              <p:cNvPr id="1417" name="Google Shape;1417;p16"/>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6"/>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6"/>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6"/>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6"/>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16"/>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6"/>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6"/>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6"/>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6"/>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6"/>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6"/>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6"/>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6"/>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6"/>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6"/>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6"/>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6"/>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6"/>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6"/>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6"/>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16"/>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16"/>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6"/>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6"/>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6"/>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443" name="Google Shape;1443;p16"/>
          <p:cNvGrpSpPr/>
          <p:nvPr/>
        </p:nvGrpSpPr>
        <p:grpSpPr>
          <a:xfrm rot="-1799830">
            <a:off x="7912797" y="302640"/>
            <a:ext cx="757222" cy="759698"/>
            <a:chOff x="3841181" y="335095"/>
            <a:chExt cx="549700" cy="551497"/>
          </a:xfrm>
        </p:grpSpPr>
        <p:grpSp>
          <p:nvGrpSpPr>
            <p:cNvPr id="1444" name="Google Shape;1444;p16"/>
            <p:cNvGrpSpPr/>
            <p:nvPr/>
          </p:nvGrpSpPr>
          <p:grpSpPr>
            <a:xfrm>
              <a:off x="3841181" y="335095"/>
              <a:ext cx="549700" cy="551497"/>
              <a:chOff x="4060200" y="636725"/>
              <a:chExt cx="359375" cy="360550"/>
            </a:xfrm>
          </p:grpSpPr>
          <p:sp>
            <p:nvSpPr>
              <p:cNvPr id="1445" name="Google Shape;1445;p1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1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1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1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1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1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8" name="Google Shape;1458;p16"/>
            <p:cNvGrpSpPr/>
            <p:nvPr/>
          </p:nvGrpSpPr>
          <p:grpSpPr>
            <a:xfrm>
              <a:off x="3841181" y="335095"/>
              <a:ext cx="549700" cy="551497"/>
              <a:chOff x="4060200" y="636725"/>
              <a:chExt cx="359375" cy="360550"/>
            </a:xfrm>
          </p:grpSpPr>
          <p:sp>
            <p:nvSpPr>
              <p:cNvPr id="1459" name="Google Shape;1459;p1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1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1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72" name="Google Shape;1472;p16"/>
          <p:cNvSpPr/>
          <p:nvPr/>
        </p:nvSpPr>
        <p:spPr>
          <a:xfrm>
            <a:off x="8303611" y="317022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6"/>
          <p:cNvSpPr/>
          <p:nvPr/>
        </p:nvSpPr>
        <p:spPr>
          <a:xfrm>
            <a:off x="6708677" y="43761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7">
    <p:spTree>
      <p:nvGrpSpPr>
        <p:cNvPr id="1474" name="Shape 1474"/>
        <p:cNvGrpSpPr/>
        <p:nvPr/>
      </p:nvGrpSpPr>
      <p:grpSpPr>
        <a:xfrm>
          <a:off x="0" y="0"/>
          <a:ext cx="0" cy="0"/>
          <a:chOff x="0" y="0"/>
          <a:chExt cx="0" cy="0"/>
        </a:xfrm>
      </p:grpSpPr>
      <p:sp>
        <p:nvSpPr>
          <p:cNvPr id="1475" name="Google Shape;1475;p17"/>
          <p:cNvSpPr/>
          <p:nvPr/>
        </p:nvSpPr>
        <p:spPr>
          <a:xfrm flipH="1">
            <a:off x="4855160" y="-18719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7"/>
          <p:cNvSpPr/>
          <p:nvPr/>
        </p:nvSpPr>
        <p:spPr>
          <a:xfrm flipH="1">
            <a:off x="1190710" y="361087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7"/>
          <p:cNvSpPr/>
          <p:nvPr/>
        </p:nvSpPr>
        <p:spPr>
          <a:xfrm flipH="1">
            <a:off x="-4251665" y="-165524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17"/>
          <p:cNvSpPr txBox="1"/>
          <p:nvPr>
            <p:ph idx="1" type="subTitle"/>
          </p:nvPr>
        </p:nvSpPr>
        <p:spPr>
          <a:xfrm>
            <a:off x="1281951" y="2574846"/>
            <a:ext cx="1640700" cy="698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479" name="Google Shape;1479;p17"/>
          <p:cNvSpPr txBox="1"/>
          <p:nvPr>
            <p:ph type="title"/>
          </p:nvPr>
        </p:nvSpPr>
        <p:spPr>
          <a:xfrm>
            <a:off x="1281950" y="2260925"/>
            <a:ext cx="1640700" cy="417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480" name="Google Shape;1480;p17"/>
          <p:cNvSpPr txBox="1"/>
          <p:nvPr>
            <p:ph idx="2" type="subTitle"/>
          </p:nvPr>
        </p:nvSpPr>
        <p:spPr>
          <a:xfrm>
            <a:off x="6221028" y="2574842"/>
            <a:ext cx="16407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481" name="Google Shape;1481;p17"/>
          <p:cNvSpPr txBox="1"/>
          <p:nvPr>
            <p:ph idx="3" type="title"/>
          </p:nvPr>
        </p:nvSpPr>
        <p:spPr>
          <a:xfrm>
            <a:off x="6221027" y="2260925"/>
            <a:ext cx="1640700" cy="417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482" name="Google Shape;1482;p17"/>
          <p:cNvSpPr txBox="1"/>
          <p:nvPr>
            <p:ph idx="4"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1483" name="Google Shape;1483;p17"/>
          <p:cNvSpPr/>
          <p:nvPr/>
        </p:nvSpPr>
        <p:spPr>
          <a:xfrm>
            <a:off x="1418131" y="439930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4" name="Google Shape;1484;p17"/>
          <p:cNvGrpSpPr/>
          <p:nvPr/>
        </p:nvGrpSpPr>
        <p:grpSpPr>
          <a:xfrm rot="-1799663">
            <a:off x="7539778" y="4124851"/>
            <a:ext cx="510428" cy="512097"/>
            <a:chOff x="3841181" y="335095"/>
            <a:chExt cx="549700" cy="551497"/>
          </a:xfrm>
        </p:grpSpPr>
        <p:grpSp>
          <p:nvGrpSpPr>
            <p:cNvPr id="1485" name="Google Shape;1485;p17"/>
            <p:cNvGrpSpPr/>
            <p:nvPr/>
          </p:nvGrpSpPr>
          <p:grpSpPr>
            <a:xfrm>
              <a:off x="3841181" y="335095"/>
              <a:ext cx="549700" cy="551497"/>
              <a:chOff x="4060200" y="636725"/>
              <a:chExt cx="359375" cy="360550"/>
            </a:xfrm>
          </p:grpSpPr>
          <p:sp>
            <p:nvSpPr>
              <p:cNvPr id="1486" name="Google Shape;1486;p17"/>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17"/>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7"/>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7"/>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7"/>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7"/>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7"/>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17"/>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7"/>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7"/>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17"/>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17"/>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7"/>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9" name="Google Shape;1499;p17"/>
            <p:cNvGrpSpPr/>
            <p:nvPr/>
          </p:nvGrpSpPr>
          <p:grpSpPr>
            <a:xfrm>
              <a:off x="3841181" y="335095"/>
              <a:ext cx="549700" cy="551497"/>
              <a:chOff x="4060200" y="636725"/>
              <a:chExt cx="359375" cy="360550"/>
            </a:xfrm>
          </p:grpSpPr>
          <p:sp>
            <p:nvSpPr>
              <p:cNvPr id="1500" name="Google Shape;1500;p17"/>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7"/>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7"/>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7"/>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17"/>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17"/>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17"/>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7"/>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17"/>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7"/>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7"/>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17"/>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7"/>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13" name="Google Shape;1513;p17"/>
          <p:cNvGrpSpPr/>
          <p:nvPr/>
        </p:nvGrpSpPr>
        <p:grpSpPr>
          <a:xfrm rot="4500040">
            <a:off x="901599" y="441338"/>
            <a:ext cx="805051" cy="1170440"/>
            <a:chOff x="7193925" y="3631200"/>
            <a:chExt cx="805075" cy="1170475"/>
          </a:xfrm>
        </p:grpSpPr>
        <p:grpSp>
          <p:nvGrpSpPr>
            <p:cNvPr id="1514" name="Google Shape;1514;p17"/>
            <p:cNvGrpSpPr/>
            <p:nvPr/>
          </p:nvGrpSpPr>
          <p:grpSpPr>
            <a:xfrm>
              <a:off x="7193925" y="3631200"/>
              <a:ext cx="805075" cy="1170475"/>
              <a:chOff x="7193925" y="3631200"/>
              <a:chExt cx="805075" cy="1170475"/>
            </a:xfrm>
          </p:grpSpPr>
          <p:sp>
            <p:nvSpPr>
              <p:cNvPr id="1515" name="Google Shape;1515;p17"/>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7"/>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7"/>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7"/>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17"/>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7"/>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17"/>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17"/>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7"/>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7"/>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7"/>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7"/>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17"/>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17"/>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17"/>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17"/>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7"/>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7"/>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7"/>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7"/>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7"/>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7"/>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7"/>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17"/>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7"/>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17"/>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1" name="Google Shape;1541;p17"/>
            <p:cNvGrpSpPr/>
            <p:nvPr/>
          </p:nvGrpSpPr>
          <p:grpSpPr>
            <a:xfrm>
              <a:off x="7193925" y="3631200"/>
              <a:ext cx="805075" cy="1170475"/>
              <a:chOff x="7193925" y="3631200"/>
              <a:chExt cx="805075" cy="1170475"/>
            </a:xfrm>
          </p:grpSpPr>
          <p:sp>
            <p:nvSpPr>
              <p:cNvPr id="1542" name="Google Shape;1542;p17"/>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7"/>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7"/>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17"/>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17"/>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7"/>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7"/>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7"/>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7"/>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7"/>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7"/>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17"/>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7"/>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7"/>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7"/>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7"/>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7"/>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17"/>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17"/>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7"/>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17"/>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17"/>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7"/>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7"/>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17"/>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17"/>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68" name="Google Shape;1568;p17"/>
          <p:cNvSpPr/>
          <p:nvPr/>
        </p:nvSpPr>
        <p:spPr>
          <a:xfrm>
            <a:off x="8550228" y="1211022"/>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17"/>
          <p:cNvSpPr/>
          <p:nvPr/>
        </p:nvSpPr>
        <p:spPr>
          <a:xfrm>
            <a:off x="2296681" y="486283"/>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70" name="Google Shape;1570;p17"/>
          <p:cNvGrpSpPr/>
          <p:nvPr/>
        </p:nvGrpSpPr>
        <p:grpSpPr>
          <a:xfrm rot="310">
            <a:off x="671373" y="3954799"/>
            <a:ext cx="610552" cy="612548"/>
            <a:chOff x="3841181" y="335095"/>
            <a:chExt cx="549700" cy="551497"/>
          </a:xfrm>
        </p:grpSpPr>
        <p:grpSp>
          <p:nvGrpSpPr>
            <p:cNvPr id="1571" name="Google Shape;1571;p17"/>
            <p:cNvGrpSpPr/>
            <p:nvPr/>
          </p:nvGrpSpPr>
          <p:grpSpPr>
            <a:xfrm>
              <a:off x="3841181" y="335095"/>
              <a:ext cx="549700" cy="551497"/>
              <a:chOff x="4060200" y="636725"/>
              <a:chExt cx="359375" cy="360550"/>
            </a:xfrm>
          </p:grpSpPr>
          <p:sp>
            <p:nvSpPr>
              <p:cNvPr id="1572" name="Google Shape;1572;p17"/>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17"/>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17"/>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17"/>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17"/>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7"/>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7"/>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17"/>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7"/>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17"/>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17"/>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17"/>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17"/>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5" name="Google Shape;1585;p17"/>
            <p:cNvGrpSpPr/>
            <p:nvPr/>
          </p:nvGrpSpPr>
          <p:grpSpPr>
            <a:xfrm>
              <a:off x="3841181" y="335095"/>
              <a:ext cx="549700" cy="551497"/>
              <a:chOff x="4060200" y="636725"/>
              <a:chExt cx="359375" cy="360550"/>
            </a:xfrm>
          </p:grpSpPr>
          <p:sp>
            <p:nvSpPr>
              <p:cNvPr id="1586" name="Google Shape;1586;p17"/>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7"/>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7"/>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17"/>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17"/>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17"/>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17"/>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17"/>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17"/>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17"/>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17"/>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7"/>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17"/>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99" name="Google Shape;1599;p17"/>
          <p:cNvSpPr/>
          <p:nvPr/>
        </p:nvSpPr>
        <p:spPr>
          <a:xfrm>
            <a:off x="8247978" y="3774772"/>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7"/>
          <p:cNvSpPr/>
          <p:nvPr/>
        </p:nvSpPr>
        <p:spPr>
          <a:xfrm>
            <a:off x="4161953" y="4738747"/>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CUSTOM_7">
    <p:spTree>
      <p:nvGrpSpPr>
        <p:cNvPr id="1601" name="Shape 1601"/>
        <p:cNvGrpSpPr/>
        <p:nvPr/>
      </p:nvGrpSpPr>
      <p:grpSpPr>
        <a:xfrm>
          <a:off x="0" y="0"/>
          <a:ext cx="0" cy="0"/>
          <a:chOff x="0" y="0"/>
          <a:chExt cx="0" cy="0"/>
        </a:xfrm>
      </p:grpSpPr>
      <p:sp>
        <p:nvSpPr>
          <p:cNvPr id="1602" name="Google Shape;1602;p18"/>
          <p:cNvSpPr/>
          <p:nvPr/>
        </p:nvSpPr>
        <p:spPr>
          <a:xfrm flipH="1">
            <a:off x="5925073" y="277190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18"/>
          <p:cNvSpPr/>
          <p:nvPr/>
        </p:nvSpPr>
        <p:spPr>
          <a:xfrm flipH="1">
            <a:off x="-2783624" y="-817423"/>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18"/>
          <p:cNvSpPr txBox="1"/>
          <p:nvPr>
            <p:ph idx="1" type="subTitle"/>
          </p:nvPr>
        </p:nvSpPr>
        <p:spPr>
          <a:xfrm>
            <a:off x="3186923" y="4028500"/>
            <a:ext cx="4447800" cy="5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605" name="Google Shape;1605;p18"/>
          <p:cNvSpPr txBox="1"/>
          <p:nvPr>
            <p:ph type="title"/>
          </p:nvPr>
        </p:nvSpPr>
        <p:spPr>
          <a:xfrm>
            <a:off x="3186879" y="3649358"/>
            <a:ext cx="15216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606" name="Google Shape;1606;p18"/>
          <p:cNvSpPr txBox="1"/>
          <p:nvPr>
            <p:ph idx="2" type="subTitle"/>
          </p:nvPr>
        </p:nvSpPr>
        <p:spPr>
          <a:xfrm>
            <a:off x="2113600" y="2990475"/>
            <a:ext cx="4447800" cy="5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607" name="Google Shape;1607;p18"/>
          <p:cNvSpPr txBox="1"/>
          <p:nvPr>
            <p:ph idx="3" type="title"/>
          </p:nvPr>
        </p:nvSpPr>
        <p:spPr>
          <a:xfrm>
            <a:off x="2113600" y="2611333"/>
            <a:ext cx="15216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608" name="Google Shape;1608;p18"/>
          <p:cNvSpPr txBox="1"/>
          <p:nvPr>
            <p:ph idx="4" type="subTitle"/>
          </p:nvPr>
        </p:nvSpPr>
        <p:spPr>
          <a:xfrm>
            <a:off x="3186923" y="1952450"/>
            <a:ext cx="4447800" cy="5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609" name="Google Shape;1609;p18"/>
          <p:cNvSpPr txBox="1"/>
          <p:nvPr>
            <p:ph idx="5" type="title"/>
          </p:nvPr>
        </p:nvSpPr>
        <p:spPr>
          <a:xfrm>
            <a:off x="3186879" y="1573309"/>
            <a:ext cx="1521600" cy="4203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610" name="Google Shape;1610;p18"/>
          <p:cNvSpPr txBox="1"/>
          <p:nvPr>
            <p:ph idx="6"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1611" name="Google Shape;1611;p18"/>
          <p:cNvSpPr/>
          <p:nvPr/>
        </p:nvSpPr>
        <p:spPr>
          <a:xfrm>
            <a:off x="329799" y="35145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12" name="Google Shape;1612;p18"/>
          <p:cNvGrpSpPr/>
          <p:nvPr/>
        </p:nvGrpSpPr>
        <p:grpSpPr>
          <a:xfrm>
            <a:off x="438381" y="4059670"/>
            <a:ext cx="549700" cy="551497"/>
            <a:chOff x="3841181" y="335095"/>
            <a:chExt cx="549700" cy="551497"/>
          </a:xfrm>
        </p:grpSpPr>
        <p:grpSp>
          <p:nvGrpSpPr>
            <p:cNvPr id="1613" name="Google Shape;1613;p18"/>
            <p:cNvGrpSpPr/>
            <p:nvPr/>
          </p:nvGrpSpPr>
          <p:grpSpPr>
            <a:xfrm>
              <a:off x="3841181" y="335095"/>
              <a:ext cx="549700" cy="551497"/>
              <a:chOff x="4060200" y="636725"/>
              <a:chExt cx="359375" cy="360550"/>
            </a:xfrm>
          </p:grpSpPr>
          <p:sp>
            <p:nvSpPr>
              <p:cNvPr id="1614" name="Google Shape;1614;p1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1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1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1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1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1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1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1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1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1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7" name="Google Shape;1627;p18"/>
            <p:cNvGrpSpPr/>
            <p:nvPr/>
          </p:nvGrpSpPr>
          <p:grpSpPr>
            <a:xfrm>
              <a:off x="3841181" y="335095"/>
              <a:ext cx="549700" cy="551497"/>
              <a:chOff x="4060200" y="636725"/>
              <a:chExt cx="359375" cy="360550"/>
            </a:xfrm>
          </p:grpSpPr>
          <p:sp>
            <p:nvSpPr>
              <p:cNvPr id="1628" name="Google Shape;1628;p1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1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1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1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1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1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1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1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1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641" name="Google Shape;1641;p18"/>
          <p:cNvGrpSpPr/>
          <p:nvPr/>
        </p:nvGrpSpPr>
        <p:grpSpPr>
          <a:xfrm rot="-3599956">
            <a:off x="7508108" y="472012"/>
            <a:ext cx="805057" cy="1170449"/>
            <a:chOff x="7193925" y="3631200"/>
            <a:chExt cx="805075" cy="1170475"/>
          </a:xfrm>
        </p:grpSpPr>
        <p:grpSp>
          <p:nvGrpSpPr>
            <p:cNvPr id="1642" name="Google Shape;1642;p18"/>
            <p:cNvGrpSpPr/>
            <p:nvPr/>
          </p:nvGrpSpPr>
          <p:grpSpPr>
            <a:xfrm>
              <a:off x="7193925" y="3631200"/>
              <a:ext cx="805075" cy="1170475"/>
              <a:chOff x="7193925" y="3631200"/>
              <a:chExt cx="805075" cy="1170475"/>
            </a:xfrm>
          </p:grpSpPr>
          <p:sp>
            <p:nvSpPr>
              <p:cNvPr id="1643" name="Google Shape;1643;p18"/>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18"/>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8"/>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8"/>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8"/>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8"/>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18"/>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18"/>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8"/>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18"/>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18"/>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18"/>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18"/>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18"/>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18"/>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18"/>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18"/>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8"/>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18"/>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18"/>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18"/>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18"/>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18"/>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8"/>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8"/>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18"/>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9" name="Google Shape;1669;p18"/>
            <p:cNvGrpSpPr/>
            <p:nvPr/>
          </p:nvGrpSpPr>
          <p:grpSpPr>
            <a:xfrm>
              <a:off x="7193925" y="3631200"/>
              <a:ext cx="805075" cy="1170475"/>
              <a:chOff x="7193925" y="3631200"/>
              <a:chExt cx="805075" cy="1170475"/>
            </a:xfrm>
          </p:grpSpPr>
          <p:sp>
            <p:nvSpPr>
              <p:cNvPr id="1670" name="Google Shape;1670;p18"/>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18"/>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18"/>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8"/>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18"/>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8"/>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8"/>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18"/>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8"/>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8"/>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18"/>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18"/>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18"/>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8"/>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8"/>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8"/>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8"/>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8"/>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18"/>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18"/>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18"/>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18"/>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18"/>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18"/>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18"/>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18"/>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696" name="Google Shape;1696;p18"/>
          <p:cNvSpPr/>
          <p:nvPr/>
        </p:nvSpPr>
        <p:spPr>
          <a:xfrm>
            <a:off x="8581452" y="1661844"/>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18"/>
          <p:cNvSpPr/>
          <p:nvPr/>
        </p:nvSpPr>
        <p:spPr>
          <a:xfrm>
            <a:off x="1602327" y="128911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18"/>
          <p:cNvSpPr/>
          <p:nvPr/>
        </p:nvSpPr>
        <p:spPr>
          <a:xfrm>
            <a:off x="8542299" y="402263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8"/>
          <p:cNvSpPr/>
          <p:nvPr/>
        </p:nvSpPr>
        <p:spPr>
          <a:xfrm>
            <a:off x="8424002" y="469016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00" name="Google Shape;1700;p18"/>
          <p:cNvGrpSpPr/>
          <p:nvPr/>
        </p:nvGrpSpPr>
        <p:grpSpPr>
          <a:xfrm rot="1799971">
            <a:off x="682909" y="463744"/>
            <a:ext cx="610616" cy="612612"/>
            <a:chOff x="3841181" y="335095"/>
            <a:chExt cx="549700" cy="551497"/>
          </a:xfrm>
        </p:grpSpPr>
        <p:grpSp>
          <p:nvGrpSpPr>
            <p:cNvPr id="1701" name="Google Shape;1701;p18"/>
            <p:cNvGrpSpPr/>
            <p:nvPr/>
          </p:nvGrpSpPr>
          <p:grpSpPr>
            <a:xfrm>
              <a:off x="3841181" y="335095"/>
              <a:ext cx="549700" cy="551497"/>
              <a:chOff x="4060200" y="636725"/>
              <a:chExt cx="359375" cy="360550"/>
            </a:xfrm>
          </p:grpSpPr>
          <p:sp>
            <p:nvSpPr>
              <p:cNvPr id="1702" name="Google Shape;1702;p1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1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1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1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1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1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1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1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1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1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1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1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1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5" name="Google Shape;1715;p18"/>
            <p:cNvGrpSpPr/>
            <p:nvPr/>
          </p:nvGrpSpPr>
          <p:grpSpPr>
            <a:xfrm>
              <a:off x="3841181" y="335095"/>
              <a:ext cx="549700" cy="551497"/>
              <a:chOff x="4060200" y="636725"/>
              <a:chExt cx="359375" cy="360550"/>
            </a:xfrm>
          </p:grpSpPr>
          <p:sp>
            <p:nvSpPr>
              <p:cNvPr id="1716" name="Google Shape;1716;p1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1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1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1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1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1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1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1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1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1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1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1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2">
    <p:spTree>
      <p:nvGrpSpPr>
        <p:cNvPr id="1729" name="Shape 1729"/>
        <p:cNvGrpSpPr/>
        <p:nvPr/>
      </p:nvGrpSpPr>
      <p:grpSpPr>
        <a:xfrm>
          <a:off x="0" y="0"/>
          <a:ext cx="0" cy="0"/>
          <a:chOff x="0" y="0"/>
          <a:chExt cx="0" cy="0"/>
        </a:xfrm>
      </p:grpSpPr>
      <p:sp>
        <p:nvSpPr>
          <p:cNvPr id="1730" name="Google Shape;1730;p19"/>
          <p:cNvSpPr txBox="1"/>
          <p:nvPr>
            <p:ph idx="1" type="subTitle"/>
          </p:nvPr>
        </p:nvSpPr>
        <p:spPr>
          <a:xfrm>
            <a:off x="1074925" y="3260656"/>
            <a:ext cx="1719600" cy="972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731" name="Google Shape;1731;p19"/>
          <p:cNvSpPr txBox="1"/>
          <p:nvPr>
            <p:ph type="title"/>
          </p:nvPr>
        </p:nvSpPr>
        <p:spPr>
          <a:xfrm>
            <a:off x="1074925" y="2947964"/>
            <a:ext cx="1719600" cy="417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732" name="Google Shape;1732;p19"/>
          <p:cNvSpPr txBox="1"/>
          <p:nvPr>
            <p:ph idx="2" type="subTitle"/>
          </p:nvPr>
        </p:nvSpPr>
        <p:spPr>
          <a:xfrm>
            <a:off x="6349447" y="3260653"/>
            <a:ext cx="1719600" cy="972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733" name="Google Shape;1733;p19"/>
          <p:cNvSpPr txBox="1"/>
          <p:nvPr>
            <p:ph idx="3" type="title"/>
          </p:nvPr>
        </p:nvSpPr>
        <p:spPr>
          <a:xfrm>
            <a:off x="6349437" y="2947964"/>
            <a:ext cx="1719600" cy="417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734" name="Google Shape;1734;p19"/>
          <p:cNvSpPr txBox="1"/>
          <p:nvPr>
            <p:ph idx="4"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1735" name="Google Shape;1735;p19"/>
          <p:cNvSpPr txBox="1"/>
          <p:nvPr>
            <p:ph idx="5" type="subTitle"/>
          </p:nvPr>
        </p:nvSpPr>
        <p:spPr>
          <a:xfrm>
            <a:off x="3712200" y="2803453"/>
            <a:ext cx="1719600" cy="972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736" name="Google Shape;1736;p19"/>
          <p:cNvSpPr txBox="1"/>
          <p:nvPr>
            <p:ph idx="6" type="title"/>
          </p:nvPr>
        </p:nvSpPr>
        <p:spPr>
          <a:xfrm>
            <a:off x="3712187" y="2490764"/>
            <a:ext cx="1719600" cy="417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737" name="Google Shape;1737;p19"/>
          <p:cNvSpPr/>
          <p:nvPr/>
        </p:nvSpPr>
        <p:spPr>
          <a:xfrm flipH="1">
            <a:off x="5533698" y="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19"/>
          <p:cNvSpPr/>
          <p:nvPr/>
        </p:nvSpPr>
        <p:spPr>
          <a:xfrm flipH="1">
            <a:off x="-2671799" y="2318502"/>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19"/>
          <p:cNvSpPr/>
          <p:nvPr/>
        </p:nvSpPr>
        <p:spPr>
          <a:xfrm>
            <a:off x="382356" y="453240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19"/>
          <p:cNvSpPr/>
          <p:nvPr/>
        </p:nvSpPr>
        <p:spPr>
          <a:xfrm>
            <a:off x="4837027" y="439941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19"/>
          <p:cNvSpPr/>
          <p:nvPr/>
        </p:nvSpPr>
        <p:spPr>
          <a:xfrm>
            <a:off x="8657964" y="65846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9"/>
          <p:cNvSpPr/>
          <p:nvPr/>
        </p:nvSpPr>
        <p:spPr>
          <a:xfrm>
            <a:off x="313099" y="186130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9"/>
          <p:cNvSpPr/>
          <p:nvPr/>
        </p:nvSpPr>
        <p:spPr>
          <a:xfrm>
            <a:off x="1611456" y="53949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19"/>
          <p:cNvSpPr/>
          <p:nvPr/>
        </p:nvSpPr>
        <p:spPr>
          <a:xfrm>
            <a:off x="8618811" y="434953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45" name="Google Shape;1745;p19"/>
          <p:cNvGrpSpPr/>
          <p:nvPr/>
        </p:nvGrpSpPr>
        <p:grpSpPr>
          <a:xfrm rot="-3599956">
            <a:off x="7253099" y="487351"/>
            <a:ext cx="1006697" cy="1262176"/>
            <a:chOff x="7475418" y="335106"/>
            <a:chExt cx="1006719" cy="1262203"/>
          </a:xfrm>
        </p:grpSpPr>
        <p:grpSp>
          <p:nvGrpSpPr>
            <p:cNvPr id="1746" name="Google Shape;1746;p19"/>
            <p:cNvGrpSpPr/>
            <p:nvPr/>
          </p:nvGrpSpPr>
          <p:grpSpPr>
            <a:xfrm>
              <a:off x="7475418" y="335106"/>
              <a:ext cx="1006719" cy="1262203"/>
              <a:chOff x="4877175" y="2144300"/>
              <a:chExt cx="534125" cy="669675"/>
            </a:xfrm>
          </p:grpSpPr>
          <p:sp>
            <p:nvSpPr>
              <p:cNvPr id="1747" name="Google Shape;1747;p19"/>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19"/>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19"/>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19"/>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19"/>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19"/>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19"/>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19"/>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19"/>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19"/>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19"/>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19"/>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19"/>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19"/>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19"/>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19"/>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19"/>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19"/>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19"/>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9"/>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19"/>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19"/>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19"/>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19"/>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19"/>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19"/>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3" name="Google Shape;1773;p19"/>
            <p:cNvGrpSpPr/>
            <p:nvPr/>
          </p:nvGrpSpPr>
          <p:grpSpPr>
            <a:xfrm>
              <a:off x="7475418" y="335106"/>
              <a:ext cx="1006719" cy="1262203"/>
              <a:chOff x="4877175" y="2144300"/>
              <a:chExt cx="534125" cy="669675"/>
            </a:xfrm>
          </p:grpSpPr>
          <p:sp>
            <p:nvSpPr>
              <p:cNvPr id="1774" name="Google Shape;1774;p19"/>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19"/>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19"/>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19"/>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19"/>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19"/>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19"/>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19"/>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19"/>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19"/>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19"/>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19"/>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19"/>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19"/>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19"/>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19"/>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19"/>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19"/>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19"/>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19"/>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19"/>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19"/>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19"/>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19"/>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19"/>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19"/>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800" name="Google Shape;1800;p19"/>
          <p:cNvGrpSpPr/>
          <p:nvPr/>
        </p:nvGrpSpPr>
        <p:grpSpPr>
          <a:xfrm>
            <a:off x="3947656" y="4453295"/>
            <a:ext cx="549700" cy="551497"/>
            <a:chOff x="3841181" y="335095"/>
            <a:chExt cx="549700" cy="551497"/>
          </a:xfrm>
        </p:grpSpPr>
        <p:grpSp>
          <p:nvGrpSpPr>
            <p:cNvPr id="1801" name="Google Shape;1801;p19"/>
            <p:cNvGrpSpPr/>
            <p:nvPr/>
          </p:nvGrpSpPr>
          <p:grpSpPr>
            <a:xfrm>
              <a:off x="3841181" y="335095"/>
              <a:ext cx="549700" cy="551497"/>
              <a:chOff x="4060200" y="636725"/>
              <a:chExt cx="359375" cy="360550"/>
            </a:xfrm>
          </p:grpSpPr>
          <p:sp>
            <p:nvSpPr>
              <p:cNvPr id="1802" name="Google Shape;1802;p19"/>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19"/>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19"/>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19"/>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19"/>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19"/>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19"/>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19"/>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19"/>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19"/>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19"/>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19"/>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19"/>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5" name="Google Shape;1815;p19"/>
            <p:cNvGrpSpPr/>
            <p:nvPr/>
          </p:nvGrpSpPr>
          <p:grpSpPr>
            <a:xfrm>
              <a:off x="3841181" y="335095"/>
              <a:ext cx="549700" cy="551497"/>
              <a:chOff x="4060200" y="636725"/>
              <a:chExt cx="359375" cy="360550"/>
            </a:xfrm>
          </p:grpSpPr>
          <p:sp>
            <p:nvSpPr>
              <p:cNvPr id="1816" name="Google Shape;1816;p19"/>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19"/>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19"/>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19"/>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19"/>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19"/>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19"/>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19"/>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19"/>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19"/>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19"/>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19"/>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19"/>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829" name="Google Shape;1829;p19"/>
          <p:cNvGrpSpPr/>
          <p:nvPr/>
        </p:nvGrpSpPr>
        <p:grpSpPr>
          <a:xfrm rot="-1799830">
            <a:off x="521534" y="738590"/>
            <a:ext cx="757222" cy="759698"/>
            <a:chOff x="3841181" y="335095"/>
            <a:chExt cx="549700" cy="551497"/>
          </a:xfrm>
        </p:grpSpPr>
        <p:grpSp>
          <p:nvGrpSpPr>
            <p:cNvPr id="1830" name="Google Shape;1830;p19"/>
            <p:cNvGrpSpPr/>
            <p:nvPr/>
          </p:nvGrpSpPr>
          <p:grpSpPr>
            <a:xfrm>
              <a:off x="3841181" y="335095"/>
              <a:ext cx="549700" cy="551497"/>
              <a:chOff x="4060200" y="636725"/>
              <a:chExt cx="359375" cy="360550"/>
            </a:xfrm>
          </p:grpSpPr>
          <p:sp>
            <p:nvSpPr>
              <p:cNvPr id="1831" name="Google Shape;1831;p19"/>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19"/>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19"/>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19"/>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19"/>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19"/>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19"/>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19"/>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19"/>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19"/>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19"/>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19"/>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19"/>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4" name="Google Shape;1844;p19"/>
            <p:cNvGrpSpPr/>
            <p:nvPr/>
          </p:nvGrpSpPr>
          <p:grpSpPr>
            <a:xfrm>
              <a:off x="3841181" y="335095"/>
              <a:ext cx="549700" cy="551497"/>
              <a:chOff x="4060200" y="636725"/>
              <a:chExt cx="359375" cy="360550"/>
            </a:xfrm>
          </p:grpSpPr>
          <p:sp>
            <p:nvSpPr>
              <p:cNvPr id="1845" name="Google Shape;1845;p19"/>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19"/>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19"/>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19"/>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19"/>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19"/>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19"/>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19"/>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19"/>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19"/>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19"/>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19"/>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19"/>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3">
    <p:spTree>
      <p:nvGrpSpPr>
        <p:cNvPr id="1858" name="Shape 1858"/>
        <p:cNvGrpSpPr/>
        <p:nvPr/>
      </p:nvGrpSpPr>
      <p:grpSpPr>
        <a:xfrm>
          <a:off x="0" y="0"/>
          <a:ext cx="0" cy="0"/>
          <a:chOff x="0" y="0"/>
          <a:chExt cx="0" cy="0"/>
        </a:xfrm>
      </p:grpSpPr>
      <p:sp>
        <p:nvSpPr>
          <p:cNvPr id="1859" name="Google Shape;1859;p20"/>
          <p:cNvSpPr txBox="1"/>
          <p:nvPr>
            <p:ph idx="1" type="subTitle"/>
          </p:nvPr>
        </p:nvSpPr>
        <p:spPr>
          <a:xfrm>
            <a:off x="1395500" y="3672125"/>
            <a:ext cx="1898100" cy="612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860" name="Google Shape;1860;p20"/>
          <p:cNvSpPr txBox="1"/>
          <p:nvPr>
            <p:ph type="title"/>
          </p:nvPr>
        </p:nvSpPr>
        <p:spPr>
          <a:xfrm>
            <a:off x="1395492" y="3358203"/>
            <a:ext cx="1898100" cy="417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861" name="Google Shape;1861;p20"/>
          <p:cNvSpPr txBox="1"/>
          <p:nvPr>
            <p:ph idx="2" type="subTitle"/>
          </p:nvPr>
        </p:nvSpPr>
        <p:spPr>
          <a:xfrm>
            <a:off x="5852853" y="3672126"/>
            <a:ext cx="1898100" cy="61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862" name="Google Shape;1862;p20"/>
          <p:cNvSpPr txBox="1"/>
          <p:nvPr>
            <p:ph idx="3" type="title"/>
          </p:nvPr>
        </p:nvSpPr>
        <p:spPr>
          <a:xfrm>
            <a:off x="5852850" y="3358207"/>
            <a:ext cx="1898100" cy="417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863" name="Google Shape;1863;p20"/>
          <p:cNvSpPr txBox="1"/>
          <p:nvPr>
            <p:ph idx="4"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1864" name="Google Shape;1864;p20"/>
          <p:cNvSpPr txBox="1"/>
          <p:nvPr>
            <p:ph idx="5" type="subTitle"/>
          </p:nvPr>
        </p:nvSpPr>
        <p:spPr>
          <a:xfrm>
            <a:off x="5852872" y="2355549"/>
            <a:ext cx="1898100" cy="61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865" name="Google Shape;1865;p20"/>
          <p:cNvSpPr txBox="1"/>
          <p:nvPr>
            <p:ph idx="6" type="title"/>
          </p:nvPr>
        </p:nvSpPr>
        <p:spPr>
          <a:xfrm>
            <a:off x="5852866" y="2041625"/>
            <a:ext cx="1898100" cy="417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866" name="Google Shape;1866;p20"/>
          <p:cNvSpPr txBox="1"/>
          <p:nvPr>
            <p:ph idx="7" type="subTitle"/>
          </p:nvPr>
        </p:nvSpPr>
        <p:spPr>
          <a:xfrm>
            <a:off x="1395475" y="2355551"/>
            <a:ext cx="1898100" cy="612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867" name="Google Shape;1867;p20"/>
          <p:cNvSpPr txBox="1"/>
          <p:nvPr>
            <p:ph idx="8" type="title"/>
          </p:nvPr>
        </p:nvSpPr>
        <p:spPr>
          <a:xfrm>
            <a:off x="1395475" y="2041625"/>
            <a:ext cx="1898100" cy="417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868" name="Google Shape;1868;p20"/>
          <p:cNvSpPr/>
          <p:nvPr/>
        </p:nvSpPr>
        <p:spPr>
          <a:xfrm flipH="1">
            <a:off x="6156673" y="-11655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20"/>
          <p:cNvSpPr/>
          <p:nvPr/>
        </p:nvSpPr>
        <p:spPr>
          <a:xfrm flipH="1">
            <a:off x="-3614224" y="-974973"/>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20"/>
          <p:cNvSpPr/>
          <p:nvPr/>
        </p:nvSpPr>
        <p:spPr>
          <a:xfrm flipH="1">
            <a:off x="2417960" y="396200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20"/>
          <p:cNvSpPr/>
          <p:nvPr/>
        </p:nvSpPr>
        <p:spPr>
          <a:xfrm>
            <a:off x="803156" y="4599433"/>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72" name="Google Shape;1872;p20"/>
          <p:cNvGrpSpPr/>
          <p:nvPr/>
        </p:nvGrpSpPr>
        <p:grpSpPr>
          <a:xfrm rot="2700000">
            <a:off x="444528" y="670125"/>
            <a:ext cx="805067" cy="1170464"/>
            <a:chOff x="7193925" y="3631200"/>
            <a:chExt cx="805075" cy="1170475"/>
          </a:xfrm>
        </p:grpSpPr>
        <p:grpSp>
          <p:nvGrpSpPr>
            <p:cNvPr id="1873" name="Google Shape;1873;p20"/>
            <p:cNvGrpSpPr/>
            <p:nvPr/>
          </p:nvGrpSpPr>
          <p:grpSpPr>
            <a:xfrm>
              <a:off x="7193925" y="3631200"/>
              <a:ext cx="805075" cy="1170475"/>
              <a:chOff x="7193925" y="3631200"/>
              <a:chExt cx="805075" cy="1170475"/>
            </a:xfrm>
          </p:grpSpPr>
          <p:sp>
            <p:nvSpPr>
              <p:cNvPr id="1874" name="Google Shape;1874;p20"/>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20"/>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20"/>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20"/>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20"/>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20"/>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20"/>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20"/>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20"/>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20"/>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20"/>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20"/>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20"/>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20"/>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20"/>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20"/>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20"/>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20"/>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20"/>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20"/>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20"/>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20"/>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20"/>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20"/>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20"/>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20"/>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0" name="Google Shape;1900;p20"/>
            <p:cNvGrpSpPr/>
            <p:nvPr/>
          </p:nvGrpSpPr>
          <p:grpSpPr>
            <a:xfrm>
              <a:off x="7193925" y="3631200"/>
              <a:ext cx="805075" cy="1170475"/>
              <a:chOff x="7193925" y="3631200"/>
              <a:chExt cx="805075" cy="1170475"/>
            </a:xfrm>
          </p:grpSpPr>
          <p:sp>
            <p:nvSpPr>
              <p:cNvPr id="1901" name="Google Shape;1901;p20"/>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20"/>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20"/>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20"/>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20"/>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20"/>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20"/>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20"/>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20"/>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20"/>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20"/>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20"/>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20"/>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20"/>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20"/>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20"/>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20"/>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20"/>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20"/>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20"/>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20"/>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20"/>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20"/>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20"/>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20"/>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20"/>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27" name="Google Shape;1927;p20"/>
          <p:cNvSpPr/>
          <p:nvPr/>
        </p:nvSpPr>
        <p:spPr>
          <a:xfrm>
            <a:off x="8541156" y="1556533"/>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28" name="Google Shape;1928;p20"/>
          <p:cNvGrpSpPr/>
          <p:nvPr/>
        </p:nvGrpSpPr>
        <p:grpSpPr>
          <a:xfrm rot="310">
            <a:off x="8306748" y="4241137"/>
            <a:ext cx="610552" cy="612548"/>
            <a:chOff x="3841181" y="335095"/>
            <a:chExt cx="549700" cy="551497"/>
          </a:xfrm>
        </p:grpSpPr>
        <p:grpSp>
          <p:nvGrpSpPr>
            <p:cNvPr id="1929" name="Google Shape;1929;p20"/>
            <p:cNvGrpSpPr/>
            <p:nvPr/>
          </p:nvGrpSpPr>
          <p:grpSpPr>
            <a:xfrm>
              <a:off x="3841181" y="335095"/>
              <a:ext cx="549700" cy="551497"/>
              <a:chOff x="4060200" y="636725"/>
              <a:chExt cx="359375" cy="360550"/>
            </a:xfrm>
          </p:grpSpPr>
          <p:sp>
            <p:nvSpPr>
              <p:cNvPr id="1930" name="Google Shape;1930;p2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2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2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2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2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2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2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2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2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2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2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2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2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3" name="Google Shape;1943;p20"/>
            <p:cNvGrpSpPr/>
            <p:nvPr/>
          </p:nvGrpSpPr>
          <p:grpSpPr>
            <a:xfrm>
              <a:off x="3841181" y="335095"/>
              <a:ext cx="549700" cy="551497"/>
              <a:chOff x="4060200" y="636725"/>
              <a:chExt cx="359375" cy="360550"/>
            </a:xfrm>
          </p:grpSpPr>
          <p:sp>
            <p:nvSpPr>
              <p:cNvPr id="1944" name="Google Shape;1944;p2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2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2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2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2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2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2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2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2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2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2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2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2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57" name="Google Shape;1957;p20"/>
          <p:cNvSpPr/>
          <p:nvPr/>
        </p:nvSpPr>
        <p:spPr>
          <a:xfrm>
            <a:off x="8570653" y="3551947"/>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20"/>
          <p:cNvSpPr/>
          <p:nvPr/>
        </p:nvSpPr>
        <p:spPr>
          <a:xfrm>
            <a:off x="1418131" y="126030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20"/>
          <p:cNvSpPr/>
          <p:nvPr/>
        </p:nvSpPr>
        <p:spPr>
          <a:xfrm>
            <a:off x="340781" y="372379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20"/>
          <p:cNvSpPr/>
          <p:nvPr/>
        </p:nvSpPr>
        <p:spPr>
          <a:xfrm>
            <a:off x="448078" y="316247"/>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28">
    <p:spTree>
      <p:nvGrpSpPr>
        <p:cNvPr id="1961" name="Shape 1961"/>
        <p:cNvGrpSpPr/>
        <p:nvPr/>
      </p:nvGrpSpPr>
      <p:grpSpPr>
        <a:xfrm>
          <a:off x="0" y="0"/>
          <a:ext cx="0" cy="0"/>
          <a:chOff x="0" y="0"/>
          <a:chExt cx="0" cy="0"/>
        </a:xfrm>
      </p:grpSpPr>
      <p:sp>
        <p:nvSpPr>
          <p:cNvPr id="1962" name="Google Shape;1962;p21"/>
          <p:cNvSpPr txBox="1"/>
          <p:nvPr>
            <p:ph idx="1" type="subTitle"/>
          </p:nvPr>
        </p:nvSpPr>
        <p:spPr>
          <a:xfrm>
            <a:off x="2274050" y="3692417"/>
            <a:ext cx="1898100" cy="61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963" name="Google Shape;1963;p21"/>
          <p:cNvSpPr txBox="1"/>
          <p:nvPr>
            <p:ph type="title"/>
          </p:nvPr>
        </p:nvSpPr>
        <p:spPr>
          <a:xfrm>
            <a:off x="2274042" y="3378170"/>
            <a:ext cx="1898100" cy="417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964" name="Google Shape;1964;p21"/>
          <p:cNvSpPr txBox="1"/>
          <p:nvPr>
            <p:ph idx="2" type="subTitle"/>
          </p:nvPr>
        </p:nvSpPr>
        <p:spPr>
          <a:xfrm>
            <a:off x="4966303" y="3692418"/>
            <a:ext cx="1898100" cy="612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965" name="Google Shape;1965;p21"/>
          <p:cNvSpPr txBox="1"/>
          <p:nvPr>
            <p:ph idx="3" type="title"/>
          </p:nvPr>
        </p:nvSpPr>
        <p:spPr>
          <a:xfrm>
            <a:off x="4966300" y="3378174"/>
            <a:ext cx="1898100" cy="417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966" name="Google Shape;1966;p21"/>
          <p:cNvSpPr txBox="1"/>
          <p:nvPr>
            <p:ph idx="4"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1967" name="Google Shape;1967;p21"/>
          <p:cNvSpPr txBox="1"/>
          <p:nvPr>
            <p:ph idx="5" type="subTitle"/>
          </p:nvPr>
        </p:nvSpPr>
        <p:spPr>
          <a:xfrm>
            <a:off x="4966322" y="2375841"/>
            <a:ext cx="1898100" cy="612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968" name="Google Shape;1968;p21"/>
          <p:cNvSpPr txBox="1"/>
          <p:nvPr>
            <p:ph idx="6" type="title"/>
          </p:nvPr>
        </p:nvSpPr>
        <p:spPr>
          <a:xfrm>
            <a:off x="4966316" y="2061592"/>
            <a:ext cx="1898100" cy="417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969" name="Google Shape;1969;p21"/>
          <p:cNvSpPr txBox="1"/>
          <p:nvPr>
            <p:ph idx="7" type="subTitle"/>
          </p:nvPr>
        </p:nvSpPr>
        <p:spPr>
          <a:xfrm>
            <a:off x="2274025" y="2375844"/>
            <a:ext cx="1898100" cy="61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1970" name="Google Shape;1970;p21"/>
          <p:cNvSpPr txBox="1"/>
          <p:nvPr>
            <p:ph idx="8" type="title"/>
          </p:nvPr>
        </p:nvSpPr>
        <p:spPr>
          <a:xfrm>
            <a:off x="2274025" y="2061592"/>
            <a:ext cx="1898100" cy="417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971" name="Google Shape;1971;p21"/>
          <p:cNvSpPr/>
          <p:nvPr/>
        </p:nvSpPr>
        <p:spPr>
          <a:xfrm flipH="1">
            <a:off x="3168223" y="-212377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21"/>
          <p:cNvSpPr/>
          <p:nvPr/>
        </p:nvSpPr>
        <p:spPr>
          <a:xfrm flipH="1">
            <a:off x="-4491274" y="1445002"/>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21"/>
          <p:cNvSpPr/>
          <p:nvPr/>
        </p:nvSpPr>
        <p:spPr>
          <a:xfrm flipH="1">
            <a:off x="4318210" y="342385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21"/>
          <p:cNvSpPr/>
          <p:nvPr/>
        </p:nvSpPr>
        <p:spPr>
          <a:xfrm>
            <a:off x="1023877" y="477291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21"/>
          <p:cNvSpPr/>
          <p:nvPr/>
        </p:nvSpPr>
        <p:spPr>
          <a:xfrm>
            <a:off x="1633311" y="7533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21"/>
          <p:cNvSpPr/>
          <p:nvPr/>
        </p:nvSpPr>
        <p:spPr>
          <a:xfrm>
            <a:off x="7513874" y="5070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21"/>
          <p:cNvSpPr/>
          <p:nvPr/>
        </p:nvSpPr>
        <p:spPr>
          <a:xfrm>
            <a:off x="303436" y="403791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78" name="Google Shape;1978;p21"/>
          <p:cNvGrpSpPr/>
          <p:nvPr/>
        </p:nvGrpSpPr>
        <p:grpSpPr>
          <a:xfrm>
            <a:off x="7927418" y="355881"/>
            <a:ext cx="1006719" cy="1262203"/>
            <a:chOff x="7475418" y="335106"/>
            <a:chExt cx="1006719" cy="1262203"/>
          </a:xfrm>
        </p:grpSpPr>
        <p:grpSp>
          <p:nvGrpSpPr>
            <p:cNvPr id="1979" name="Google Shape;1979;p21"/>
            <p:cNvGrpSpPr/>
            <p:nvPr/>
          </p:nvGrpSpPr>
          <p:grpSpPr>
            <a:xfrm>
              <a:off x="7475418" y="335106"/>
              <a:ext cx="1006719" cy="1262203"/>
              <a:chOff x="4877175" y="2144300"/>
              <a:chExt cx="534125" cy="669675"/>
            </a:xfrm>
          </p:grpSpPr>
          <p:sp>
            <p:nvSpPr>
              <p:cNvPr id="1980" name="Google Shape;1980;p21"/>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21"/>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21"/>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21"/>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21"/>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21"/>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21"/>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21"/>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21"/>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21"/>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21"/>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21"/>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21"/>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21"/>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21"/>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21"/>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21"/>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21"/>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21"/>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21"/>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21"/>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21"/>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21"/>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21"/>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21"/>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21"/>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06" name="Google Shape;2006;p21"/>
            <p:cNvGrpSpPr/>
            <p:nvPr/>
          </p:nvGrpSpPr>
          <p:grpSpPr>
            <a:xfrm>
              <a:off x="7475418" y="335106"/>
              <a:ext cx="1006719" cy="1262203"/>
              <a:chOff x="4877175" y="2144300"/>
              <a:chExt cx="534125" cy="669675"/>
            </a:xfrm>
          </p:grpSpPr>
          <p:sp>
            <p:nvSpPr>
              <p:cNvPr id="2007" name="Google Shape;2007;p21"/>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21"/>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21"/>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21"/>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21"/>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21"/>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21"/>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21"/>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21"/>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21"/>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21"/>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21"/>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21"/>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21"/>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21"/>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21"/>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21"/>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21"/>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21"/>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21"/>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21"/>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21"/>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21"/>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21"/>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21"/>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21"/>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033" name="Google Shape;2033;p21"/>
          <p:cNvGrpSpPr/>
          <p:nvPr/>
        </p:nvGrpSpPr>
        <p:grpSpPr>
          <a:xfrm rot="1800044">
            <a:off x="589562" y="395312"/>
            <a:ext cx="805057" cy="1170449"/>
            <a:chOff x="7193925" y="3631200"/>
            <a:chExt cx="805075" cy="1170475"/>
          </a:xfrm>
        </p:grpSpPr>
        <p:grpSp>
          <p:nvGrpSpPr>
            <p:cNvPr id="2034" name="Google Shape;2034;p21"/>
            <p:cNvGrpSpPr/>
            <p:nvPr/>
          </p:nvGrpSpPr>
          <p:grpSpPr>
            <a:xfrm>
              <a:off x="7193925" y="3631200"/>
              <a:ext cx="805075" cy="1170475"/>
              <a:chOff x="7193925" y="3631200"/>
              <a:chExt cx="805075" cy="1170475"/>
            </a:xfrm>
          </p:grpSpPr>
          <p:sp>
            <p:nvSpPr>
              <p:cNvPr id="2035" name="Google Shape;2035;p21"/>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21"/>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21"/>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21"/>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21"/>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21"/>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21"/>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21"/>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21"/>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21"/>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21"/>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21"/>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21"/>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21"/>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21"/>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21"/>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21"/>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21"/>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21"/>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21"/>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21"/>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21"/>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21"/>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21"/>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21"/>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21"/>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1" name="Google Shape;2061;p21"/>
            <p:cNvGrpSpPr/>
            <p:nvPr/>
          </p:nvGrpSpPr>
          <p:grpSpPr>
            <a:xfrm>
              <a:off x="7193925" y="3631200"/>
              <a:ext cx="805075" cy="1170475"/>
              <a:chOff x="7193925" y="3631200"/>
              <a:chExt cx="805075" cy="1170475"/>
            </a:xfrm>
          </p:grpSpPr>
          <p:sp>
            <p:nvSpPr>
              <p:cNvPr id="2062" name="Google Shape;2062;p21"/>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21"/>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21"/>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21"/>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21"/>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21"/>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21"/>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21"/>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21"/>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21"/>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21"/>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21"/>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21"/>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21"/>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21"/>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21"/>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21"/>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21"/>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21"/>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21"/>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21"/>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21"/>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21"/>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21"/>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21"/>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21"/>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088" name="Google Shape;2088;p21"/>
          <p:cNvSpPr/>
          <p:nvPr/>
        </p:nvSpPr>
        <p:spPr>
          <a:xfrm>
            <a:off x="8430774" y="355803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21"/>
          <p:cNvSpPr/>
          <p:nvPr/>
        </p:nvSpPr>
        <p:spPr>
          <a:xfrm>
            <a:off x="7927424" y="436091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24">
    <p:spTree>
      <p:nvGrpSpPr>
        <p:cNvPr id="2090" name="Shape 2090"/>
        <p:cNvGrpSpPr/>
        <p:nvPr/>
      </p:nvGrpSpPr>
      <p:grpSpPr>
        <a:xfrm>
          <a:off x="0" y="0"/>
          <a:ext cx="0" cy="0"/>
          <a:chOff x="0" y="0"/>
          <a:chExt cx="0" cy="0"/>
        </a:xfrm>
      </p:grpSpPr>
      <p:sp>
        <p:nvSpPr>
          <p:cNvPr id="2091" name="Google Shape;2091;p22"/>
          <p:cNvSpPr txBox="1"/>
          <p:nvPr>
            <p:ph idx="1" type="subTitle"/>
          </p:nvPr>
        </p:nvSpPr>
        <p:spPr>
          <a:xfrm>
            <a:off x="1483888" y="2135139"/>
            <a:ext cx="17484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092" name="Google Shape;2092;p22"/>
          <p:cNvSpPr txBox="1"/>
          <p:nvPr>
            <p:ph type="title"/>
          </p:nvPr>
        </p:nvSpPr>
        <p:spPr>
          <a:xfrm>
            <a:off x="1483888" y="1762680"/>
            <a:ext cx="1748400" cy="373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093" name="Google Shape;2093;p22"/>
          <p:cNvSpPr txBox="1"/>
          <p:nvPr>
            <p:ph idx="2" type="subTitle"/>
          </p:nvPr>
        </p:nvSpPr>
        <p:spPr>
          <a:xfrm>
            <a:off x="3945038" y="2135139"/>
            <a:ext cx="17484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094" name="Google Shape;2094;p22"/>
          <p:cNvSpPr txBox="1"/>
          <p:nvPr>
            <p:ph idx="3" type="title"/>
          </p:nvPr>
        </p:nvSpPr>
        <p:spPr>
          <a:xfrm>
            <a:off x="3945041" y="1762680"/>
            <a:ext cx="1748400" cy="373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095" name="Google Shape;2095;p22"/>
          <p:cNvSpPr txBox="1"/>
          <p:nvPr>
            <p:ph idx="4" type="subTitle"/>
          </p:nvPr>
        </p:nvSpPr>
        <p:spPr>
          <a:xfrm>
            <a:off x="6495363" y="2135139"/>
            <a:ext cx="17484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096" name="Google Shape;2096;p22"/>
          <p:cNvSpPr txBox="1"/>
          <p:nvPr>
            <p:ph idx="5" type="title"/>
          </p:nvPr>
        </p:nvSpPr>
        <p:spPr>
          <a:xfrm>
            <a:off x="6495369" y="1762680"/>
            <a:ext cx="1748400" cy="373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097" name="Google Shape;2097;p22"/>
          <p:cNvSpPr txBox="1"/>
          <p:nvPr>
            <p:ph idx="6" type="subTitle"/>
          </p:nvPr>
        </p:nvSpPr>
        <p:spPr>
          <a:xfrm>
            <a:off x="2665600" y="3782214"/>
            <a:ext cx="17484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098" name="Google Shape;2098;p22"/>
          <p:cNvSpPr txBox="1"/>
          <p:nvPr>
            <p:ph idx="7" type="title"/>
          </p:nvPr>
        </p:nvSpPr>
        <p:spPr>
          <a:xfrm>
            <a:off x="2665600" y="3409730"/>
            <a:ext cx="1748400" cy="373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099" name="Google Shape;2099;p22"/>
          <p:cNvSpPr txBox="1"/>
          <p:nvPr>
            <p:ph idx="8" type="subTitle"/>
          </p:nvPr>
        </p:nvSpPr>
        <p:spPr>
          <a:xfrm>
            <a:off x="5173662" y="3782214"/>
            <a:ext cx="17484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100" name="Google Shape;2100;p22"/>
          <p:cNvSpPr txBox="1"/>
          <p:nvPr>
            <p:ph idx="9" type="title"/>
          </p:nvPr>
        </p:nvSpPr>
        <p:spPr>
          <a:xfrm>
            <a:off x="5173668" y="3409730"/>
            <a:ext cx="1748400" cy="373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101" name="Google Shape;2101;p22"/>
          <p:cNvSpPr txBox="1"/>
          <p:nvPr>
            <p:ph idx="13"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2102" name="Google Shape;2102;p22"/>
          <p:cNvSpPr/>
          <p:nvPr/>
        </p:nvSpPr>
        <p:spPr>
          <a:xfrm flipH="1">
            <a:off x="2035498" y="-199617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22"/>
          <p:cNvSpPr/>
          <p:nvPr/>
        </p:nvSpPr>
        <p:spPr>
          <a:xfrm flipH="1">
            <a:off x="-4860174" y="1288877"/>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22"/>
          <p:cNvSpPr/>
          <p:nvPr/>
        </p:nvSpPr>
        <p:spPr>
          <a:xfrm flipH="1">
            <a:off x="4734135" y="29716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22"/>
          <p:cNvSpPr/>
          <p:nvPr/>
        </p:nvSpPr>
        <p:spPr>
          <a:xfrm>
            <a:off x="1033877" y="45994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22"/>
          <p:cNvSpPr/>
          <p:nvPr/>
        </p:nvSpPr>
        <p:spPr>
          <a:xfrm>
            <a:off x="1363199" y="25210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22"/>
          <p:cNvSpPr/>
          <p:nvPr/>
        </p:nvSpPr>
        <p:spPr>
          <a:xfrm>
            <a:off x="500294" y="389304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08" name="Google Shape;2108;p22"/>
          <p:cNvGrpSpPr/>
          <p:nvPr/>
        </p:nvGrpSpPr>
        <p:grpSpPr>
          <a:xfrm rot="1800044">
            <a:off x="7720486" y="3733738"/>
            <a:ext cx="1006697" cy="1262176"/>
            <a:chOff x="7475418" y="335106"/>
            <a:chExt cx="1006719" cy="1262203"/>
          </a:xfrm>
        </p:grpSpPr>
        <p:grpSp>
          <p:nvGrpSpPr>
            <p:cNvPr id="2109" name="Google Shape;2109;p22"/>
            <p:cNvGrpSpPr/>
            <p:nvPr/>
          </p:nvGrpSpPr>
          <p:grpSpPr>
            <a:xfrm>
              <a:off x="7475418" y="335106"/>
              <a:ext cx="1006719" cy="1262203"/>
              <a:chOff x="4877175" y="2144300"/>
              <a:chExt cx="534125" cy="669675"/>
            </a:xfrm>
          </p:grpSpPr>
          <p:sp>
            <p:nvSpPr>
              <p:cNvPr id="2110" name="Google Shape;2110;p22"/>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22"/>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22"/>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22"/>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22"/>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22"/>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22"/>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22"/>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22"/>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22"/>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22"/>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22"/>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22"/>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22"/>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22"/>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22"/>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22"/>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22"/>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22"/>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22"/>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22"/>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22"/>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22"/>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22"/>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22"/>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22"/>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36" name="Google Shape;2136;p22"/>
            <p:cNvGrpSpPr/>
            <p:nvPr/>
          </p:nvGrpSpPr>
          <p:grpSpPr>
            <a:xfrm>
              <a:off x="7475418" y="335106"/>
              <a:ext cx="1006719" cy="1262203"/>
              <a:chOff x="4877175" y="2144300"/>
              <a:chExt cx="534125" cy="669675"/>
            </a:xfrm>
          </p:grpSpPr>
          <p:sp>
            <p:nvSpPr>
              <p:cNvPr id="2137" name="Google Shape;2137;p22"/>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22"/>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22"/>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22"/>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22"/>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22"/>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22"/>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22"/>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22"/>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22"/>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22"/>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22"/>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22"/>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22"/>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22"/>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22"/>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22"/>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22"/>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22"/>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22"/>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22"/>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22"/>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22"/>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22"/>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22"/>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22"/>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63" name="Google Shape;2163;p22"/>
          <p:cNvGrpSpPr/>
          <p:nvPr/>
        </p:nvGrpSpPr>
        <p:grpSpPr>
          <a:xfrm>
            <a:off x="342956" y="398995"/>
            <a:ext cx="549700" cy="551497"/>
            <a:chOff x="3841181" y="335095"/>
            <a:chExt cx="549700" cy="551497"/>
          </a:xfrm>
        </p:grpSpPr>
        <p:grpSp>
          <p:nvGrpSpPr>
            <p:cNvPr id="2164" name="Google Shape;2164;p22"/>
            <p:cNvGrpSpPr/>
            <p:nvPr/>
          </p:nvGrpSpPr>
          <p:grpSpPr>
            <a:xfrm>
              <a:off x="3841181" y="335095"/>
              <a:ext cx="549700" cy="551497"/>
              <a:chOff x="4060200" y="636725"/>
              <a:chExt cx="359375" cy="360550"/>
            </a:xfrm>
          </p:grpSpPr>
          <p:sp>
            <p:nvSpPr>
              <p:cNvPr id="2165" name="Google Shape;2165;p2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2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2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2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2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2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2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2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2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2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2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2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2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8" name="Google Shape;2178;p22"/>
            <p:cNvGrpSpPr/>
            <p:nvPr/>
          </p:nvGrpSpPr>
          <p:grpSpPr>
            <a:xfrm>
              <a:off x="3841181" y="335095"/>
              <a:ext cx="549700" cy="551497"/>
              <a:chOff x="4060200" y="636725"/>
              <a:chExt cx="359375" cy="360550"/>
            </a:xfrm>
          </p:grpSpPr>
          <p:sp>
            <p:nvSpPr>
              <p:cNvPr id="2179" name="Google Shape;2179;p2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2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2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2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2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2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2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2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2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2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2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2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2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92" name="Google Shape;2192;p22"/>
          <p:cNvGrpSpPr/>
          <p:nvPr/>
        </p:nvGrpSpPr>
        <p:grpSpPr>
          <a:xfrm rot="-1799830">
            <a:off x="7912509" y="482565"/>
            <a:ext cx="757222" cy="759698"/>
            <a:chOff x="3841181" y="335095"/>
            <a:chExt cx="549700" cy="551497"/>
          </a:xfrm>
        </p:grpSpPr>
        <p:grpSp>
          <p:nvGrpSpPr>
            <p:cNvPr id="2193" name="Google Shape;2193;p22"/>
            <p:cNvGrpSpPr/>
            <p:nvPr/>
          </p:nvGrpSpPr>
          <p:grpSpPr>
            <a:xfrm>
              <a:off x="3841181" y="335095"/>
              <a:ext cx="549700" cy="551497"/>
              <a:chOff x="4060200" y="636725"/>
              <a:chExt cx="359375" cy="360550"/>
            </a:xfrm>
          </p:grpSpPr>
          <p:sp>
            <p:nvSpPr>
              <p:cNvPr id="2194" name="Google Shape;2194;p2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2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2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2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2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2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2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2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2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2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2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2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2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7" name="Google Shape;2207;p22"/>
            <p:cNvGrpSpPr/>
            <p:nvPr/>
          </p:nvGrpSpPr>
          <p:grpSpPr>
            <a:xfrm>
              <a:off x="3841181" y="335095"/>
              <a:ext cx="549700" cy="551497"/>
              <a:chOff x="4060200" y="636725"/>
              <a:chExt cx="359375" cy="360550"/>
            </a:xfrm>
          </p:grpSpPr>
          <p:sp>
            <p:nvSpPr>
              <p:cNvPr id="2208" name="Google Shape;2208;p2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2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2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2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2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2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2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2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2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2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2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2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2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221" name="Google Shape;2221;p22"/>
          <p:cNvSpPr/>
          <p:nvPr/>
        </p:nvSpPr>
        <p:spPr>
          <a:xfrm>
            <a:off x="7538294" y="20314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22"/>
          <p:cNvSpPr/>
          <p:nvPr/>
        </p:nvSpPr>
        <p:spPr>
          <a:xfrm>
            <a:off x="8597377" y="32590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
  <p:cSld name="CUSTOM_1_1">
    <p:spTree>
      <p:nvGrpSpPr>
        <p:cNvPr id="2223" name="Shape 2223"/>
        <p:cNvGrpSpPr/>
        <p:nvPr/>
      </p:nvGrpSpPr>
      <p:grpSpPr>
        <a:xfrm>
          <a:off x="0" y="0"/>
          <a:ext cx="0" cy="0"/>
          <a:chOff x="0" y="0"/>
          <a:chExt cx="0" cy="0"/>
        </a:xfrm>
      </p:grpSpPr>
      <p:sp>
        <p:nvSpPr>
          <p:cNvPr id="2224" name="Google Shape;2224;p23"/>
          <p:cNvSpPr/>
          <p:nvPr/>
        </p:nvSpPr>
        <p:spPr>
          <a:xfrm flipH="1">
            <a:off x="6313498" y="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23"/>
          <p:cNvSpPr/>
          <p:nvPr/>
        </p:nvSpPr>
        <p:spPr>
          <a:xfrm flipH="1">
            <a:off x="-4865774" y="10140"/>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23"/>
          <p:cNvSpPr/>
          <p:nvPr/>
        </p:nvSpPr>
        <p:spPr>
          <a:xfrm flipH="1">
            <a:off x="2479073" y="390185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23"/>
          <p:cNvSpPr txBox="1"/>
          <p:nvPr>
            <p:ph idx="1" type="subTitle"/>
          </p:nvPr>
        </p:nvSpPr>
        <p:spPr>
          <a:xfrm>
            <a:off x="1081725" y="2139777"/>
            <a:ext cx="2058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228" name="Google Shape;2228;p23"/>
          <p:cNvSpPr txBox="1"/>
          <p:nvPr>
            <p:ph type="title"/>
          </p:nvPr>
        </p:nvSpPr>
        <p:spPr>
          <a:xfrm>
            <a:off x="1081725" y="1760684"/>
            <a:ext cx="2058000" cy="3735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229" name="Google Shape;2229;p23"/>
          <p:cNvSpPr txBox="1"/>
          <p:nvPr>
            <p:ph idx="2" type="subTitle"/>
          </p:nvPr>
        </p:nvSpPr>
        <p:spPr>
          <a:xfrm>
            <a:off x="3543000" y="2139777"/>
            <a:ext cx="2058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230" name="Google Shape;2230;p23"/>
          <p:cNvSpPr txBox="1"/>
          <p:nvPr>
            <p:ph idx="3" type="title"/>
          </p:nvPr>
        </p:nvSpPr>
        <p:spPr>
          <a:xfrm>
            <a:off x="3543003" y="1760684"/>
            <a:ext cx="2058000" cy="3735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231" name="Google Shape;2231;p23"/>
          <p:cNvSpPr txBox="1"/>
          <p:nvPr>
            <p:ph idx="4" type="subTitle"/>
          </p:nvPr>
        </p:nvSpPr>
        <p:spPr>
          <a:xfrm>
            <a:off x="6004225" y="2139777"/>
            <a:ext cx="2058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232" name="Google Shape;2232;p23"/>
          <p:cNvSpPr txBox="1"/>
          <p:nvPr>
            <p:ph idx="5" type="title"/>
          </p:nvPr>
        </p:nvSpPr>
        <p:spPr>
          <a:xfrm>
            <a:off x="6004232" y="1760684"/>
            <a:ext cx="2058000" cy="3735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233" name="Google Shape;2233;p23"/>
          <p:cNvSpPr txBox="1"/>
          <p:nvPr>
            <p:ph idx="6" type="subTitle"/>
          </p:nvPr>
        </p:nvSpPr>
        <p:spPr>
          <a:xfrm>
            <a:off x="1081725" y="3786850"/>
            <a:ext cx="2058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234" name="Google Shape;2234;p23"/>
          <p:cNvSpPr txBox="1"/>
          <p:nvPr>
            <p:ph idx="7" type="title"/>
          </p:nvPr>
        </p:nvSpPr>
        <p:spPr>
          <a:xfrm>
            <a:off x="1081725" y="3407732"/>
            <a:ext cx="2058000" cy="3735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235" name="Google Shape;2235;p23"/>
          <p:cNvSpPr txBox="1"/>
          <p:nvPr>
            <p:ph idx="8" type="subTitle"/>
          </p:nvPr>
        </p:nvSpPr>
        <p:spPr>
          <a:xfrm>
            <a:off x="3543000" y="3786850"/>
            <a:ext cx="2058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236" name="Google Shape;2236;p23"/>
          <p:cNvSpPr txBox="1"/>
          <p:nvPr>
            <p:ph idx="9" type="title"/>
          </p:nvPr>
        </p:nvSpPr>
        <p:spPr>
          <a:xfrm>
            <a:off x="3543003" y="3407732"/>
            <a:ext cx="2058000" cy="3735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237" name="Google Shape;2237;p23"/>
          <p:cNvSpPr txBox="1"/>
          <p:nvPr>
            <p:ph idx="13" type="subTitle"/>
          </p:nvPr>
        </p:nvSpPr>
        <p:spPr>
          <a:xfrm>
            <a:off x="6004225" y="3786850"/>
            <a:ext cx="2058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238" name="Google Shape;2238;p23"/>
          <p:cNvSpPr txBox="1"/>
          <p:nvPr>
            <p:ph idx="14" type="title"/>
          </p:nvPr>
        </p:nvSpPr>
        <p:spPr>
          <a:xfrm>
            <a:off x="6004232" y="3407732"/>
            <a:ext cx="2058000" cy="3735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24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239" name="Google Shape;2239;p23"/>
          <p:cNvSpPr txBox="1"/>
          <p:nvPr>
            <p:ph idx="15"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grpSp>
        <p:nvGrpSpPr>
          <p:cNvPr id="2240" name="Google Shape;2240;p23"/>
          <p:cNvGrpSpPr/>
          <p:nvPr/>
        </p:nvGrpSpPr>
        <p:grpSpPr>
          <a:xfrm flipH="1" rot="-2700000">
            <a:off x="7729376" y="314925"/>
            <a:ext cx="549691" cy="799180"/>
            <a:chOff x="7193925" y="3631200"/>
            <a:chExt cx="805075" cy="1170475"/>
          </a:xfrm>
        </p:grpSpPr>
        <p:grpSp>
          <p:nvGrpSpPr>
            <p:cNvPr id="2241" name="Google Shape;2241;p23"/>
            <p:cNvGrpSpPr/>
            <p:nvPr/>
          </p:nvGrpSpPr>
          <p:grpSpPr>
            <a:xfrm>
              <a:off x="7193925" y="3631200"/>
              <a:ext cx="805075" cy="1170475"/>
              <a:chOff x="7193925" y="3631200"/>
              <a:chExt cx="805075" cy="1170475"/>
            </a:xfrm>
          </p:grpSpPr>
          <p:sp>
            <p:nvSpPr>
              <p:cNvPr id="2242" name="Google Shape;2242;p23"/>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23"/>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23"/>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23"/>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23"/>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23"/>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23"/>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23"/>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23"/>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23"/>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23"/>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23"/>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23"/>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23"/>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23"/>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23"/>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23"/>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23"/>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23"/>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23"/>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23"/>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23"/>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23"/>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23"/>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23"/>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23"/>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8" name="Google Shape;2268;p23"/>
            <p:cNvGrpSpPr/>
            <p:nvPr/>
          </p:nvGrpSpPr>
          <p:grpSpPr>
            <a:xfrm>
              <a:off x="7193925" y="3631200"/>
              <a:ext cx="805075" cy="1170475"/>
              <a:chOff x="7193925" y="3631200"/>
              <a:chExt cx="805075" cy="1170475"/>
            </a:xfrm>
          </p:grpSpPr>
          <p:sp>
            <p:nvSpPr>
              <p:cNvPr id="2269" name="Google Shape;2269;p23"/>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23"/>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23"/>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23"/>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23"/>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23"/>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23"/>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23"/>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23"/>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23"/>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23"/>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23"/>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23"/>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23"/>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23"/>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23"/>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23"/>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23"/>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23"/>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23"/>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23"/>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23"/>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23"/>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23"/>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23"/>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23"/>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295" name="Google Shape;2295;p23"/>
          <p:cNvSpPr/>
          <p:nvPr/>
        </p:nvSpPr>
        <p:spPr>
          <a:xfrm flipH="1">
            <a:off x="502429" y="37868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23"/>
          <p:cNvSpPr/>
          <p:nvPr/>
        </p:nvSpPr>
        <p:spPr>
          <a:xfrm flipH="1">
            <a:off x="905704" y="47382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23"/>
          <p:cNvSpPr/>
          <p:nvPr/>
        </p:nvSpPr>
        <p:spPr>
          <a:xfrm flipH="1">
            <a:off x="299389" y="134983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23"/>
          <p:cNvSpPr/>
          <p:nvPr/>
        </p:nvSpPr>
        <p:spPr>
          <a:xfrm flipH="1">
            <a:off x="8652054" y="347286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23"/>
          <p:cNvSpPr/>
          <p:nvPr/>
        </p:nvSpPr>
        <p:spPr>
          <a:xfrm flipH="1">
            <a:off x="8573739" y="134983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00" name="Google Shape;2300;p23"/>
          <p:cNvGrpSpPr/>
          <p:nvPr/>
        </p:nvGrpSpPr>
        <p:grpSpPr>
          <a:xfrm flipH="1">
            <a:off x="8024039" y="4330520"/>
            <a:ext cx="549700" cy="551497"/>
            <a:chOff x="3841181" y="335095"/>
            <a:chExt cx="549700" cy="551497"/>
          </a:xfrm>
        </p:grpSpPr>
        <p:grpSp>
          <p:nvGrpSpPr>
            <p:cNvPr id="2301" name="Google Shape;2301;p23"/>
            <p:cNvGrpSpPr/>
            <p:nvPr/>
          </p:nvGrpSpPr>
          <p:grpSpPr>
            <a:xfrm>
              <a:off x="3841181" y="335095"/>
              <a:ext cx="549700" cy="551497"/>
              <a:chOff x="4060200" y="636725"/>
              <a:chExt cx="359375" cy="360550"/>
            </a:xfrm>
          </p:grpSpPr>
          <p:sp>
            <p:nvSpPr>
              <p:cNvPr id="2302" name="Google Shape;2302;p23"/>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23"/>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23"/>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23"/>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23"/>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23"/>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23"/>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23"/>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23"/>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23"/>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23"/>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23"/>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23"/>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5" name="Google Shape;2315;p23"/>
            <p:cNvGrpSpPr/>
            <p:nvPr/>
          </p:nvGrpSpPr>
          <p:grpSpPr>
            <a:xfrm>
              <a:off x="3841181" y="335095"/>
              <a:ext cx="549700" cy="551497"/>
              <a:chOff x="4060200" y="636725"/>
              <a:chExt cx="359375" cy="360550"/>
            </a:xfrm>
          </p:grpSpPr>
          <p:sp>
            <p:nvSpPr>
              <p:cNvPr id="2316" name="Google Shape;2316;p23"/>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23"/>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23"/>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23"/>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23"/>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23"/>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23"/>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23"/>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23"/>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23"/>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23"/>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23"/>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23"/>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5">
    <p:spTree>
      <p:nvGrpSpPr>
        <p:cNvPr id="2329" name="Shape 2329"/>
        <p:cNvGrpSpPr/>
        <p:nvPr/>
      </p:nvGrpSpPr>
      <p:grpSpPr>
        <a:xfrm>
          <a:off x="0" y="0"/>
          <a:ext cx="0" cy="0"/>
          <a:chOff x="0" y="0"/>
          <a:chExt cx="0" cy="0"/>
        </a:xfrm>
      </p:grpSpPr>
      <p:sp>
        <p:nvSpPr>
          <p:cNvPr id="2330" name="Google Shape;2330;p24"/>
          <p:cNvSpPr/>
          <p:nvPr/>
        </p:nvSpPr>
        <p:spPr>
          <a:xfrm flipH="1">
            <a:off x="4484085" y="-24620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24"/>
          <p:cNvSpPr/>
          <p:nvPr/>
        </p:nvSpPr>
        <p:spPr>
          <a:xfrm flipH="1">
            <a:off x="4572010" y="386357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24"/>
          <p:cNvSpPr/>
          <p:nvPr/>
        </p:nvSpPr>
        <p:spPr>
          <a:xfrm flipH="1">
            <a:off x="-4540290" y="-10574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24"/>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2334" name="Google Shape;2334;p24"/>
          <p:cNvSpPr/>
          <p:nvPr/>
        </p:nvSpPr>
        <p:spPr>
          <a:xfrm>
            <a:off x="1929827" y="2001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24"/>
          <p:cNvSpPr/>
          <p:nvPr/>
        </p:nvSpPr>
        <p:spPr>
          <a:xfrm>
            <a:off x="7727524" y="35460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24"/>
          <p:cNvSpPr/>
          <p:nvPr/>
        </p:nvSpPr>
        <p:spPr>
          <a:xfrm>
            <a:off x="360181" y="3269720"/>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37" name="Google Shape;2337;p24"/>
          <p:cNvGrpSpPr/>
          <p:nvPr/>
        </p:nvGrpSpPr>
        <p:grpSpPr>
          <a:xfrm>
            <a:off x="8155931" y="677620"/>
            <a:ext cx="549700" cy="551497"/>
            <a:chOff x="3841181" y="335095"/>
            <a:chExt cx="549700" cy="551497"/>
          </a:xfrm>
        </p:grpSpPr>
        <p:grpSp>
          <p:nvGrpSpPr>
            <p:cNvPr id="2338" name="Google Shape;2338;p24"/>
            <p:cNvGrpSpPr/>
            <p:nvPr/>
          </p:nvGrpSpPr>
          <p:grpSpPr>
            <a:xfrm>
              <a:off x="3841181" y="335095"/>
              <a:ext cx="549700" cy="551497"/>
              <a:chOff x="4060200" y="636725"/>
              <a:chExt cx="359375" cy="360550"/>
            </a:xfrm>
          </p:grpSpPr>
          <p:sp>
            <p:nvSpPr>
              <p:cNvPr id="2339" name="Google Shape;2339;p24"/>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24"/>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24"/>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24"/>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24"/>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24"/>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24"/>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24"/>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24"/>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24"/>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24"/>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24"/>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24"/>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2" name="Google Shape;2352;p24"/>
            <p:cNvGrpSpPr/>
            <p:nvPr/>
          </p:nvGrpSpPr>
          <p:grpSpPr>
            <a:xfrm>
              <a:off x="3841181" y="335095"/>
              <a:ext cx="549700" cy="551497"/>
              <a:chOff x="4060200" y="636725"/>
              <a:chExt cx="359375" cy="360550"/>
            </a:xfrm>
          </p:grpSpPr>
          <p:sp>
            <p:nvSpPr>
              <p:cNvPr id="2353" name="Google Shape;2353;p24"/>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24"/>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24"/>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24"/>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24"/>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24"/>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24"/>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24"/>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24"/>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24"/>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24"/>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24"/>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24"/>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366" name="Google Shape;2366;p24"/>
          <p:cNvSpPr/>
          <p:nvPr/>
        </p:nvSpPr>
        <p:spPr>
          <a:xfrm>
            <a:off x="8618531" y="3964283"/>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24"/>
          <p:cNvSpPr/>
          <p:nvPr/>
        </p:nvSpPr>
        <p:spPr>
          <a:xfrm>
            <a:off x="397477" y="43133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5_1">
    <p:spTree>
      <p:nvGrpSpPr>
        <p:cNvPr id="2368" name="Shape 2368"/>
        <p:cNvGrpSpPr/>
        <p:nvPr/>
      </p:nvGrpSpPr>
      <p:grpSpPr>
        <a:xfrm>
          <a:off x="0" y="0"/>
          <a:ext cx="0" cy="0"/>
          <a:chOff x="0" y="0"/>
          <a:chExt cx="0" cy="0"/>
        </a:xfrm>
      </p:grpSpPr>
      <p:sp>
        <p:nvSpPr>
          <p:cNvPr id="2369" name="Google Shape;2369;p25"/>
          <p:cNvSpPr/>
          <p:nvPr/>
        </p:nvSpPr>
        <p:spPr>
          <a:xfrm flipH="1">
            <a:off x="7968060" y="-13900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25"/>
          <p:cNvSpPr/>
          <p:nvPr/>
        </p:nvSpPr>
        <p:spPr>
          <a:xfrm flipH="1">
            <a:off x="3025485" y="36780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25"/>
          <p:cNvSpPr/>
          <p:nvPr/>
        </p:nvSpPr>
        <p:spPr>
          <a:xfrm flipH="1">
            <a:off x="-2066465" y="-70694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25"/>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grpSp>
        <p:nvGrpSpPr>
          <p:cNvPr id="2373" name="Google Shape;2373;p25"/>
          <p:cNvGrpSpPr/>
          <p:nvPr/>
        </p:nvGrpSpPr>
        <p:grpSpPr>
          <a:xfrm>
            <a:off x="909794" y="613247"/>
            <a:ext cx="827330" cy="838922"/>
            <a:chOff x="901750" y="604725"/>
            <a:chExt cx="1115000" cy="1130775"/>
          </a:xfrm>
        </p:grpSpPr>
        <p:grpSp>
          <p:nvGrpSpPr>
            <p:cNvPr id="2374" name="Google Shape;2374;p25"/>
            <p:cNvGrpSpPr/>
            <p:nvPr/>
          </p:nvGrpSpPr>
          <p:grpSpPr>
            <a:xfrm>
              <a:off x="901750" y="604725"/>
              <a:ext cx="1115000" cy="1130775"/>
              <a:chOff x="1647175" y="767375"/>
              <a:chExt cx="1115000" cy="1130775"/>
            </a:xfrm>
          </p:grpSpPr>
          <p:sp>
            <p:nvSpPr>
              <p:cNvPr id="2375" name="Google Shape;2375;p25"/>
              <p:cNvSpPr/>
              <p:nvPr/>
            </p:nvSpPr>
            <p:spPr>
              <a:xfrm>
                <a:off x="1647175" y="767375"/>
                <a:ext cx="1115000" cy="1130775"/>
              </a:xfrm>
              <a:custGeom>
                <a:rect b="b" l="l" r="r" t="t"/>
                <a:pathLst>
                  <a:path extrusionOk="0" h="45231" w="44600">
                    <a:moveTo>
                      <a:pt x="23069" y="1"/>
                    </a:moveTo>
                    <a:cubicBezTo>
                      <a:pt x="22611" y="1"/>
                      <a:pt x="22146" y="58"/>
                      <a:pt x="21683" y="179"/>
                    </a:cubicBezTo>
                    <a:cubicBezTo>
                      <a:pt x="19648" y="712"/>
                      <a:pt x="18180" y="2280"/>
                      <a:pt x="17680" y="4181"/>
                    </a:cubicBezTo>
                    <a:cubicBezTo>
                      <a:pt x="16655" y="3080"/>
                      <a:pt x="15197" y="2431"/>
                      <a:pt x="13654" y="2431"/>
                    </a:cubicBezTo>
                    <a:cubicBezTo>
                      <a:pt x="13188" y="2431"/>
                      <a:pt x="12715" y="2490"/>
                      <a:pt x="12243" y="2614"/>
                    </a:cubicBezTo>
                    <a:cubicBezTo>
                      <a:pt x="9274" y="3381"/>
                      <a:pt x="7506" y="6416"/>
                      <a:pt x="8273" y="9385"/>
                    </a:cubicBezTo>
                    <a:cubicBezTo>
                      <a:pt x="8373" y="9785"/>
                      <a:pt x="8507" y="10152"/>
                      <a:pt x="8707" y="10519"/>
                    </a:cubicBezTo>
                    <a:cubicBezTo>
                      <a:pt x="8774" y="10786"/>
                      <a:pt x="8874" y="11020"/>
                      <a:pt x="8940" y="11287"/>
                    </a:cubicBezTo>
                    <a:cubicBezTo>
                      <a:pt x="8974" y="11353"/>
                      <a:pt x="9007" y="11453"/>
                      <a:pt x="9041" y="11520"/>
                    </a:cubicBezTo>
                    <a:cubicBezTo>
                      <a:pt x="9107" y="11687"/>
                      <a:pt x="9174" y="11854"/>
                      <a:pt x="9241" y="11987"/>
                    </a:cubicBezTo>
                    <a:cubicBezTo>
                      <a:pt x="9307" y="12087"/>
                      <a:pt x="9341" y="12187"/>
                      <a:pt x="9407" y="12287"/>
                    </a:cubicBezTo>
                    <a:cubicBezTo>
                      <a:pt x="9474" y="12421"/>
                      <a:pt x="9541" y="12554"/>
                      <a:pt x="9608" y="12688"/>
                    </a:cubicBezTo>
                    <a:cubicBezTo>
                      <a:pt x="9674" y="12788"/>
                      <a:pt x="9708" y="12888"/>
                      <a:pt x="9774" y="12988"/>
                    </a:cubicBezTo>
                    <a:cubicBezTo>
                      <a:pt x="9808" y="13055"/>
                      <a:pt x="9841" y="13088"/>
                      <a:pt x="9874" y="13155"/>
                    </a:cubicBezTo>
                    <a:cubicBezTo>
                      <a:pt x="10542" y="14222"/>
                      <a:pt x="11342" y="15156"/>
                      <a:pt x="12209" y="15957"/>
                    </a:cubicBezTo>
                    <a:cubicBezTo>
                      <a:pt x="11009" y="15556"/>
                      <a:pt x="9874" y="15390"/>
                      <a:pt x="8707" y="15356"/>
                    </a:cubicBezTo>
                    <a:cubicBezTo>
                      <a:pt x="7773" y="15356"/>
                      <a:pt x="6872" y="15456"/>
                      <a:pt x="5872" y="15656"/>
                    </a:cubicBezTo>
                    <a:cubicBezTo>
                      <a:pt x="5738" y="15690"/>
                      <a:pt x="5605" y="15690"/>
                      <a:pt x="5471" y="15723"/>
                    </a:cubicBezTo>
                    <a:cubicBezTo>
                      <a:pt x="5371" y="15756"/>
                      <a:pt x="5238" y="15756"/>
                      <a:pt x="5138" y="15790"/>
                    </a:cubicBezTo>
                    <a:cubicBezTo>
                      <a:pt x="4871" y="15823"/>
                      <a:pt x="4737" y="15857"/>
                      <a:pt x="4737" y="15857"/>
                    </a:cubicBezTo>
                    <a:cubicBezTo>
                      <a:pt x="1769" y="16624"/>
                      <a:pt x="1" y="19659"/>
                      <a:pt x="768" y="22628"/>
                    </a:cubicBezTo>
                    <a:cubicBezTo>
                      <a:pt x="1302" y="24663"/>
                      <a:pt x="2869" y="26131"/>
                      <a:pt x="4771" y="26631"/>
                    </a:cubicBezTo>
                    <a:cubicBezTo>
                      <a:pt x="3336" y="27965"/>
                      <a:pt x="2703" y="30033"/>
                      <a:pt x="3203" y="32035"/>
                    </a:cubicBezTo>
                    <a:cubicBezTo>
                      <a:pt x="3837" y="34503"/>
                      <a:pt x="6072" y="36171"/>
                      <a:pt x="8473" y="36204"/>
                    </a:cubicBezTo>
                    <a:lnTo>
                      <a:pt x="8974" y="36204"/>
                    </a:lnTo>
                    <a:cubicBezTo>
                      <a:pt x="9007" y="36204"/>
                      <a:pt x="9074" y="36171"/>
                      <a:pt x="9107" y="36171"/>
                    </a:cubicBezTo>
                    <a:cubicBezTo>
                      <a:pt x="9241" y="36171"/>
                      <a:pt x="9341" y="36171"/>
                      <a:pt x="9474" y="36138"/>
                    </a:cubicBezTo>
                    <a:cubicBezTo>
                      <a:pt x="9641" y="36104"/>
                      <a:pt x="9808" y="36071"/>
                      <a:pt x="9975" y="36038"/>
                    </a:cubicBezTo>
                    <a:cubicBezTo>
                      <a:pt x="10375" y="35938"/>
                      <a:pt x="10742" y="35771"/>
                      <a:pt x="11109" y="35604"/>
                    </a:cubicBezTo>
                    <a:cubicBezTo>
                      <a:pt x="12743" y="35137"/>
                      <a:pt x="14144" y="34270"/>
                      <a:pt x="15345" y="33236"/>
                    </a:cubicBezTo>
                    <a:lnTo>
                      <a:pt x="15345" y="33236"/>
                    </a:lnTo>
                    <a:cubicBezTo>
                      <a:pt x="15212" y="33436"/>
                      <a:pt x="15078" y="33636"/>
                      <a:pt x="14945" y="33836"/>
                    </a:cubicBezTo>
                    <a:lnTo>
                      <a:pt x="14544" y="34470"/>
                    </a:lnTo>
                    <a:lnTo>
                      <a:pt x="14311" y="34770"/>
                    </a:lnTo>
                    <a:lnTo>
                      <a:pt x="14077" y="35070"/>
                    </a:lnTo>
                    <a:lnTo>
                      <a:pt x="13143" y="36271"/>
                    </a:lnTo>
                    <a:cubicBezTo>
                      <a:pt x="13010" y="36438"/>
                      <a:pt x="12877" y="36605"/>
                      <a:pt x="12743" y="36738"/>
                    </a:cubicBezTo>
                    <a:cubicBezTo>
                      <a:pt x="12710" y="36771"/>
                      <a:pt x="12676" y="36805"/>
                      <a:pt x="12643" y="36872"/>
                    </a:cubicBezTo>
                    <a:cubicBezTo>
                      <a:pt x="12610" y="36905"/>
                      <a:pt x="12576" y="36938"/>
                      <a:pt x="12543" y="36972"/>
                    </a:cubicBezTo>
                    <a:cubicBezTo>
                      <a:pt x="12443" y="37072"/>
                      <a:pt x="12376" y="37172"/>
                      <a:pt x="12276" y="37272"/>
                    </a:cubicBezTo>
                    <a:cubicBezTo>
                      <a:pt x="12209" y="37339"/>
                      <a:pt x="12176" y="37372"/>
                      <a:pt x="12109" y="37439"/>
                    </a:cubicBezTo>
                    <a:lnTo>
                      <a:pt x="11075" y="38573"/>
                    </a:lnTo>
                    <a:cubicBezTo>
                      <a:pt x="10341" y="39273"/>
                      <a:pt x="9608" y="39974"/>
                      <a:pt x="8840" y="40674"/>
                    </a:cubicBezTo>
                    <a:lnTo>
                      <a:pt x="6472" y="42676"/>
                    </a:lnTo>
                    <a:lnTo>
                      <a:pt x="6405" y="42709"/>
                    </a:lnTo>
                    <a:cubicBezTo>
                      <a:pt x="5805" y="43209"/>
                      <a:pt x="5738" y="44110"/>
                      <a:pt x="6239" y="44710"/>
                    </a:cubicBezTo>
                    <a:cubicBezTo>
                      <a:pt x="6523" y="45051"/>
                      <a:pt x="6925" y="45231"/>
                      <a:pt x="7330" y="45231"/>
                    </a:cubicBezTo>
                    <a:cubicBezTo>
                      <a:pt x="7638" y="45231"/>
                      <a:pt x="7947" y="45127"/>
                      <a:pt x="8207" y="44911"/>
                    </a:cubicBezTo>
                    <a:cubicBezTo>
                      <a:pt x="8240" y="44877"/>
                      <a:pt x="8240" y="44877"/>
                      <a:pt x="8273" y="44877"/>
                    </a:cubicBezTo>
                    <a:lnTo>
                      <a:pt x="10675" y="42676"/>
                    </a:lnTo>
                    <a:cubicBezTo>
                      <a:pt x="11442" y="41908"/>
                      <a:pt x="12209" y="41108"/>
                      <a:pt x="12943" y="40341"/>
                    </a:cubicBezTo>
                    <a:lnTo>
                      <a:pt x="14011" y="39073"/>
                    </a:lnTo>
                    <a:cubicBezTo>
                      <a:pt x="14144" y="38906"/>
                      <a:pt x="14278" y="38773"/>
                      <a:pt x="14411" y="38606"/>
                    </a:cubicBezTo>
                    <a:cubicBezTo>
                      <a:pt x="14511" y="38506"/>
                      <a:pt x="14578" y="38406"/>
                      <a:pt x="14678" y="38306"/>
                    </a:cubicBezTo>
                    <a:cubicBezTo>
                      <a:pt x="14711" y="38239"/>
                      <a:pt x="14711" y="38206"/>
                      <a:pt x="14745" y="38172"/>
                    </a:cubicBezTo>
                    <a:cubicBezTo>
                      <a:pt x="14845" y="38039"/>
                      <a:pt x="14945" y="37939"/>
                      <a:pt x="15045" y="37806"/>
                    </a:cubicBezTo>
                    <a:lnTo>
                      <a:pt x="16012" y="36471"/>
                    </a:lnTo>
                    <a:lnTo>
                      <a:pt x="16246" y="36138"/>
                    </a:lnTo>
                    <a:lnTo>
                      <a:pt x="16479" y="35771"/>
                    </a:lnTo>
                    <a:lnTo>
                      <a:pt x="16913" y="35070"/>
                    </a:lnTo>
                    <a:cubicBezTo>
                      <a:pt x="17013" y="34870"/>
                      <a:pt x="17146" y="34637"/>
                      <a:pt x="17280" y="34436"/>
                    </a:cubicBezTo>
                    <a:cubicBezTo>
                      <a:pt x="17280" y="35270"/>
                      <a:pt x="17413" y="36038"/>
                      <a:pt x="17580" y="36838"/>
                    </a:cubicBezTo>
                    <a:cubicBezTo>
                      <a:pt x="17613" y="36838"/>
                      <a:pt x="17613" y="36838"/>
                      <a:pt x="17613" y="36872"/>
                    </a:cubicBezTo>
                    <a:cubicBezTo>
                      <a:pt x="17713" y="37305"/>
                      <a:pt x="17847" y="37739"/>
                      <a:pt x="18014" y="38172"/>
                    </a:cubicBezTo>
                    <a:cubicBezTo>
                      <a:pt x="18014" y="38206"/>
                      <a:pt x="18047" y="38239"/>
                      <a:pt x="18047" y="38273"/>
                    </a:cubicBezTo>
                    <a:cubicBezTo>
                      <a:pt x="18247" y="38773"/>
                      <a:pt x="18447" y="39307"/>
                      <a:pt x="18714" y="39807"/>
                    </a:cubicBezTo>
                    <a:cubicBezTo>
                      <a:pt x="18747" y="39907"/>
                      <a:pt x="18814" y="40040"/>
                      <a:pt x="18848" y="40141"/>
                    </a:cubicBezTo>
                    <a:cubicBezTo>
                      <a:pt x="18948" y="40374"/>
                      <a:pt x="19014" y="40507"/>
                      <a:pt x="19014" y="40507"/>
                    </a:cubicBezTo>
                    <a:cubicBezTo>
                      <a:pt x="20022" y="42340"/>
                      <a:pt x="21927" y="43386"/>
                      <a:pt x="23897" y="43386"/>
                    </a:cubicBezTo>
                    <a:cubicBezTo>
                      <a:pt x="24795" y="43386"/>
                      <a:pt x="25707" y="43169"/>
                      <a:pt x="26553" y="42709"/>
                    </a:cubicBezTo>
                    <a:cubicBezTo>
                      <a:pt x="28388" y="41708"/>
                      <a:pt x="29455" y="39807"/>
                      <a:pt x="29455" y="37872"/>
                    </a:cubicBezTo>
                    <a:cubicBezTo>
                      <a:pt x="30346" y="38436"/>
                      <a:pt x="31394" y="38742"/>
                      <a:pt x="32461" y="38742"/>
                    </a:cubicBezTo>
                    <a:cubicBezTo>
                      <a:pt x="33353" y="38742"/>
                      <a:pt x="34257" y="38528"/>
                      <a:pt x="35092" y="38072"/>
                    </a:cubicBezTo>
                    <a:cubicBezTo>
                      <a:pt x="37794" y="36605"/>
                      <a:pt x="38795" y="33202"/>
                      <a:pt x="37327" y="30534"/>
                    </a:cubicBezTo>
                    <a:cubicBezTo>
                      <a:pt x="37127" y="30167"/>
                      <a:pt x="36894" y="29833"/>
                      <a:pt x="36627" y="29533"/>
                    </a:cubicBezTo>
                    <a:cubicBezTo>
                      <a:pt x="36493" y="29333"/>
                      <a:pt x="36360" y="29099"/>
                      <a:pt x="36227" y="28899"/>
                    </a:cubicBezTo>
                    <a:cubicBezTo>
                      <a:pt x="36227" y="28899"/>
                      <a:pt x="36227" y="28899"/>
                      <a:pt x="36193" y="28866"/>
                    </a:cubicBezTo>
                    <a:cubicBezTo>
                      <a:pt x="36060" y="28666"/>
                      <a:pt x="35926" y="28499"/>
                      <a:pt x="35793" y="28299"/>
                    </a:cubicBezTo>
                    <a:cubicBezTo>
                      <a:pt x="35559" y="27999"/>
                      <a:pt x="35326" y="27732"/>
                      <a:pt x="35059" y="27465"/>
                    </a:cubicBezTo>
                    <a:lnTo>
                      <a:pt x="35059" y="27465"/>
                    </a:lnTo>
                    <a:cubicBezTo>
                      <a:pt x="35401" y="27504"/>
                      <a:pt x="35738" y="27523"/>
                      <a:pt x="36076" y="27523"/>
                    </a:cubicBezTo>
                    <a:cubicBezTo>
                      <a:pt x="36595" y="27523"/>
                      <a:pt x="37116" y="27479"/>
                      <a:pt x="37661" y="27398"/>
                    </a:cubicBezTo>
                    <a:cubicBezTo>
                      <a:pt x="37894" y="27398"/>
                      <a:pt x="38128" y="27365"/>
                      <a:pt x="38361" y="27298"/>
                    </a:cubicBezTo>
                    <a:lnTo>
                      <a:pt x="38462" y="27298"/>
                    </a:lnTo>
                    <a:cubicBezTo>
                      <a:pt x="38695" y="27265"/>
                      <a:pt x="38929" y="27198"/>
                      <a:pt x="39162" y="27165"/>
                    </a:cubicBezTo>
                    <a:cubicBezTo>
                      <a:pt x="39295" y="27131"/>
                      <a:pt x="39396" y="27131"/>
                      <a:pt x="39496" y="27098"/>
                    </a:cubicBezTo>
                    <a:cubicBezTo>
                      <a:pt x="39762" y="27065"/>
                      <a:pt x="39896" y="27031"/>
                      <a:pt x="39896" y="27031"/>
                    </a:cubicBezTo>
                    <a:cubicBezTo>
                      <a:pt x="40063" y="26964"/>
                      <a:pt x="40263" y="26931"/>
                      <a:pt x="40430" y="26864"/>
                    </a:cubicBezTo>
                    <a:cubicBezTo>
                      <a:pt x="43065" y="25897"/>
                      <a:pt x="44599" y="23028"/>
                      <a:pt x="43865" y="20260"/>
                    </a:cubicBezTo>
                    <a:cubicBezTo>
                      <a:pt x="43365" y="18225"/>
                      <a:pt x="41764" y="16757"/>
                      <a:pt x="39896" y="16257"/>
                    </a:cubicBezTo>
                    <a:cubicBezTo>
                      <a:pt x="41297" y="14923"/>
                      <a:pt x="41964" y="12854"/>
                      <a:pt x="41430" y="10853"/>
                    </a:cubicBezTo>
                    <a:cubicBezTo>
                      <a:pt x="40784" y="8324"/>
                      <a:pt x="38529" y="6671"/>
                      <a:pt x="36059" y="6671"/>
                    </a:cubicBezTo>
                    <a:cubicBezTo>
                      <a:pt x="35597" y="6671"/>
                      <a:pt x="35127" y="6729"/>
                      <a:pt x="34659" y="6850"/>
                    </a:cubicBezTo>
                    <a:cubicBezTo>
                      <a:pt x="34259" y="6950"/>
                      <a:pt x="33892" y="7117"/>
                      <a:pt x="33558" y="7284"/>
                    </a:cubicBezTo>
                    <a:cubicBezTo>
                      <a:pt x="33358" y="7317"/>
                      <a:pt x="33191" y="7384"/>
                      <a:pt x="32991" y="7450"/>
                    </a:cubicBezTo>
                    <a:cubicBezTo>
                      <a:pt x="31323" y="8018"/>
                      <a:pt x="29922" y="9018"/>
                      <a:pt x="28755" y="10152"/>
                    </a:cubicBezTo>
                    <a:cubicBezTo>
                      <a:pt x="29055" y="8451"/>
                      <a:pt x="28988" y="6783"/>
                      <a:pt x="28588" y="4882"/>
                    </a:cubicBezTo>
                    <a:cubicBezTo>
                      <a:pt x="28554" y="4782"/>
                      <a:pt x="28554" y="4648"/>
                      <a:pt x="28521" y="4548"/>
                    </a:cubicBezTo>
                    <a:cubicBezTo>
                      <a:pt x="28488" y="4415"/>
                      <a:pt x="28488" y="4282"/>
                      <a:pt x="28454" y="4248"/>
                    </a:cubicBezTo>
                    <a:cubicBezTo>
                      <a:pt x="28454" y="4181"/>
                      <a:pt x="28454" y="4148"/>
                      <a:pt x="28454" y="4148"/>
                    </a:cubicBezTo>
                    <a:cubicBezTo>
                      <a:pt x="28388" y="3981"/>
                      <a:pt x="28321" y="3781"/>
                      <a:pt x="28254" y="3614"/>
                    </a:cubicBezTo>
                    <a:cubicBezTo>
                      <a:pt x="28254" y="3581"/>
                      <a:pt x="28254" y="3548"/>
                      <a:pt x="28254" y="3548"/>
                    </a:cubicBezTo>
                    <a:cubicBezTo>
                      <a:pt x="28188" y="3381"/>
                      <a:pt x="28121" y="3214"/>
                      <a:pt x="28021" y="3081"/>
                    </a:cubicBezTo>
                    <a:cubicBezTo>
                      <a:pt x="28021" y="3047"/>
                      <a:pt x="28021" y="3047"/>
                      <a:pt x="28021" y="3047"/>
                    </a:cubicBezTo>
                    <a:cubicBezTo>
                      <a:pt x="27091" y="1188"/>
                      <a:pt x="25153" y="1"/>
                      <a:pt x="2306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25"/>
              <p:cNvSpPr/>
              <p:nvPr/>
            </p:nvSpPr>
            <p:spPr>
              <a:xfrm>
                <a:off x="1961575" y="1038375"/>
                <a:ext cx="551250" cy="583250"/>
              </a:xfrm>
              <a:custGeom>
                <a:rect b="b" l="l" r="r" t="t"/>
                <a:pathLst>
                  <a:path extrusionOk="0" h="23330" w="22050">
                    <a:moveTo>
                      <a:pt x="15871" y="0"/>
                    </a:moveTo>
                    <a:cubicBezTo>
                      <a:pt x="15799" y="0"/>
                      <a:pt x="15737" y="38"/>
                      <a:pt x="15712" y="113"/>
                    </a:cubicBezTo>
                    <a:lnTo>
                      <a:pt x="10341" y="11388"/>
                    </a:lnTo>
                    <a:lnTo>
                      <a:pt x="301" y="5217"/>
                    </a:lnTo>
                    <a:cubicBezTo>
                      <a:pt x="262" y="5191"/>
                      <a:pt x="224" y="5180"/>
                      <a:pt x="190" y="5180"/>
                    </a:cubicBezTo>
                    <a:cubicBezTo>
                      <a:pt x="134" y="5180"/>
                      <a:pt x="88" y="5209"/>
                      <a:pt x="67" y="5250"/>
                    </a:cubicBezTo>
                    <a:cubicBezTo>
                      <a:pt x="0" y="5350"/>
                      <a:pt x="34" y="5450"/>
                      <a:pt x="100" y="5517"/>
                    </a:cubicBezTo>
                    <a:lnTo>
                      <a:pt x="10141" y="11688"/>
                    </a:lnTo>
                    <a:lnTo>
                      <a:pt x="5004" y="20995"/>
                    </a:lnTo>
                    <a:cubicBezTo>
                      <a:pt x="4370" y="21895"/>
                      <a:pt x="3336" y="22062"/>
                      <a:pt x="3303" y="22062"/>
                    </a:cubicBezTo>
                    <a:cubicBezTo>
                      <a:pt x="3236" y="22095"/>
                      <a:pt x="3169" y="22162"/>
                      <a:pt x="3169" y="22262"/>
                    </a:cubicBezTo>
                    <a:cubicBezTo>
                      <a:pt x="3203" y="22362"/>
                      <a:pt x="3269" y="22429"/>
                      <a:pt x="3336" y="22429"/>
                    </a:cubicBezTo>
                    <a:lnTo>
                      <a:pt x="3369" y="22429"/>
                    </a:lnTo>
                    <a:cubicBezTo>
                      <a:pt x="3403" y="22396"/>
                      <a:pt x="4137" y="22296"/>
                      <a:pt x="4804" y="21728"/>
                    </a:cubicBezTo>
                    <a:lnTo>
                      <a:pt x="4804" y="21728"/>
                    </a:lnTo>
                    <a:cubicBezTo>
                      <a:pt x="4704" y="22129"/>
                      <a:pt x="4570" y="22662"/>
                      <a:pt x="4537" y="23163"/>
                    </a:cubicBezTo>
                    <a:cubicBezTo>
                      <a:pt x="4537" y="23263"/>
                      <a:pt x="4604" y="23330"/>
                      <a:pt x="4704" y="23330"/>
                    </a:cubicBezTo>
                    <a:cubicBezTo>
                      <a:pt x="4804" y="23330"/>
                      <a:pt x="4871" y="23263"/>
                      <a:pt x="4904" y="23163"/>
                    </a:cubicBezTo>
                    <a:cubicBezTo>
                      <a:pt x="4971" y="22262"/>
                      <a:pt x="5304" y="21195"/>
                      <a:pt x="5304" y="21195"/>
                    </a:cubicBezTo>
                    <a:lnTo>
                      <a:pt x="10341" y="12088"/>
                    </a:lnTo>
                    <a:cubicBezTo>
                      <a:pt x="11242" y="12422"/>
                      <a:pt x="16145" y="14390"/>
                      <a:pt x="21783" y="16525"/>
                    </a:cubicBezTo>
                    <a:cubicBezTo>
                      <a:pt x="21808" y="16533"/>
                      <a:pt x="21833" y="16537"/>
                      <a:pt x="21857" y="16537"/>
                    </a:cubicBezTo>
                    <a:cubicBezTo>
                      <a:pt x="21929" y="16537"/>
                      <a:pt x="21991" y="16500"/>
                      <a:pt x="22016" y="16425"/>
                    </a:cubicBezTo>
                    <a:cubicBezTo>
                      <a:pt x="22049" y="16325"/>
                      <a:pt x="22016" y="16225"/>
                      <a:pt x="21916" y="16191"/>
                    </a:cubicBezTo>
                    <a:cubicBezTo>
                      <a:pt x="16412" y="14123"/>
                      <a:pt x="11575" y="12188"/>
                      <a:pt x="10541" y="11788"/>
                    </a:cubicBezTo>
                    <a:lnTo>
                      <a:pt x="16045" y="246"/>
                    </a:lnTo>
                    <a:cubicBezTo>
                      <a:pt x="16079" y="180"/>
                      <a:pt x="16045" y="80"/>
                      <a:pt x="15945" y="13"/>
                    </a:cubicBezTo>
                    <a:cubicBezTo>
                      <a:pt x="15920" y="5"/>
                      <a:pt x="15895" y="0"/>
                      <a:pt x="1587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25"/>
              <p:cNvSpPr/>
              <p:nvPr/>
            </p:nvSpPr>
            <p:spPr>
              <a:xfrm>
                <a:off x="2569500" y="1033675"/>
                <a:ext cx="61750" cy="60900"/>
              </a:xfrm>
              <a:custGeom>
                <a:rect b="b" l="l" r="r" t="t"/>
                <a:pathLst>
                  <a:path extrusionOk="0" h="2436" w="2470">
                    <a:moveTo>
                      <a:pt x="1235" y="1"/>
                    </a:moveTo>
                    <a:cubicBezTo>
                      <a:pt x="568" y="1"/>
                      <a:pt x="1" y="534"/>
                      <a:pt x="1" y="1235"/>
                    </a:cubicBezTo>
                    <a:cubicBezTo>
                      <a:pt x="1" y="1902"/>
                      <a:pt x="568" y="2436"/>
                      <a:pt x="1235" y="2436"/>
                    </a:cubicBezTo>
                    <a:cubicBezTo>
                      <a:pt x="1902" y="2436"/>
                      <a:pt x="2469" y="1902"/>
                      <a:pt x="2469" y="1235"/>
                    </a:cubicBezTo>
                    <a:cubicBezTo>
                      <a:pt x="2469" y="534"/>
                      <a:pt x="1902" y="1"/>
                      <a:pt x="123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25"/>
              <p:cNvSpPr/>
              <p:nvPr/>
            </p:nvSpPr>
            <p:spPr>
              <a:xfrm>
                <a:off x="1793950" y="1255500"/>
                <a:ext cx="60900" cy="60900"/>
              </a:xfrm>
              <a:custGeom>
                <a:rect b="b" l="l" r="r" t="t"/>
                <a:pathLst>
                  <a:path extrusionOk="0" h="2436" w="2436">
                    <a:moveTo>
                      <a:pt x="1235" y="1"/>
                    </a:moveTo>
                    <a:cubicBezTo>
                      <a:pt x="534" y="1"/>
                      <a:pt x="1" y="535"/>
                      <a:pt x="1" y="1202"/>
                    </a:cubicBezTo>
                    <a:cubicBezTo>
                      <a:pt x="1" y="1902"/>
                      <a:pt x="534" y="2436"/>
                      <a:pt x="1235" y="2436"/>
                    </a:cubicBezTo>
                    <a:cubicBezTo>
                      <a:pt x="1902" y="2436"/>
                      <a:pt x="2436" y="1902"/>
                      <a:pt x="2436" y="1202"/>
                    </a:cubicBezTo>
                    <a:cubicBezTo>
                      <a:pt x="2436" y="535"/>
                      <a:pt x="1902" y="1"/>
                      <a:pt x="123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25"/>
              <p:cNvSpPr/>
              <p:nvPr/>
            </p:nvSpPr>
            <p:spPr>
              <a:xfrm>
                <a:off x="2240100" y="906100"/>
                <a:ext cx="60900" cy="60900"/>
              </a:xfrm>
              <a:custGeom>
                <a:rect b="b" l="l" r="r" t="t"/>
                <a:pathLst>
                  <a:path extrusionOk="0" h="2436" w="2436">
                    <a:moveTo>
                      <a:pt x="1235" y="0"/>
                    </a:moveTo>
                    <a:cubicBezTo>
                      <a:pt x="534" y="0"/>
                      <a:pt x="1" y="567"/>
                      <a:pt x="1" y="1234"/>
                    </a:cubicBezTo>
                    <a:cubicBezTo>
                      <a:pt x="1" y="1901"/>
                      <a:pt x="534" y="2435"/>
                      <a:pt x="1235" y="2435"/>
                    </a:cubicBezTo>
                    <a:cubicBezTo>
                      <a:pt x="1902" y="2435"/>
                      <a:pt x="2436" y="1901"/>
                      <a:pt x="2436" y="1234"/>
                    </a:cubicBezTo>
                    <a:cubicBezTo>
                      <a:pt x="2436" y="567"/>
                      <a:pt x="1902" y="0"/>
                      <a:pt x="123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25"/>
              <p:cNvSpPr/>
              <p:nvPr/>
            </p:nvSpPr>
            <p:spPr>
              <a:xfrm>
                <a:off x="2464425" y="1576575"/>
                <a:ext cx="60900" cy="60900"/>
              </a:xfrm>
              <a:custGeom>
                <a:rect b="b" l="l" r="r" t="t"/>
                <a:pathLst>
                  <a:path extrusionOk="0" h="2436" w="2436">
                    <a:moveTo>
                      <a:pt x="1235" y="0"/>
                    </a:moveTo>
                    <a:cubicBezTo>
                      <a:pt x="568" y="0"/>
                      <a:pt x="1" y="567"/>
                      <a:pt x="1" y="1235"/>
                    </a:cubicBezTo>
                    <a:cubicBezTo>
                      <a:pt x="1" y="1902"/>
                      <a:pt x="568" y="2435"/>
                      <a:pt x="1235" y="2435"/>
                    </a:cubicBezTo>
                    <a:cubicBezTo>
                      <a:pt x="1902" y="2435"/>
                      <a:pt x="2436" y="1902"/>
                      <a:pt x="2436" y="1235"/>
                    </a:cubicBezTo>
                    <a:cubicBezTo>
                      <a:pt x="2436" y="567"/>
                      <a:pt x="1902" y="0"/>
                      <a:pt x="123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25"/>
              <p:cNvSpPr/>
              <p:nvPr/>
            </p:nvSpPr>
            <p:spPr>
              <a:xfrm>
                <a:off x="2556175" y="1134600"/>
                <a:ext cx="40875" cy="40050"/>
              </a:xfrm>
              <a:custGeom>
                <a:rect b="b" l="l" r="r" t="t"/>
                <a:pathLst>
                  <a:path extrusionOk="0" h="1602" w="1635">
                    <a:moveTo>
                      <a:pt x="801" y="0"/>
                    </a:moveTo>
                    <a:cubicBezTo>
                      <a:pt x="367" y="0"/>
                      <a:pt x="0" y="367"/>
                      <a:pt x="0" y="801"/>
                    </a:cubicBezTo>
                    <a:cubicBezTo>
                      <a:pt x="0" y="1268"/>
                      <a:pt x="367" y="1601"/>
                      <a:pt x="801" y="1601"/>
                    </a:cubicBezTo>
                    <a:cubicBezTo>
                      <a:pt x="1268" y="1601"/>
                      <a:pt x="1635" y="1268"/>
                      <a:pt x="1635" y="801"/>
                    </a:cubicBezTo>
                    <a:cubicBezTo>
                      <a:pt x="1635" y="367"/>
                      <a:pt x="1268" y="0"/>
                      <a:pt x="80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25"/>
              <p:cNvSpPr/>
              <p:nvPr/>
            </p:nvSpPr>
            <p:spPr>
              <a:xfrm>
                <a:off x="2062475" y="1098725"/>
                <a:ext cx="35050" cy="35050"/>
              </a:xfrm>
              <a:custGeom>
                <a:rect b="b" l="l" r="r" t="t"/>
                <a:pathLst>
                  <a:path extrusionOk="0" h="1402" w="1402">
                    <a:moveTo>
                      <a:pt x="701" y="1"/>
                    </a:moveTo>
                    <a:cubicBezTo>
                      <a:pt x="334" y="1"/>
                      <a:pt x="1" y="334"/>
                      <a:pt x="1" y="701"/>
                    </a:cubicBezTo>
                    <a:cubicBezTo>
                      <a:pt x="1" y="1068"/>
                      <a:pt x="334" y="1402"/>
                      <a:pt x="701" y="1402"/>
                    </a:cubicBezTo>
                    <a:cubicBezTo>
                      <a:pt x="1068" y="1402"/>
                      <a:pt x="1402" y="1068"/>
                      <a:pt x="1402" y="701"/>
                    </a:cubicBezTo>
                    <a:cubicBezTo>
                      <a:pt x="1402" y="334"/>
                      <a:pt x="1068" y="1"/>
                      <a:pt x="70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25"/>
              <p:cNvSpPr/>
              <p:nvPr/>
            </p:nvSpPr>
            <p:spPr>
              <a:xfrm>
                <a:off x="2365200" y="1552375"/>
                <a:ext cx="40050" cy="40900"/>
              </a:xfrm>
              <a:custGeom>
                <a:rect b="b" l="l" r="r" t="t"/>
                <a:pathLst>
                  <a:path extrusionOk="0" h="1636" w="1602">
                    <a:moveTo>
                      <a:pt x="801" y="1"/>
                    </a:moveTo>
                    <a:cubicBezTo>
                      <a:pt x="367" y="1"/>
                      <a:pt x="0" y="368"/>
                      <a:pt x="0" y="835"/>
                    </a:cubicBezTo>
                    <a:cubicBezTo>
                      <a:pt x="0" y="1269"/>
                      <a:pt x="367" y="1635"/>
                      <a:pt x="801" y="1635"/>
                    </a:cubicBezTo>
                    <a:cubicBezTo>
                      <a:pt x="1268" y="1635"/>
                      <a:pt x="1601" y="1269"/>
                      <a:pt x="1601" y="835"/>
                    </a:cubicBezTo>
                    <a:cubicBezTo>
                      <a:pt x="1601" y="368"/>
                      <a:pt x="1268" y="1"/>
                      <a:pt x="80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25"/>
              <p:cNvSpPr/>
              <p:nvPr/>
            </p:nvSpPr>
            <p:spPr>
              <a:xfrm>
                <a:off x="2151700" y="1610750"/>
                <a:ext cx="40900" cy="40900"/>
              </a:xfrm>
              <a:custGeom>
                <a:rect b="b" l="l" r="r" t="t"/>
                <a:pathLst>
                  <a:path extrusionOk="0" h="1636" w="1636">
                    <a:moveTo>
                      <a:pt x="801" y="1"/>
                    </a:moveTo>
                    <a:cubicBezTo>
                      <a:pt x="368" y="1"/>
                      <a:pt x="1" y="368"/>
                      <a:pt x="1" y="835"/>
                    </a:cubicBezTo>
                    <a:cubicBezTo>
                      <a:pt x="1" y="1269"/>
                      <a:pt x="368" y="1635"/>
                      <a:pt x="801" y="1635"/>
                    </a:cubicBezTo>
                    <a:cubicBezTo>
                      <a:pt x="1268" y="1635"/>
                      <a:pt x="1635" y="1269"/>
                      <a:pt x="1635" y="835"/>
                    </a:cubicBezTo>
                    <a:cubicBezTo>
                      <a:pt x="1635" y="368"/>
                      <a:pt x="1268" y="1"/>
                      <a:pt x="80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25"/>
              <p:cNvSpPr/>
              <p:nvPr/>
            </p:nvSpPr>
            <p:spPr>
              <a:xfrm>
                <a:off x="1874000" y="1220475"/>
                <a:ext cx="40900" cy="40900"/>
              </a:xfrm>
              <a:custGeom>
                <a:rect b="b" l="l" r="r" t="t"/>
                <a:pathLst>
                  <a:path extrusionOk="0" h="1636" w="1636">
                    <a:moveTo>
                      <a:pt x="835" y="1"/>
                    </a:moveTo>
                    <a:cubicBezTo>
                      <a:pt x="368" y="1"/>
                      <a:pt x="1" y="368"/>
                      <a:pt x="1" y="801"/>
                    </a:cubicBezTo>
                    <a:cubicBezTo>
                      <a:pt x="1" y="1268"/>
                      <a:pt x="368" y="1635"/>
                      <a:pt x="835" y="1635"/>
                    </a:cubicBezTo>
                    <a:cubicBezTo>
                      <a:pt x="1268" y="1635"/>
                      <a:pt x="1635" y="1268"/>
                      <a:pt x="1635" y="801"/>
                    </a:cubicBezTo>
                    <a:cubicBezTo>
                      <a:pt x="1635" y="368"/>
                      <a:pt x="1268" y="1"/>
                      <a:pt x="83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25"/>
              <p:cNvSpPr/>
              <p:nvPr/>
            </p:nvSpPr>
            <p:spPr>
              <a:xfrm>
                <a:off x="1733075" y="1208800"/>
                <a:ext cx="30050" cy="30900"/>
              </a:xfrm>
              <a:custGeom>
                <a:rect b="b" l="l" r="r" t="t"/>
                <a:pathLst>
                  <a:path extrusionOk="0" h="1236" w="1202">
                    <a:moveTo>
                      <a:pt x="601" y="1"/>
                    </a:moveTo>
                    <a:cubicBezTo>
                      <a:pt x="267" y="1"/>
                      <a:pt x="1" y="268"/>
                      <a:pt x="1" y="601"/>
                    </a:cubicBezTo>
                    <a:cubicBezTo>
                      <a:pt x="1" y="968"/>
                      <a:pt x="267" y="1235"/>
                      <a:pt x="601" y="1235"/>
                    </a:cubicBezTo>
                    <a:cubicBezTo>
                      <a:pt x="935" y="1235"/>
                      <a:pt x="1201" y="968"/>
                      <a:pt x="1201" y="601"/>
                    </a:cubicBezTo>
                    <a:cubicBezTo>
                      <a:pt x="1201" y="268"/>
                      <a:pt x="935" y="1"/>
                      <a:pt x="60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25"/>
              <p:cNvSpPr/>
              <p:nvPr/>
            </p:nvSpPr>
            <p:spPr>
              <a:xfrm>
                <a:off x="1766425" y="1480675"/>
                <a:ext cx="30050" cy="30050"/>
              </a:xfrm>
              <a:custGeom>
                <a:rect b="b" l="l" r="r" t="t"/>
                <a:pathLst>
                  <a:path extrusionOk="0" h="1202" w="1202">
                    <a:moveTo>
                      <a:pt x="601" y="0"/>
                    </a:moveTo>
                    <a:cubicBezTo>
                      <a:pt x="268" y="0"/>
                      <a:pt x="1" y="267"/>
                      <a:pt x="1" y="601"/>
                    </a:cubicBezTo>
                    <a:cubicBezTo>
                      <a:pt x="1" y="934"/>
                      <a:pt x="268" y="1201"/>
                      <a:pt x="601" y="1201"/>
                    </a:cubicBezTo>
                    <a:cubicBezTo>
                      <a:pt x="935" y="1201"/>
                      <a:pt x="1202" y="934"/>
                      <a:pt x="1202" y="601"/>
                    </a:cubicBezTo>
                    <a:cubicBezTo>
                      <a:pt x="1202" y="267"/>
                      <a:pt x="935" y="0"/>
                      <a:pt x="60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25"/>
              <p:cNvSpPr/>
              <p:nvPr/>
            </p:nvSpPr>
            <p:spPr>
              <a:xfrm>
                <a:off x="2180900" y="1314750"/>
                <a:ext cx="106775" cy="46825"/>
              </a:xfrm>
              <a:custGeom>
                <a:rect b="b" l="l" r="r" t="t"/>
                <a:pathLst>
                  <a:path extrusionOk="0" h="1873" w="4271">
                    <a:moveTo>
                      <a:pt x="870" y="1"/>
                    </a:moveTo>
                    <a:cubicBezTo>
                      <a:pt x="579" y="1"/>
                      <a:pt x="275" y="87"/>
                      <a:pt x="0" y="333"/>
                    </a:cubicBezTo>
                    <a:cubicBezTo>
                      <a:pt x="167" y="1033"/>
                      <a:pt x="834" y="1800"/>
                      <a:pt x="2302" y="1867"/>
                    </a:cubicBezTo>
                    <a:cubicBezTo>
                      <a:pt x="2363" y="1871"/>
                      <a:pt x="2423" y="1873"/>
                      <a:pt x="2481" y="1873"/>
                    </a:cubicBezTo>
                    <a:cubicBezTo>
                      <a:pt x="3503" y="1873"/>
                      <a:pt x="4081" y="1333"/>
                      <a:pt x="4270" y="733"/>
                    </a:cubicBezTo>
                    <a:cubicBezTo>
                      <a:pt x="3890" y="532"/>
                      <a:pt x="3375" y="315"/>
                      <a:pt x="2885" y="315"/>
                    </a:cubicBezTo>
                    <a:cubicBezTo>
                      <a:pt x="2645" y="315"/>
                      <a:pt x="2411" y="368"/>
                      <a:pt x="2202" y="500"/>
                    </a:cubicBezTo>
                    <a:cubicBezTo>
                      <a:pt x="2202" y="500"/>
                      <a:pt x="1570" y="1"/>
                      <a:pt x="87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25"/>
              <p:cNvSpPr/>
              <p:nvPr/>
            </p:nvSpPr>
            <p:spPr>
              <a:xfrm>
                <a:off x="2177550" y="1288550"/>
                <a:ext cx="115125" cy="44550"/>
              </a:xfrm>
              <a:custGeom>
                <a:rect b="b" l="l" r="r" t="t"/>
                <a:pathLst>
                  <a:path extrusionOk="0" h="1782" w="4605">
                    <a:moveTo>
                      <a:pt x="989" y="1"/>
                    </a:moveTo>
                    <a:cubicBezTo>
                      <a:pt x="893" y="1"/>
                      <a:pt x="787" y="15"/>
                      <a:pt x="668" y="46"/>
                    </a:cubicBezTo>
                    <a:cubicBezTo>
                      <a:pt x="234" y="180"/>
                      <a:pt x="1" y="747"/>
                      <a:pt x="134" y="1381"/>
                    </a:cubicBezTo>
                    <a:cubicBezTo>
                      <a:pt x="409" y="1135"/>
                      <a:pt x="713" y="1049"/>
                      <a:pt x="1004" y="1049"/>
                    </a:cubicBezTo>
                    <a:cubicBezTo>
                      <a:pt x="1704" y="1049"/>
                      <a:pt x="2336" y="1548"/>
                      <a:pt x="2336" y="1548"/>
                    </a:cubicBezTo>
                    <a:cubicBezTo>
                      <a:pt x="2545" y="1416"/>
                      <a:pt x="2779" y="1363"/>
                      <a:pt x="3019" y="1363"/>
                    </a:cubicBezTo>
                    <a:cubicBezTo>
                      <a:pt x="3509" y="1363"/>
                      <a:pt x="4024" y="1580"/>
                      <a:pt x="4404" y="1781"/>
                    </a:cubicBezTo>
                    <a:cubicBezTo>
                      <a:pt x="4604" y="1247"/>
                      <a:pt x="4504" y="680"/>
                      <a:pt x="4137" y="547"/>
                    </a:cubicBezTo>
                    <a:cubicBezTo>
                      <a:pt x="3923" y="455"/>
                      <a:pt x="3737" y="422"/>
                      <a:pt x="3571" y="422"/>
                    </a:cubicBezTo>
                    <a:cubicBezTo>
                      <a:pt x="3195" y="422"/>
                      <a:pt x="2924" y="590"/>
                      <a:pt x="2669" y="614"/>
                    </a:cubicBezTo>
                    <a:cubicBezTo>
                      <a:pt x="2599" y="626"/>
                      <a:pt x="2534" y="632"/>
                      <a:pt x="2473" y="632"/>
                    </a:cubicBezTo>
                    <a:cubicBezTo>
                      <a:pt x="1841" y="632"/>
                      <a:pt x="1641" y="1"/>
                      <a:pt x="98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25"/>
              <p:cNvSpPr/>
              <p:nvPr/>
            </p:nvSpPr>
            <p:spPr>
              <a:xfrm>
                <a:off x="2295975" y="1192150"/>
                <a:ext cx="192675" cy="181775"/>
              </a:xfrm>
              <a:custGeom>
                <a:rect b="b" l="l" r="r" t="t"/>
                <a:pathLst>
                  <a:path extrusionOk="0" h="7271" w="7707">
                    <a:moveTo>
                      <a:pt x="3849" y="0"/>
                    </a:moveTo>
                    <a:cubicBezTo>
                      <a:pt x="2050" y="0"/>
                      <a:pt x="512" y="1332"/>
                      <a:pt x="267" y="3169"/>
                    </a:cubicBezTo>
                    <a:cubicBezTo>
                      <a:pt x="1" y="5137"/>
                      <a:pt x="1402" y="6971"/>
                      <a:pt x="3370" y="7238"/>
                    </a:cubicBezTo>
                    <a:cubicBezTo>
                      <a:pt x="3534" y="7260"/>
                      <a:pt x="3697" y="7271"/>
                      <a:pt x="3859" y="7271"/>
                    </a:cubicBezTo>
                    <a:cubicBezTo>
                      <a:pt x="5662" y="7271"/>
                      <a:pt x="7225" y="5940"/>
                      <a:pt x="7439" y="4103"/>
                    </a:cubicBezTo>
                    <a:cubicBezTo>
                      <a:pt x="7706" y="2101"/>
                      <a:pt x="6305" y="300"/>
                      <a:pt x="4337" y="33"/>
                    </a:cubicBezTo>
                    <a:cubicBezTo>
                      <a:pt x="4173" y="11"/>
                      <a:pt x="4009" y="0"/>
                      <a:pt x="384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25"/>
              <p:cNvSpPr/>
              <p:nvPr/>
            </p:nvSpPr>
            <p:spPr>
              <a:xfrm>
                <a:off x="2327675" y="1228300"/>
                <a:ext cx="111775" cy="105325"/>
              </a:xfrm>
              <a:custGeom>
                <a:rect b="b" l="l" r="r" t="t"/>
                <a:pathLst>
                  <a:path extrusionOk="0" h="4213" w="4471">
                    <a:moveTo>
                      <a:pt x="2212" y="0"/>
                    </a:moveTo>
                    <a:cubicBezTo>
                      <a:pt x="1191" y="0"/>
                      <a:pt x="289" y="786"/>
                      <a:pt x="167" y="1823"/>
                    </a:cubicBezTo>
                    <a:cubicBezTo>
                      <a:pt x="0" y="2990"/>
                      <a:pt x="801" y="4058"/>
                      <a:pt x="1968" y="4191"/>
                    </a:cubicBezTo>
                    <a:cubicBezTo>
                      <a:pt x="2069" y="4205"/>
                      <a:pt x="2168" y="4212"/>
                      <a:pt x="2266" y="4212"/>
                    </a:cubicBezTo>
                    <a:cubicBezTo>
                      <a:pt x="3307" y="4212"/>
                      <a:pt x="4184" y="3426"/>
                      <a:pt x="4337" y="2390"/>
                    </a:cubicBezTo>
                    <a:cubicBezTo>
                      <a:pt x="4470" y="1222"/>
                      <a:pt x="3669" y="155"/>
                      <a:pt x="2502" y="21"/>
                    </a:cubicBezTo>
                    <a:cubicBezTo>
                      <a:pt x="2405" y="7"/>
                      <a:pt x="2308" y="0"/>
                      <a:pt x="22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25"/>
              <p:cNvSpPr/>
              <p:nvPr/>
            </p:nvSpPr>
            <p:spPr>
              <a:xfrm>
                <a:off x="1983250" y="1187750"/>
                <a:ext cx="194325" cy="181400"/>
              </a:xfrm>
              <a:custGeom>
                <a:rect b="b" l="l" r="r" t="t"/>
                <a:pathLst>
                  <a:path extrusionOk="0" h="7256" w="7773">
                    <a:moveTo>
                      <a:pt x="3913" y="1"/>
                    </a:moveTo>
                    <a:cubicBezTo>
                      <a:pt x="3734" y="1"/>
                      <a:pt x="3552" y="14"/>
                      <a:pt x="3370" y="42"/>
                    </a:cubicBezTo>
                    <a:cubicBezTo>
                      <a:pt x="1368" y="342"/>
                      <a:pt x="1" y="2210"/>
                      <a:pt x="301" y="4179"/>
                    </a:cubicBezTo>
                    <a:cubicBezTo>
                      <a:pt x="573" y="5964"/>
                      <a:pt x="2136" y="7255"/>
                      <a:pt x="3893" y="7255"/>
                    </a:cubicBezTo>
                    <a:cubicBezTo>
                      <a:pt x="4073" y="7255"/>
                      <a:pt x="4255" y="7242"/>
                      <a:pt x="4437" y="7214"/>
                    </a:cubicBezTo>
                    <a:cubicBezTo>
                      <a:pt x="6405" y="6914"/>
                      <a:pt x="7773" y="5079"/>
                      <a:pt x="7473" y="3078"/>
                    </a:cubicBezTo>
                    <a:cubicBezTo>
                      <a:pt x="7200" y="1292"/>
                      <a:pt x="5665" y="1"/>
                      <a:pt x="391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25"/>
              <p:cNvSpPr/>
              <p:nvPr/>
            </p:nvSpPr>
            <p:spPr>
              <a:xfrm>
                <a:off x="2029950" y="1225750"/>
                <a:ext cx="112600" cy="105375"/>
              </a:xfrm>
              <a:custGeom>
                <a:rect b="b" l="l" r="r" t="t"/>
                <a:pathLst>
                  <a:path extrusionOk="0" h="4215" w="4504">
                    <a:moveTo>
                      <a:pt x="2253" y="1"/>
                    </a:moveTo>
                    <a:cubicBezTo>
                      <a:pt x="2149" y="1"/>
                      <a:pt x="2042" y="8"/>
                      <a:pt x="1935" y="23"/>
                    </a:cubicBezTo>
                    <a:cubicBezTo>
                      <a:pt x="801" y="190"/>
                      <a:pt x="1" y="1258"/>
                      <a:pt x="167" y="2425"/>
                    </a:cubicBezTo>
                    <a:cubicBezTo>
                      <a:pt x="319" y="3458"/>
                      <a:pt x="1219" y="4215"/>
                      <a:pt x="2261" y="4215"/>
                    </a:cubicBezTo>
                    <a:cubicBezTo>
                      <a:pt x="2363" y="4215"/>
                      <a:pt x="2465" y="4208"/>
                      <a:pt x="2569" y="4193"/>
                    </a:cubicBezTo>
                    <a:cubicBezTo>
                      <a:pt x="3703" y="4026"/>
                      <a:pt x="4504" y="2925"/>
                      <a:pt x="4337" y="1791"/>
                    </a:cubicBezTo>
                    <a:cubicBezTo>
                      <a:pt x="4186" y="731"/>
                      <a:pt x="3291" y="1"/>
                      <a:pt x="225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25"/>
              <p:cNvSpPr/>
              <p:nvPr/>
            </p:nvSpPr>
            <p:spPr>
              <a:xfrm>
                <a:off x="2336000" y="1347825"/>
                <a:ext cx="93425" cy="83775"/>
              </a:xfrm>
              <a:custGeom>
                <a:rect b="b" l="l" r="r" t="t"/>
                <a:pathLst>
                  <a:path extrusionOk="0" h="3351" w="3737">
                    <a:moveTo>
                      <a:pt x="1881" y="0"/>
                    </a:moveTo>
                    <a:cubicBezTo>
                      <a:pt x="913" y="0"/>
                      <a:pt x="130" y="605"/>
                      <a:pt x="67" y="1411"/>
                    </a:cubicBezTo>
                    <a:cubicBezTo>
                      <a:pt x="1" y="2279"/>
                      <a:pt x="768" y="3246"/>
                      <a:pt x="1835" y="3346"/>
                    </a:cubicBezTo>
                    <a:cubicBezTo>
                      <a:pt x="1878" y="3349"/>
                      <a:pt x="1919" y="3350"/>
                      <a:pt x="1960" y="3350"/>
                    </a:cubicBezTo>
                    <a:cubicBezTo>
                      <a:pt x="2928" y="3350"/>
                      <a:pt x="3606" y="2612"/>
                      <a:pt x="3670" y="1812"/>
                    </a:cubicBezTo>
                    <a:cubicBezTo>
                      <a:pt x="3737" y="944"/>
                      <a:pt x="3136" y="77"/>
                      <a:pt x="2102" y="10"/>
                    </a:cubicBezTo>
                    <a:cubicBezTo>
                      <a:pt x="2028" y="3"/>
                      <a:pt x="1954" y="0"/>
                      <a:pt x="18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25"/>
              <p:cNvSpPr/>
              <p:nvPr/>
            </p:nvSpPr>
            <p:spPr>
              <a:xfrm>
                <a:off x="2025775" y="1346975"/>
                <a:ext cx="97600" cy="83775"/>
              </a:xfrm>
              <a:custGeom>
                <a:rect b="b" l="l" r="r" t="t"/>
                <a:pathLst>
                  <a:path extrusionOk="0" h="3351" w="3904">
                    <a:moveTo>
                      <a:pt x="1886" y="1"/>
                    </a:moveTo>
                    <a:cubicBezTo>
                      <a:pt x="1759" y="1"/>
                      <a:pt x="1630" y="15"/>
                      <a:pt x="1502" y="44"/>
                    </a:cubicBezTo>
                    <a:cubicBezTo>
                      <a:pt x="468" y="245"/>
                      <a:pt x="1" y="1179"/>
                      <a:pt x="168" y="2013"/>
                    </a:cubicBezTo>
                    <a:cubicBezTo>
                      <a:pt x="343" y="2771"/>
                      <a:pt x="977" y="3351"/>
                      <a:pt x="1824" y="3351"/>
                    </a:cubicBezTo>
                    <a:cubicBezTo>
                      <a:pt x="1946" y="3351"/>
                      <a:pt x="2072" y="3339"/>
                      <a:pt x="2202" y="3313"/>
                    </a:cubicBezTo>
                    <a:cubicBezTo>
                      <a:pt x="3237" y="3080"/>
                      <a:pt x="3904" y="2213"/>
                      <a:pt x="3737" y="1379"/>
                    </a:cubicBezTo>
                    <a:cubicBezTo>
                      <a:pt x="3562" y="652"/>
                      <a:pt x="2754" y="1"/>
                      <a:pt x="188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6" name="Google Shape;2396;p25"/>
            <p:cNvGrpSpPr/>
            <p:nvPr/>
          </p:nvGrpSpPr>
          <p:grpSpPr>
            <a:xfrm>
              <a:off x="901750" y="604725"/>
              <a:ext cx="1115000" cy="1130775"/>
              <a:chOff x="1647175" y="767375"/>
              <a:chExt cx="1115000" cy="1130775"/>
            </a:xfrm>
          </p:grpSpPr>
          <p:sp>
            <p:nvSpPr>
              <p:cNvPr id="2397" name="Google Shape;2397;p25"/>
              <p:cNvSpPr/>
              <p:nvPr/>
            </p:nvSpPr>
            <p:spPr>
              <a:xfrm>
                <a:off x="1647175" y="767375"/>
                <a:ext cx="1115000" cy="1130775"/>
              </a:xfrm>
              <a:custGeom>
                <a:rect b="b" l="l" r="r" t="t"/>
                <a:pathLst>
                  <a:path extrusionOk="0" h="45231" w="44600">
                    <a:moveTo>
                      <a:pt x="23069" y="1"/>
                    </a:moveTo>
                    <a:cubicBezTo>
                      <a:pt x="22611" y="1"/>
                      <a:pt x="22146" y="58"/>
                      <a:pt x="21683" y="179"/>
                    </a:cubicBezTo>
                    <a:cubicBezTo>
                      <a:pt x="19648" y="712"/>
                      <a:pt x="18180" y="2280"/>
                      <a:pt x="17680" y="4181"/>
                    </a:cubicBezTo>
                    <a:cubicBezTo>
                      <a:pt x="16655" y="3080"/>
                      <a:pt x="15197" y="2431"/>
                      <a:pt x="13654" y="2431"/>
                    </a:cubicBezTo>
                    <a:cubicBezTo>
                      <a:pt x="13188" y="2431"/>
                      <a:pt x="12715" y="2490"/>
                      <a:pt x="12243" y="2614"/>
                    </a:cubicBezTo>
                    <a:cubicBezTo>
                      <a:pt x="9274" y="3381"/>
                      <a:pt x="7506" y="6416"/>
                      <a:pt x="8273" y="9385"/>
                    </a:cubicBezTo>
                    <a:cubicBezTo>
                      <a:pt x="8373" y="9785"/>
                      <a:pt x="8507" y="10152"/>
                      <a:pt x="8707" y="10519"/>
                    </a:cubicBezTo>
                    <a:cubicBezTo>
                      <a:pt x="8774" y="10786"/>
                      <a:pt x="8874" y="11020"/>
                      <a:pt x="8940" y="11287"/>
                    </a:cubicBezTo>
                    <a:cubicBezTo>
                      <a:pt x="8974" y="11353"/>
                      <a:pt x="9007" y="11453"/>
                      <a:pt x="9041" y="11520"/>
                    </a:cubicBezTo>
                    <a:cubicBezTo>
                      <a:pt x="9107" y="11687"/>
                      <a:pt x="9174" y="11854"/>
                      <a:pt x="9241" y="11987"/>
                    </a:cubicBezTo>
                    <a:cubicBezTo>
                      <a:pt x="9307" y="12087"/>
                      <a:pt x="9341" y="12187"/>
                      <a:pt x="9407" y="12287"/>
                    </a:cubicBezTo>
                    <a:cubicBezTo>
                      <a:pt x="9474" y="12421"/>
                      <a:pt x="9541" y="12554"/>
                      <a:pt x="9608" y="12688"/>
                    </a:cubicBezTo>
                    <a:cubicBezTo>
                      <a:pt x="9674" y="12788"/>
                      <a:pt x="9708" y="12888"/>
                      <a:pt x="9774" y="12988"/>
                    </a:cubicBezTo>
                    <a:cubicBezTo>
                      <a:pt x="9808" y="13055"/>
                      <a:pt x="9841" y="13088"/>
                      <a:pt x="9874" y="13155"/>
                    </a:cubicBezTo>
                    <a:cubicBezTo>
                      <a:pt x="10542" y="14222"/>
                      <a:pt x="11342" y="15156"/>
                      <a:pt x="12209" y="15957"/>
                    </a:cubicBezTo>
                    <a:cubicBezTo>
                      <a:pt x="11009" y="15556"/>
                      <a:pt x="9874" y="15390"/>
                      <a:pt x="8707" y="15356"/>
                    </a:cubicBezTo>
                    <a:cubicBezTo>
                      <a:pt x="7773" y="15356"/>
                      <a:pt x="6872" y="15456"/>
                      <a:pt x="5872" y="15656"/>
                    </a:cubicBezTo>
                    <a:cubicBezTo>
                      <a:pt x="5738" y="15690"/>
                      <a:pt x="5605" y="15690"/>
                      <a:pt x="5471" y="15723"/>
                    </a:cubicBezTo>
                    <a:cubicBezTo>
                      <a:pt x="5371" y="15756"/>
                      <a:pt x="5238" y="15756"/>
                      <a:pt x="5138" y="15790"/>
                    </a:cubicBezTo>
                    <a:cubicBezTo>
                      <a:pt x="4871" y="15823"/>
                      <a:pt x="4737" y="15857"/>
                      <a:pt x="4737" y="15857"/>
                    </a:cubicBezTo>
                    <a:cubicBezTo>
                      <a:pt x="1769" y="16624"/>
                      <a:pt x="1" y="19659"/>
                      <a:pt x="768" y="22628"/>
                    </a:cubicBezTo>
                    <a:cubicBezTo>
                      <a:pt x="1302" y="24663"/>
                      <a:pt x="2869" y="26131"/>
                      <a:pt x="4771" y="26631"/>
                    </a:cubicBezTo>
                    <a:cubicBezTo>
                      <a:pt x="3336" y="27965"/>
                      <a:pt x="2703" y="30033"/>
                      <a:pt x="3203" y="32035"/>
                    </a:cubicBezTo>
                    <a:cubicBezTo>
                      <a:pt x="3837" y="34503"/>
                      <a:pt x="6072" y="36171"/>
                      <a:pt x="8473" y="36204"/>
                    </a:cubicBezTo>
                    <a:lnTo>
                      <a:pt x="8974" y="36204"/>
                    </a:lnTo>
                    <a:cubicBezTo>
                      <a:pt x="9007" y="36204"/>
                      <a:pt x="9074" y="36171"/>
                      <a:pt x="9107" y="36171"/>
                    </a:cubicBezTo>
                    <a:cubicBezTo>
                      <a:pt x="9241" y="36171"/>
                      <a:pt x="9341" y="36171"/>
                      <a:pt x="9474" y="36138"/>
                    </a:cubicBezTo>
                    <a:cubicBezTo>
                      <a:pt x="9641" y="36104"/>
                      <a:pt x="9808" y="36071"/>
                      <a:pt x="9975" y="36038"/>
                    </a:cubicBezTo>
                    <a:cubicBezTo>
                      <a:pt x="10375" y="35938"/>
                      <a:pt x="10742" y="35771"/>
                      <a:pt x="11109" y="35604"/>
                    </a:cubicBezTo>
                    <a:cubicBezTo>
                      <a:pt x="12743" y="35137"/>
                      <a:pt x="14144" y="34270"/>
                      <a:pt x="15345" y="33236"/>
                    </a:cubicBezTo>
                    <a:lnTo>
                      <a:pt x="15345" y="33236"/>
                    </a:lnTo>
                    <a:cubicBezTo>
                      <a:pt x="15212" y="33436"/>
                      <a:pt x="15078" y="33636"/>
                      <a:pt x="14945" y="33836"/>
                    </a:cubicBezTo>
                    <a:lnTo>
                      <a:pt x="14544" y="34470"/>
                    </a:lnTo>
                    <a:lnTo>
                      <a:pt x="14311" y="34770"/>
                    </a:lnTo>
                    <a:lnTo>
                      <a:pt x="14077" y="35070"/>
                    </a:lnTo>
                    <a:lnTo>
                      <a:pt x="13143" y="36271"/>
                    </a:lnTo>
                    <a:cubicBezTo>
                      <a:pt x="13010" y="36438"/>
                      <a:pt x="12877" y="36605"/>
                      <a:pt x="12743" y="36738"/>
                    </a:cubicBezTo>
                    <a:cubicBezTo>
                      <a:pt x="12710" y="36771"/>
                      <a:pt x="12676" y="36805"/>
                      <a:pt x="12643" y="36872"/>
                    </a:cubicBezTo>
                    <a:cubicBezTo>
                      <a:pt x="12610" y="36905"/>
                      <a:pt x="12576" y="36938"/>
                      <a:pt x="12543" y="36972"/>
                    </a:cubicBezTo>
                    <a:cubicBezTo>
                      <a:pt x="12443" y="37072"/>
                      <a:pt x="12376" y="37172"/>
                      <a:pt x="12276" y="37272"/>
                    </a:cubicBezTo>
                    <a:cubicBezTo>
                      <a:pt x="12209" y="37339"/>
                      <a:pt x="12176" y="37372"/>
                      <a:pt x="12109" y="37439"/>
                    </a:cubicBezTo>
                    <a:lnTo>
                      <a:pt x="11075" y="38573"/>
                    </a:lnTo>
                    <a:cubicBezTo>
                      <a:pt x="10341" y="39273"/>
                      <a:pt x="9608" y="39974"/>
                      <a:pt x="8840" y="40674"/>
                    </a:cubicBezTo>
                    <a:lnTo>
                      <a:pt x="6472" y="42676"/>
                    </a:lnTo>
                    <a:lnTo>
                      <a:pt x="6405" y="42709"/>
                    </a:lnTo>
                    <a:cubicBezTo>
                      <a:pt x="5805" y="43209"/>
                      <a:pt x="5738" y="44110"/>
                      <a:pt x="6239" y="44710"/>
                    </a:cubicBezTo>
                    <a:cubicBezTo>
                      <a:pt x="6523" y="45051"/>
                      <a:pt x="6925" y="45231"/>
                      <a:pt x="7330" y="45231"/>
                    </a:cubicBezTo>
                    <a:cubicBezTo>
                      <a:pt x="7638" y="45231"/>
                      <a:pt x="7947" y="45127"/>
                      <a:pt x="8207" y="44911"/>
                    </a:cubicBezTo>
                    <a:cubicBezTo>
                      <a:pt x="8240" y="44877"/>
                      <a:pt x="8240" y="44877"/>
                      <a:pt x="8273" y="44877"/>
                    </a:cubicBezTo>
                    <a:lnTo>
                      <a:pt x="10675" y="42676"/>
                    </a:lnTo>
                    <a:cubicBezTo>
                      <a:pt x="11442" y="41908"/>
                      <a:pt x="12209" y="41108"/>
                      <a:pt x="12943" y="40341"/>
                    </a:cubicBezTo>
                    <a:lnTo>
                      <a:pt x="14011" y="39073"/>
                    </a:lnTo>
                    <a:cubicBezTo>
                      <a:pt x="14144" y="38906"/>
                      <a:pt x="14278" y="38773"/>
                      <a:pt x="14411" y="38606"/>
                    </a:cubicBezTo>
                    <a:cubicBezTo>
                      <a:pt x="14511" y="38506"/>
                      <a:pt x="14578" y="38406"/>
                      <a:pt x="14678" y="38306"/>
                    </a:cubicBezTo>
                    <a:cubicBezTo>
                      <a:pt x="14711" y="38239"/>
                      <a:pt x="14711" y="38206"/>
                      <a:pt x="14745" y="38172"/>
                    </a:cubicBezTo>
                    <a:cubicBezTo>
                      <a:pt x="14845" y="38039"/>
                      <a:pt x="14945" y="37939"/>
                      <a:pt x="15045" y="37806"/>
                    </a:cubicBezTo>
                    <a:lnTo>
                      <a:pt x="16012" y="36471"/>
                    </a:lnTo>
                    <a:lnTo>
                      <a:pt x="16246" y="36138"/>
                    </a:lnTo>
                    <a:lnTo>
                      <a:pt x="16479" y="35771"/>
                    </a:lnTo>
                    <a:lnTo>
                      <a:pt x="16913" y="35070"/>
                    </a:lnTo>
                    <a:cubicBezTo>
                      <a:pt x="17013" y="34870"/>
                      <a:pt x="17146" y="34637"/>
                      <a:pt x="17280" y="34436"/>
                    </a:cubicBezTo>
                    <a:cubicBezTo>
                      <a:pt x="17280" y="35270"/>
                      <a:pt x="17413" y="36038"/>
                      <a:pt x="17580" y="36838"/>
                    </a:cubicBezTo>
                    <a:cubicBezTo>
                      <a:pt x="17613" y="36838"/>
                      <a:pt x="17613" y="36838"/>
                      <a:pt x="17613" y="36872"/>
                    </a:cubicBezTo>
                    <a:cubicBezTo>
                      <a:pt x="17713" y="37305"/>
                      <a:pt x="17847" y="37739"/>
                      <a:pt x="18014" y="38172"/>
                    </a:cubicBezTo>
                    <a:cubicBezTo>
                      <a:pt x="18014" y="38206"/>
                      <a:pt x="18047" y="38239"/>
                      <a:pt x="18047" y="38273"/>
                    </a:cubicBezTo>
                    <a:cubicBezTo>
                      <a:pt x="18247" y="38773"/>
                      <a:pt x="18447" y="39307"/>
                      <a:pt x="18714" y="39807"/>
                    </a:cubicBezTo>
                    <a:cubicBezTo>
                      <a:pt x="18747" y="39907"/>
                      <a:pt x="18814" y="40040"/>
                      <a:pt x="18848" y="40141"/>
                    </a:cubicBezTo>
                    <a:cubicBezTo>
                      <a:pt x="18948" y="40374"/>
                      <a:pt x="19014" y="40507"/>
                      <a:pt x="19014" y="40507"/>
                    </a:cubicBezTo>
                    <a:cubicBezTo>
                      <a:pt x="20022" y="42340"/>
                      <a:pt x="21927" y="43386"/>
                      <a:pt x="23897" y="43386"/>
                    </a:cubicBezTo>
                    <a:cubicBezTo>
                      <a:pt x="24795" y="43386"/>
                      <a:pt x="25707" y="43169"/>
                      <a:pt x="26553" y="42709"/>
                    </a:cubicBezTo>
                    <a:cubicBezTo>
                      <a:pt x="28388" y="41708"/>
                      <a:pt x="29455" y="39807"/>
                      <a:pt x="29455" y="37872"/>
                    </a:cubicBezTo>
                    <a:cubicBezTo>
                      <a:pt x="30346" y="38436"/>
                      <a:pt x="31394" y="38742"/>
                      <a:pt x="32461" y="38742"/>
                    </a:cubicBezTo>
                    <a:cubicBezTo>
                      <a:pt x="33353" y="38742"/>
                      <a:pt x="34257" y="38528"/>
                      <a:pt x="35092" y="38072"/>
                    </a:cubicBezTo>
                    <a:cubicBezTo>
                      <a:pt x="37794" y="36605"/>
                      <a:pt x="38795" y="33202"/>
                      <a:pt x="37327" y="30534"/>
                    </a:cubicBezTo>
                    <a:cubicBezTo>
                      <a:pt x="37127" y="30167"/>
                      <a:pt x="36894" y="29833"/>
                      <a:pt x="36627" y="29533"/>
                    </a:cubicBezTo>
                    <a:cubicBezTo>
                      <a:pt x="36493" y="29333"/>
                      <a:pt x="36360" y="29099"/>
                      <a:pt x="36227" y="28899"/>
                    </a:cubicBezTo>
                    <a:cubicBezTo>
                      <a:pt x="36227" y="28899"/>
                      <a:pt x="36227" y="28899"/>
                      <a:pt x="36193" y="28866"/>
                    </a:cubicBezTo>
                    <a:cubicBezTo>
                      <a:pt x="36060" y="28666"/>
                      <a:pt x="35926" y="28499"/>
                      <a:pt x="35793" y="28299"/>
                    </a:cubicBezTo>
                    <a:cubicBezTo>
                      <a:pt x="35559" y="27999"/>
                      <a:pt x="35326" y="27732"/>
                      <a:pt x="35059" y="27465"/>
                    </a:cubicBezTo>
                    <a:lnTo>
                      <a:pt x="35059" y="27465"/>
                    </a:lnTo>
                    <a:cubicBezTo>
                      <a:pt x="35401" y="27504"/>
                      <a:pt x="35738" y="27523"/>
                      <a:pt x="36076" y="27523"/>
                    </a:cubicBezTo>
                    <a:cubicBezTo>
                      <a:pt x="36595" y="27523"/>
                      <a:pt x="37116" y="27479"/>
                      <a:pt x="37661" y="27398"/>
                    </a:cubicBezTo>
                    <a:cubicBezTo>
                      <a:pt x="37894" y="27398"/>
                      <a:pt x="38128" y="27365"/>
                      <a:pt x="38361" y="27298"/>
                    </a:cubicBezTo>
                    <a:lnTo>
                      <a:pt x="38462" y="27298"/>
                    </a:lnTo>
                    <a:cubicBezTo>
                      <a:pt x="38695" y="27265"/>
                      <a:pt x="38929" y="27198"/>
                      <a:pt x="39162" y="27165"/>
                    </a:cubicBezTo>
                    <a:cubicBezTo>
                      <a:pt x="39295" y="27131"/>
                      <a:pt x="39396" y="27131"/>
                      <a:pt x="39496" y="27098"/>
                    </a:cubicBezTo>
                    <a:cubicBezTo>
                      <a:pt x="39762" y="27065"/>
                      <a:pt x="39896" y="27031"/>
                      <a:pt x="39896" y="27031"/>
                    </a:cubicBezTo>
                    <a:cubicBezTo>
                      <a:pt x="40063" y="26964"/>
                      <a:pt x="40263" y="26931"/>
                      <a:pt x="40430" y="26864"/>
                    </a:cubicBezTo>
                    <a:cubicBezTo>
                      <a:pt x="43065" y="25897"/>
                      <a:pt x="44599" y="23028"/>
                      <a:pt x="43865" y="20260"/>
                    </a:cubicBezTo>
                    <a:cubicBezTo>
                      <a:pt x="43365" y="18225"/>
                      <a:pt x="41764" y="16757"/>
                      <a:pt x="39896" y="16257"/>
                    </a:cubicBezTo>
                    <a:cubicBezTo>
                      <a:pt x="41297" y="14923"/>
                      <a:pt x="41964" y="12854"/>
                      <a:pt x="41430" y="10853"/>
                    </a:cubicBezTo>
                    <a:cubicBezTo>
                      <a:pt x="40784" y="8324"/>
                      <a:pt x="38529" y="6671"/>
                      <a:pt x="36059" y="6671"/>
                    </a:cubicBezTo>
                    <a:cubicBezTo>
                      <a:pt x="35597" y="6671"/>
                      <a:pt x="35127" y="6729"/>
                      <a:pt x="34659" y="6850"/>
                    </a:cubicBezTo>
                    <a:cubicBezTo>
                      <a:pt x="34259" y="6950"/>
                      <a:pt x="33892" y="7117"/>
                      <a:pt x="33558" y="7284"/>
                    </a:cubicBezTo>
                    <a:cubicBezTo>
                      <a:pt x="33358" y="7317"/>
                      <a:pt x="33191" y="7384"/>
                      <a:pt x="32991" y="7450"/>
                    </a:cubicBezTo>
                    <a:cubicBezTo>
                      <a:pt x="31323" y="8018"/>
                      <a:pt x="29922" y="9018"/>
                      <a:pt x="28755" y="10152"/>
                    </a:cubicBezTo>
                    <a:cubicBezTo>
                      <a:pt x="29055" y="8451"/>
                      <a:pt x="28988" y="6783"/>
                      <a:pt x="28588" y="4882"/>
                    </a:cubicBezTo>
                    <a:cubicBezTo>
                      <a:pt x="28554" y="4782"/>
                      <a:pt x="28554" y="4648"/>
                      <a:pt x="28521" y="4548"/>
                    </a:cubicBezTo>
                    <a:cubicBezTo>
                      <a:pt x="28488" y="4415"/>
                      <a:pt x="28488" y="4282"/>
                      <a:pt x="28454" y="4248"/>
                    </a:cubicBezTo>
                    <a:cubicBezTo>
                      <a:pt x="28454" y="4181"/>
                      <a:pt x="28454" y="4148"/>
                      <a:pt x="28454" y="4148"/>
                    </a:cubicBezTo>
                    <a:cubicBezTo>
                      <a:pt x="28388" y="3981"/>
                      <a:pt x="28321" y="3781"/>
                      <a:pt x="28254" y="3614"/>
                    </a:cubicBezTo>
                    <a:cubicBezTo>
                      <a:pt x="28254" y="3581"/>
                      <a:pt x="28254" y="3548"/>
                      <a:pt x="28254" y="3548"/>
                    </a:cubicBezTo>
                    <a:cubicBezTo>
                      <a:pt x="28188" y="3381"/>
                      <a:pt x="28121" y="3214"/>
                      <a:pt x="28021" y="3081"/>
                    </a:cubicBezTo>
                    <a:cubicBezTo>
                      <a:pt x="28021" y="3047"/>
                      <a:pt x="28021" y="3047"/>
                      <a:pt x="28021" y="3047"/>
                    </a:cubicBezTo>
                    <a:cubicBezTo>
                      <a:pt x="27091" y="1188"/>
                      <a:pt x="25153" y="1"/>
                      <a:pt x="230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25"/>
              <p:cNvSpPr/>
              <p:nvPr/>
            </p:nvSpPr>
            <p:spPr>
              <a:xfrm>
                <a:off x="1961575" y="1038375"/>
                <a:ext cx="551250" cy="583250"/>
              </a:xfrm>
              <a:custGeom>
                <a:rect b="b" l="l" r="r" t="t"/>
                <a:pathLst>
                  <a:path extrusionOk="0" h="23330" w="22050">
                    <a:moveTo>
                      <a:pt x="15871" y="0"/>
                    </a:moveTo>
                    <a:cubicBezTo>
                      <a:pt x="15799" y="0"/>
                      <a:pt x="15737" y="38"/>
                      <a:pt x="15712" y="113"/>
                    </a:cubicBezTo>
                    <a:lnTo>
                      <a:pt x="10341" y="11388"/>
                    </a:lnTo>
                    <a:lnTo>
                      <a:pt x="301" y="5217"/>
                    </a:lnTo>
                    <a:cubicBezTo>
                      <a:pt x="262" y="5191"/>
                      <a:pt x="224" y="5180"/>
                      <a:pt x="190" y="5180"/>
                    </a:cubicBezTo>
                    <a:cubicBezTo>
                      <a:pt x="134" y="5180"/>
                      <a:pt x="88" y="5209"/>
                      <a:pt x="67" y="5250"/>
                    </a:cubicBezTo>
                    <a:cubicBezTo>
                      <a:pt x="0" y="5350"/>
                      <a:pt x="34" y="5450"/>
                      <a:pt x="100" y="5517"/>
                    </a:cubicBezTo>
                    <a:lnTo>
                      <a:pt x="10141" y="11688"/>
                    </a:lnTo>
                    <a:lnTo>
                      <a:pt x="5004" y="20995"/>
                    </a:lnTo>
                    <a:cubicBezTo>
                      <a:pt x="4370" y="21895"/>
                      <a:pt x="3336" y="22062"/>
                      <a:pt x="3303" y="22062"/>
                    </a:cubicBezTo>
                    <a:cubicBezTo>
                      <a:pt x="3236" y="22095"/>
                      <a:pt x="3169" y="22162"/>
                      <a:pt x="3169" y="22262"/>
                    </a:cubicBezTo>
                    <a:cubicBezTo>
                      <a:pt x="3203" y="22362"/>
                      <a:pt x="3269" y="22429"/>
                      <a:pt x="3336" y="22429"/>
                    </a:cubicBezTo>
                    <a:lnTo>
                      <a:pt x="3369" y="22429"/>
                    </a:lnTo>
                    <a:cubicBezTo>
                      <a:pt x="3403" y="22396"/>
                      <a:pt x="4137" y="22296"/>
                      <a:pt x="4804" y="21728"/>
                    </a:cubicBezTo>
                    <a:lnTo>
                      <a:pt x="4804" y="21728"/>
                    </a:lnTo>
                    <a:cubicBezTo>
                      <a:pt x="4704" y="22129"/>
                      <a:pt x="4570" y="22662"/>
                      <a:pt x="4537" y="23163"/>
                    </a:cubicBezTo>
                    <a:cubicBezTo>
                      <a:pt x="4537" y="23263"/>
                      <a:pt x="4604" y="23330"/>
                      <a:pt x="4704" y="23330"/>
                    </a:cubicBezTo>
                    <a:cubicBezTo>
                      <a:pt x="4804" y="23330"/>
                      <a:pt x="4871" y="23263"/>
                      <a:pt x="4904" y="23163"/>
                    </a:cubicBezTo>
                    <a:cubicBezTo>
                      <a:pt x="4971" y="22262"/>
                      <a:pt x="5304" y="21195"/>
                      <a:pt x="5304" y="21195"/>
                    </a:cubicBezTo>
                    <a:lnTo>
                      <a:pt x="10341" y="12088"/>
                    </a:lnTo>
                    <a:cubicBezTo>
                      <a:pt x="11242" y="12422"/>
                      <a:pt x="16145" y="14390"/>
                      <a:pt x="21783" y="16525"/>
                    </a:cubicBezTo>
                    <a:cubicBezTo>
                      <a:pt x="21808" y="16533"/>
                      <a:pt x="21833" y="16537"/>
                      <a:pt x="21857" y="16537"/>
                    </a:cubicBezTo>
                    <a:cubicBezTo>
                      <a:pt x="21929" y="16537"/>
                      <a:pt x="21991" y="16500"/>
                      <a:pt x="22016" y="16425"/>
                    </a:cubicBezTo>
                    <a:cubicBezTo>
                      <a:pt x="22049" y="16325"/>
                      <a:pt x="22016" y="16225"/>
                      <a:pt x="21916" y="16191"/>
                    </a:cubicBezTo>
                    <a:cubicBezTo>
                      <a:pt x="16412" y="14123"/>
                      <a:pt x="11575" y="12188"/>
                      <a:pt x="10541" y="11788"/>
                    </a:cubicBezTo>
                    <a:lnTo>
                      <a:pt x="16045" y="246"/>
                    </a:lnTo>
                    <a:cubicBezTo>
                      <a:pt x="16079" y="180"/>
                      <a:pt x="16045" y="80"/>
                      <a:pt x="15945" y="13"/>
                    </a:cubicBezTo>
                    <a:cubicBezTo>
                      <a:pt x="15920" y="5"/>
                      <a:pt x="15895" y="0"/>
                      <a:pt x="15871" y="0"/>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25"/>
              <p:cNvSpPr/>
              <p:nvPr/>
            </p:nvSpPr>
            <p:spPr>
              <a:xfrm>
                <a:off x="2569500" y="1033675"/>
                <a:ext cx="61750" cy="60900"/>
              </a:xfrm>
              <a:custGeom>
                <a:rect b="b" l="l" r="r" t="t"/>
                <a:pathLst>
                  <a:path extrusionOk="0" h="2436" w="2470">
                    <a:moveTo>
                      <a:pt x="1235" y="1"/>
                    </a:moveTo>
                    <a:cubicBezTo>
                      <a:pt x="568" y="1"/>
                      <a:pt x="1" y="534"/>
                      <a:pt x="1" y="1235"/>
                    </a:cubicBezTo>
                    <a:cubicBezTo>
                      <a:pt x="1" y="1902"/>
                      <a:pt x="568" y="2436"/>
                      <a:pt x="1235" y="2436"/>
                    </a:cubicBezTo>
                    <a:cubicBezTo>
                      <a:pt x="1902" y="2436"/>
                      <a:pt x="2469" y="1902"/>
                      <a:pt x="2469" y="1235"/>
                    </a:cubicBezTo>
                    <a:cubicBezTo>
                      <a:pt x="2469" y="534"/>
                      <a:pt x="1902" y="1"/>
                      <a:pt x="12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25"/>
              <p:cNvSpPr/>
              <p:nvPr/>
            </p:nvSpPr>
            <p:spPr>
              <a:xfrm>
                <a:off x="1793950" y="1255500"/>
                <a:ext cx="60900" cy="60900"/>
              </a:xfrm>
              <a:custGeom>
                <a:rect b="b" l="l" r="r" t="t"/>
                <a:pathLst>
                  <a:path extrusionOk="0" h="2436" w="2436">
                    <a:moveTo>
                      <a:pt x="1235" y="1"/>
                    </a:moveTo>
                    <a:cubicBezTo>
                      <a:pt x="534" y="1"/>
                      <a:pt x="1" y="535"/>
                      <a:pt x="1" y="1202"/>
                    </a:cubicBezTo>
                    <a:cubicBezTo>
                      <a:pt x="1" y="1902"/>
                      <a:pt x="534" y="2436"/>
                      <a:pt x="1235" y="2436"/>
                    </a:cubicBezTo>
                    <a:cubicBezTo>
                      <a:pt x="1902" y="2436"/>
                      <a:pt x="2436" y="1902"/>
                      <a:pt x="2436" y="1202"/>
                    </a:cubicBezTo>
                    <a:cubicBezTo>
                      <a:pt x="2436" y="535"/>
                      <a:pt x="1902" y="1"/>
                      <a:pt x="12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25"/>
              <p:cNvSpPr/>
              <p:nvPr/>
            </p:nvSpPr>
            <p:spPr>
              <a:xfrm>
                <a:off x="2240100" y="906100"/>
                <a:ext cx="60900" cy="60900"/>
              </a:xfrm>
              <a:custGeom>
                <a:rect b="b" l="l" r="r" t="t"/>
                <a:pathLst>
                  <a:path extrusionOk="0" h="2436" w="2436">
                    <a:moveTo>
                      <a:pt x="1235" y="0"/>
                    </a:moveTo>
                    <a:cubicBezTo>
                      <a:pt x="534" y="0"/>
                      <a:pt x="1" y="567"/>
                      <a:pt x="1" y="1234"/>
                    </a:cubicBezTo>
                    <a:cubicBezTo>
                      <a:pt x="1" y="1901"/>
                      <a:pt x="534" y="2435"/>
                      <a:pt x="1235" y="2435"/>
                    </a:cubicBezTo>
                    <a:cubicBezTo>
                      <a:pt x="1902" y="2435"/>
                      <a:pt x="2436" y="1901"/>
                      <a:pt x="2436" y="1234"/>
                    </a:cubicBezTo>
                    <a:cubicBezTo>
                      <a:pt x="2436" y="567"/>
                      <a:pt x="1902" y="0"/>
                      <a:pt x="123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25"/>
              <p:cNvSpPr/>
              <p:nvPr/>
            </p:nvSpPr>
            <p:spPr>
              <a:xfrm>
                <a:off x="2464425" y="1576575"/>
                <a:ext cx="60900" cy="60900"/>
              </a:xfrm>
              <a:custGeom>
                <a:rect b="b" l="l" r="r" t="t"/>
                <a:pathLst>
                  <a:path extrusionOk="0" h="2436" w="2436">
                    <a:moveTo>
                      <a:pt x="1235" y="0"/>
                    </a:moveTo>
                    <a:cubicBezTo>
                      <a:pt x="568" y="0"/>
                      <a:pt x="1" y="567"/>
                      <a:pt x="1" y="1235"/>
                    </a:cubicBezTo>
                    <a:cubicBezTo>
                      <a:pt x="1" y="1902"/>
                      <a:pt x="568" y="2435"/>
                      <a:pt x="1235" y="2435"/>
                    </a:cubicBezTo>
                    <a:cubicBezTo>
                      <a:pt x="1902" y="2435"/>
                      <a:pt x="2436" y="1902"/>
                      <a:pt x="2436" y="1235"/>
                    </a:cubicBezTo>
                    <a:cubicBezTo>
                      <a:pt x="2436" y="567"/>
                      <a:pt x="1902" y="0"/>
                      <a:pt x="123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25"/>
              <p:cNvSpPr/>
              <p:nvPr/>
            </p:nvSpPr>
            <p:spPr>
              <a:xfrm>
                <a:off x="2556175" y="1134600"/>
                <a:ext cx="40875" cy="40050"/>
              </a:xfrm>
              <a:custGeom>
                <a:rect b="b" l="l" r="r" t="t"/>
                <a:pathLst>
                  <a:path extrusionOk="0" h="1602" w="1635">
                    <a:moveTo>
                      <a:pt x="801" y="0"/>
                    </a:moveTo>
                    <a:cubicBezTo>
                      <a:pt x="367" y="0"/>
                      <a:pt x="0" y="367"/>
                      <a:pt x="0" y="801"/>
                    </a:cubicBezTo>
                    <a:cubicBezTo>
                      <a:pt x="0" y="1268"/>
                      <a:pt x="367" y="1601"/>
                      <a:pt x="801" y="1601"/>
                    </a:cubicBezTo>
                    <a:cubicBezTo>
                      <a:pt x="1268" y="1601"/>
                      <a:pt x="1635" y="1268"/>
                      <a:pt x="1635" y="801"/>
                    </a:cubicBezTo>
                    <a:cubicBezTo>
                      <a:pt x="1635" y="367"/>
                      <a:pt x="1268" y="0"/>
                      <a:pt x="80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25"/>
              <p:cNvSpPr/>
              <p:nvPr/>
            </p:nvSpPr>
            <p:spPr>
              <a:xfrm>
                <a:off x="2062475" y="1098725"/>
                <a:ext cx="35050" cy="35050"/>
              </a:xfrm>
              <a:custGeom>
                <a:rect b="b" l="l" r="r" t="t"/>
                <a:pathLst>
                  <a:path extrusionOk="0" h="1402" w="1402">
                    <a:moveTo>
                      <a:pt x="701" y="1"/>
                    </a:moveTo>
                    <a:cubicBezTo>
                      <a:pt x="334" y="1"/>
                      <a:pt x="1" y="334"/>
                      <a:pt x="1" y="701"/>
                    </a:cubicBezTo>
                    <a:cubicBezTo>
                      <a:pt x="1" y="1068"/>
                      <a:pt x="334" y="1402"/>
                      <a:pt x="701" y="1402"/>
                    </a:cubicBezTo>
                    <a:cubicBezTo>
                      <a:pt x="1068" y="1402"/>
                      <a:pt x="1402" y="1068"/>
                      <a:pt x="1402" y="701"/>
                    </a:cubicBezTo>
                    <a:cubicBezTo>
                      <a:pt x="1402" y="334"/>
                      <a:pt x="1068" y="1"/>
                      <a:pt x="7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25"/>
              <p:cNvSpPr/>
              <p:nvPr/>
            </p:nvSpPr>
            <p:spPr>
              <a:xfrm>
                <a:off x="2365200" y="1552375"/>
                <a:ext cx="40050" cy="40900"/>
              </a:xfrm>
              <a:custGeom>
                <a:rect b="b" l="l" r="r" t="t"/>
                <a:pathLst>
                  <a:path extrusionOk="0" h="1636" w="1602">
                    <a:moveTo>
                      <a:pt x="801" y="1"/>
                    </a:moveTo>
                    <a:cubicBezTo>
                      <a:pt x="367" y="1"/>
                      <a:pt x="0" y="368"/>
                      <a:pt x="0" y="835"/>
                    </a:cubicBezTo>
                    <a:cubicBezTo>
                      <a:pt x="0" y="1269"/>
                      <a:pt x="367" y="1635"/>
                      <a:pt x="801" y="1635"/>
                    </a:cubicBezTo>
                    <a:cubicBezTo>
                      <a:pt x="1268" y="1635"/>
                      <a:pt x="1601" y="1269"/>
                      <a:pt x="1601" y="835"/>
                    </a:cubicBezTo>
                    <a:cubicBezTo>
                      <a:pt x="1601" y="368"/>
                      <a:pt x="1268" y="1"/>
                      <a:pt x="8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25"/>
              <p:cNvSpPr/>
              <p:nvPr/>
            </p:nvSpPr>
            <p:spPr>
              <a:xfrm>
                <a:off x="2151700" y="1610750"/>
                <a:ext cx="40900" cy="40900"/>
              </a:xfrm>
              <a:custGeom>
                <a:rect b="b" l="l" r="r" t="t"/>
                <a:pathLst>
                  <a:path extrusionOk="0" h="1636" w="1636">
                    <a:moveTo>
                      <a:pt x="801" y="1"/>
                    </a:moveTo>
                    <a:cubicBezTo>
                      <a:pt x="368" y="1"/>
                      <a:pt x="1" y="368"/>
                      <a:pt x="1" y="835"/>
                    </a:cubicBezTo>
                    <a:cubicBezTo>
                      <a:pt x="1" y="1269"/>
                      <a:pt x="368" y="1635"/>
                      <a:pt x="801" y="1635"/>
                    </a:cubicBezTo>
                    <a:cubicBezTo>
                      <a:pt x="1268" y="1635"/>
                      <a:pt x="1635" y="1269"/>
                      <a:pt x="1635" y="835"/>
                    </a:cubicBezTo>
                    <a:cubicBezTo>
                      <a:pt x="1635" y="368"/>
                      <a:pt x="1268" y="1"/>
                      <a:pt x="8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25"/>
              <p:cNvSpPr/>
              <p:nvPr/>
            </p:nvSpPr>
            <p:spPr>
              <a:xfrm>
                <a:off x="1874000" y="1220475"/>
                <a:ext cx="40900" cy="40900"/>
              </a:xfrm>
              <a:custGeom>
                <a:rect b="b" l="l" r="r" t="t"/>
                <a:pathLst>
                  <a:path extrusionOk="0" h="1636" w="1636">
                    <a:moveTo>
                      <a:pt x="835" y="1"/>
                    </a:moveTo>
                    <a:cubicBezTo>
                      <a:pt x="368" y="1"/>
                      <a:pt x="1" y="368"/>
                      <a:pt x="1" y="801"/>
                    </a:cubicBezTo>
                    <a:cubicBezTo>
                      <a:pt x="1" y="1268"/>
                      <a:pt x="368" y="1635"/>
                      <a:pt x="835" y="1635"/>
                    </a:cubicBezTo>
                    <a:cubicBezTo>
                      <a:pt x="1268" y="1635"/>
                      <a:pt x="1635" y="1268"/>
                      <a:pt x="1635" y="801"/>
                    </a:cubicBezTo>
                    <a:cubicBezTo>
                      <a:pt x="1635" y="368"/>
                      <a:pt x="1268" y="1"/>
                      <a:pt x="8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25"/>
              <p:cNvSpPr/>
              <p:nvPr/>
            </p:nvSpPr>
            <p:spPr>
              <a:xfrm>
                <a:off x="1733075" y="1208800"/>
                <a:ext cx="30050" cy="30900"/>
              </a:xfrm>
              <a:custGeom>
                <a:rect b="b" l="l" r="r" t="t"/>
                <a:pathLst>
                  <a:path extrusionOk="0" h="1236" w="1202">
                    <a:moveTo>
                      <a:pt x="601" y="1"/>
                    </a:moveTo>
                    <a:cubicBezTo>
                      <a:pt x="267" y="1"/>
                      <a:pt x="1" y="268"/>
                      <a:pt x="1" y="601"/>
                    </a:cubicBezTo>
                    <a:cubicBezTo>
                      <a:pt x="1" y="968"/>
                      <a:pt x="267" y="1235"/>
                      <a:pt x="601" y="1235"/>
                    </a:cubicBezTo>
                    <a:cubicBezTo>
                      <a:pt x="935" y="1235"/>
                      <a:pt x="1201" y="968"/>
                      <a:pt x="1201" y="601"/>
                    </a:cubicBezTo>
                    <a:cubicBezTo>
                      <a:pt x="1201" y="268"/>
                      <a:pt x="935" y="1"/>
                      <a:pt x="6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25"/>
              <p:cNvSpPr/>
              <p:nvPr/>
            </p:nvSpPr>
            <p:spPr>
              <a:xfrm>
                <a:off x="1766425" y="1480675"/>
                <a:ext cx="30050" cy="30050"/>
              </a:xfrm>
              <a:custGeom>
                <a:rect b="b" l="l" r="r" t="t"/>
                <a:pathLst>
                  <a:path extrusionOk="0" h="1202" w="1202">
                    <a:moveTo>
                      <a:pt x="601" y="0"/>
                    </a:moveTo>
                    <a:cubicBezTo>
                      <a:pt x="268" y="0"/>
                      <a:pt x="1" y="267"/>
                      <a:pt x="1" y="601"/>
                    </a:cubicBezTo>
                    <a:cubicBezTo>
                      <a:pt x="1" y="934"/>
                      <a:pt x="268" y="1201"/>
                      <a:pt x="601" y="1201"/>
                    </a:cubicBezTo>
                    <a:cubicBezTo>
                      <a:pt x="935" y="1201"/>
                      <a:pt x="1202" y="934"/>
                      <a:pt x="1202" y="601"/>
                    </a:cubicBezTo>
                    <a:cubicBezTo>
                      <a:pt x="1202" y="267"/>
                      <a:pt x="935" y="0"/>
                      <a:pt x="6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25"/>
              <p:cNvSpPr/>
              <p:nvPr/>
            </p:nvSpPr>
            <p:spPr>
              <a:xfrm>
                <a:off x="2180900" y="1314750"/>
                <a:ext cx="106775" cy="46825"/>
              </a:xfrm>
              <a:custGeom>
                <a:rect b="b" l="l" r="r" t="t"/>
                <a:pathLst>
                  <a:path extrusionOk="0" h="1873" w="4271">
                    <a:moveTo>
                      <a:pt x="870" y="1"/>
                    </a:moveTo>
                    <a:cubicBezTo>
                      <a:pt x="579" y="1"/>
                      <a:pt x="275" y="87"/>
                      <a:pt x="0" y="333"/>
                    </a:cubicBezTo>
                    <a:cubicBezTo>
                      <a:pt x="167" y="1033"/>
                      <a:pt x="834" y="1800"/>
                      <a:pt x="2302" y="1867"/>
                    </a:cubicBezTo>
                    <a:cubicBezTo>
                      <a:pt x="2363" y="1871"/>
                      <a:pt x="2423" y="1873"/>
                      <a:pt x="2481" y="1873"/>
                    </a:cubicBezTo>
                    <a:cubicBezTo>
                      <a:pt x="3503" y="1873"/>
                      <a:pt x="4081" y="1333"/>
                      <a:pt x="4270" y="733"/>
                    </a:cubicBezTo>
                    <a:cubicBezTo>
                      <a:pt x="3890" y="532"/>
                      <a:pt x="3375" y="315"/>
                      <a:pt x="2885" y="315"/>
                    </a:cubicBezTo>
                    <a:cubicBezTo>
                      <a:pt x="2645" y="315"/>
                      <a:pt x="2411" y="368"/>
                      <a:pt x="2202" y="500"/>
                    </a:cubicBezTo>
                    <a:cubicBezTo>
                      <a:pt x="2202" y="500"/>
                      <a:pt x="1570" y="1"/>
                      <a:pt x="87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25"/>
              <p:cNvSpPr/>
              <p:nvPr/>
            </p:nvSpPr>
            <p:spPr>
              <a:xfrm>
                <a:off x="2177550" y="1288550"/>
                <a:ext cx="115125" cy="44550"/>
              </a:xfrm>
              <a:custGeom>
                <a:rect b="b" l="l" r="r" t="t"/>
                <a:pathLst>
                  <a:path extrusionOk="0" h="1782" w="4605">
                    <a:moveTo>
                      <a:pt x="989" y="1"/>
                    </a:moveTo>
                    <a:cubicBezTo>
                      <a:pt x="893" y="1"/>
                      <a:pt x="787" y="15"/>
                      <a:pt x="668" y="46"/>
                    </a:cubicBezTo>
                    <a:cubicBezTo>
                      <a:pt x="234" y="180"/>
                      <a:pt x="1" y="747"/>
                      <a:pt x="134" y="1381"/>
                    </a:cubicBezTo>
                    <a:cubicBezTo>
                      <a:pt x="409" y="1135"/>
                      <a:pt x="713" y="1049"/>
                      <a:pt x="1004" y="1049"/>
                    </a:cubicBezTo>
                    <a:cubicBezTo>
                      <a:pt x="1704" y="1049"/>
                      <a:pt x="2336" y="1548"/>
                      <a:pt x="2336" y="1548"/>
                    </a:cubicBezTo>
                    <a:cubicBezTo>
                      <a:pt x="2545" y="1416"/>
                      <a:pt x="2779" y="1363"/>
                      <a:pt x="3019" y="1363"/>
                    </a:cubicBezTo>
                    <a:cubicBezTo>
                      <a:pt x="3509" y="1363"/>
                      <a:pt x="4024" y="1580"/>
                      <a:pt x="4404" y="1781"/>
                    </a:cubicBezTo>
                    <a:cubicBezTo>
                      <a:pt x="4604" y="1247"/>
                      <a:pt x="4504" y="680"/>
                      <a:pt x="4137" y="547"/>
                    </a:cubicBezTo>
                    <a:cubicBezTo>
                      <a:pt x="3923" y="455"/>
                      <a:pt x="3737" y="422"/>
                      <a:pt x="3571" y="422"/>
                    </a:cubicBezTo>
                    <a:cubicBezTo>
                      <a:pt x="3195" y="422"/>
                      <a:pt x="2924" y="590"/>
                      <a:pt x="2669" y="614"/>
                    </a:cubicBezTo>
                    <a:cubicBezTo>
                      <a:pt x="2599" y="626"/>
                      <a:pt x="2534" y="632"/>
                      <a:pt x="2473" y="632"/>
                    </a:cubicBezTo>
                    <a:cubicBezTo>
                      <a:pt x="1841" y="632"/>
                      <a:pt x="1641" y="1"/>
                      <a:pt x="989"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25"/>
              <p:cNvSpPr/>
              <p:nvPr/>
            </p:nvSpPr>
            <p:spPr>
              <a:xfrm>
                <a:off x="2295975" y="1192150"/>
                <a:ext cx="192675" cy="181775"/>
              </a:xfrm>
              <a:custGeom>
                <a:rect b="b" l="l" r="r" t="t"/>
                <a:pathLst>
                  <a:path extrusionOk="0" h="7271" w="7707">
                    <a:moveTo>
                      <a:pt x="3849" y="0"/>
                    </a:moveTo>
                    <a:cubicBezTo>
                      <a:pt x="2050" y="0"/>
                      <a:pt x="512" y="1332"/>
                      <a:pt x="267" y="3169"/>
                    </a:cubicBezTo>
                    <a:cubicBezTo>
                      <a:pt x="1" y="5137"/>
                      <a:pt x="1402" y="6971"/>
                      <a:pt x="3370" y="7238"/>
                    </a:cubicBezTo>
                    <a:cubicBezTo>
                      <a:pt x="3534" y="7260"/>
                      <a:pt x="3697" y="7271"/>
                      <a:pt x="3859" y="7271"/>
                    </a:cubicBezTo>
                    <a:cubicBezTo>
                      <a:pt x="5662" y="7271"/>
                      <a:pt x="7225" y="5940"/>
                      <a:pt x="7439" y="4103"/>
                    </a:cubicBezTo>
                    <a:cubicBezTo>
                      <a:pt x="7706" y="2101"/>
                      <a:pt x="6305" y="300"/>
                      <a:pt x="4337" y="33"/>
                    </a:cubicBezTo>
                    <a:cubicBezTo>
                      <a:pt x="4173" y="11"/>
                      <a:pt x="4009" y="0"/>
                      <a:pt x="38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25"/>
              <p:cNvSpPr/>
              <p:nvPr/>
            </p:nvSpPr>
            <p:spPr>
              <a:xfrm>
                <a:off x="2327675" y="1228300"/>
                <a:ext cx="111775" cy="105325"/>
              </a:xfrm>
              <a:custGeom>
                <a:rect b="b" l="l" r="r" t="t"/>
                <a:pathLst>
                  <a:path extrusionOk="0" h="4213" w="4471">
                    <a:moveTo>
                      <a:pt x="2212" y="0"/>
                    </a:moveTo>
                    <a:cubicBezTo>
                      <a:pt x="1191" y="0"/>
                      <a:pt x="289" y="786"/>
                      <a:pt x="167" y="1823"/>
                    </a:cubicBezTo>
                    <a:cubicBezTo>
                      <a:pt x="0" y="2990"/>
                      <a:pt x="801" y="4058"/>
                      <a:pt x="1968" y="4191"/>
                    </a:cubicBezTo>
                    <a:cubicBezTo>
                      <a:pt x="2069" y="4205"/>
                      <a:pt x="2168" y="4212"/>
                      <a:pt x="2266" y="4212"/>
                    </a:cubicBezTo>
                    <a:cubicBezTo>
                      <a:pt x="3307" y="4212"/>
                      <a:pt x="4184" y="3426"/>
                      <a:pt x="4337" y="2390"/>
                    </a:cubicBezTo>
                    <a:cubicBezTo>
                      <a:pt x="4470" y="1222"/>
                      <a:pt x="3669" y="155"/>
                      <a:pt x="2502" y="21"/>
                    </a:cubicBezTo>
                    <a:cubicBezTo>
                      <a:pt x="2405" y="7"/>
                      <a:pt x="2308" y="0"/>
                      <a:pt x="2212" y="0"/>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25"/>
              <p:cNvSpPr/>
              <p:nvPr/>
            </p:nvSpPr>
            <p:spPr>
              <a:xfrm>
                <a:off x="1983250" y="1187750"/>
                <a:ext cx="194325" cy="181400"/>
              </a:xfrm>
              <a:custGeom>
                <a:rect b="b" l="l" r="r" t="t"/>
                <a:pathLst>
                  <a:path extrusionOk="0" h="7256" w="7773">
                    <a:moveTo>
                      <a:pt x="3913" y="1"/>
                    </a:moveTo>
                    <a:cubicBezTo>
                      <a:pt x="3734" y="1"/>
                      <a:pt x="3552" y="14"/>
                      <a:pt x="3370" y="42"/>
                    </a:cubicBezTo>
                    <a:cubicBezTo>
                      <a:pt x="1368" y="342"/>
                      <a:pt x="1" y="2210"/>
                      <a:pt x="301" y="4179"/>
                    </a:cubicBezTo>
                    <a:cubicBezTo>
                      <a:pt x="573" y="5964"/>
                      <a:pt x="2136" y="7255"/>
                      <a:pt x="3893" y="7255"/>
                    </a:cubicBezTo>
                    <a:cubicBezTo>
                      <a:pt x="4073" y="7255"/>
                      <a:pt x="4255" y="7242"/>
                      <a:pt x="4437" y="7214"/>
                    </a:cubicBezTo>
                    <a:cubicBezTo>
                      <a:pt x="6405" y="6914"/>
                      <a:pt x="7773" y="5079"/>
                      <a:pt x="7473" y="3078"/>
                    </a:cubicBezTo>
                    <a:cubicBezTo>
                      <a:pt x="7200" y="1292"/>
                      <a:pt x="5665" y="1"/>
                      <a:pt x="39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25"/>
              <p:cNvSpPr/>
              <p:nvPr/>
            </p:nvSpPr>
            <p:spPr>
              <a:xfrm>
                <a:off x="2029950" y="1225750"/>
                <a:ext cx="112600" cy="105375"/>
              </a:xfrm>
              <a:custGeom>
                <a:rect b="b" l="l" r="r" t="t"/>
                <a:pathLst>
                  <a:path extrusionOk="0" h="4215" w="4504">
                    <a:moveTo>
                      <a:pt x="2253" y="1"/>
                    </a:moveTo>
                    <a:cubicBezTo>
                      <a:pt x="2149" y="1"/>
                      <a:pt x="2042" y="8"/>
                      <a:pt x="1935" y="23"/>
                    </a:cubicBezTo>
                    <a:cubicBezTo>
                      <a:pt x="801" y="190"/>
                      <a:pt x="1" y="1258"/>
                      <a:pt x="167" y="2425"/>
                    </a:cubicBezTo>
                    <a:cubicBezTo>
                      <a:pt x="319" y="3458"/>
                      <a:pt x="1219" y="4215"/>
                      <a:pt x="2261" y="4215"/>
                    </a:cubicBezTo>
                    <a:cubicBezTo>
                      <a:pt x="2363" y="4215"/>
                      <a:pt x="2465" y="4208"/>
                      <a:pt x="2569" y="4193"/>
                    </a:cubicBezTo>
                    <a:cubicBezTo>
                      <a:pt x="3703" y="4026"/>
                      <a:pt x="4504" y="2925"/>
                      <a:pt x="4337" y="1791"/>
                    </a:cubicBezTo>
                    <a:cubicBezTo>
                      <a:pt x="4186" y="731"/>
                      <a:pt x="3291" y="1"/>
                      <a:pt x="2253"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25"/>
              <p:cNvSpPr/>
              <p:nvPr/>
            </p:nvSpPr>
            <p:spPr>
              <a:xfrm>
                <a:off x="2336000" y="1347825"/>
                <a:ext cx="93425" cy="83775"/>
              </a:xfrm>
              <a:custGeom>
                <a:rect b="b" l="l" r="r" t="t"/>
                <a:pathLst>
                  <a:path extrusionOk="0" h="3351" w="3737">
                    <a:moveTo>
                      <a:pt x="1881" y="0"/>
                    </a:moveTo>
                    <a:cubicBezTo>
                      <a:pt x="913" y="0"/>
                      <a:pt x="130" y="605"/>
                      <a:pt x="67" y="1411"/>
                    </a:cubicBezTo>
                    <a:cubicBezTo>
                      <a:pt x="1" y="2279"/>
                      <a:pt x="768" y="3246"/>
                      <a:pt x="1835" y="3346"/>
                    </a:cubicBezTo>
                    <a:cubicBezTo>
                      <a:pt x="1878" y="3349"/>
                      <a:pt x="1919" y="3350"/>
                      <a:pt x="1960" y="3350"/>
                    </a:cubicBezTo>
                    <a:cubicBezTo>
                      <a:pt x="2928" y="3350"/>
                      <a:pt x="3606" y="2612"/>
                      <a:pt x="3670" y="1812"/>
                    </a:cubicBezTo>
                    <a:cubicBezTo>
                      <a:pt x="3737" y="944"/>
                      <a:pt x="3136" y="77"/>
                      <a:pt x="2102" y="10"/>
                    </a:cubicBezTo>
                    <a:cubicBezTo>
                      <a:pt x="2028" y="3"/>
                      <a:pt x="1954" y="0"/>
                      <a:pt x="188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25"/>
              <p:cNvSpPr/>
              <p:nvPr/>
            </p:nvSpPr>
            <p:spPr>
              <a:xfrm>
                <a:off x="2025775" y="1346975"/>
                <a:ext cx="97600" cy="83775"/>
              </a:xfrm>
              <a:custGeom>
                <a:rect b="b" l="l" r="r" t="t"/>
                <a:pathLst>
                  <a:path extrusionOk="0" h="3351" w="3904">
                    <a:moveTo>
                      <a:pt x="1886" y="1"/>
                    </a:moveTo>
                    <a:cubicBezTo>
                      <a:pt x="1759" y="1"/>
                      <a:pt x="1630" y="15"/>
                      <a:pt x="1502" y="44"/>
                    </a:cubicBezTo>
                    <a:cubicBezTo>
                      <a:pt x="468" y="245"/>
                      <a:pt x="1" y="1179"/>
                      <a:pt x="168" y="2013"/>
                    </a:cubicBezTo>
                    <a:cubicBezTo>
                      <a:pt x="343" y="2771"/>
                      <a:pt x="977" y="3351"/>
                      <a:pt x="1824" y="3351"/>
                    </a:cubicBezTo>
                    <a:cubicBezTo>
                      <a:pt x="1946" y="3351"/>
                      <a:pt x="2072" y="3339"/>
                      <a:pt x="2202" y="3313"/>
                    </a:cubicBezTo>
                    <a:cubicBezTo>
                      <a:pt x="3237" y="3080"/>
                      <a:pt x="3904" y="2213"/>
                      <a:pt x="3737" y="1379"/>
                    </a:cubicBezTo>
                    <a:cubicBezTo>
                      <a:pt x="3562" y="652"/>
                      <a:pt x="2754" y="1"/>
                      <a:pt x="1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418" name="Google Shape;2418;p25"/>
          <p:cNvSpPr/>
          <p:nvPr/>
        </p:nvSpPr>
        <p:spPr>
          <a:xfrm>
            <a:off x="296549" y="66740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19" name="Google Shape;2419;p25"/>
          <p:cNvGrpSpPr/>
          <p:nvPr/>
        </p:nvGrpSpPr>
        <p:grpSpPr>
          <a:xfrm rot="-4500040">
            <a:off x="418873" y="3801367"/>
            <a:ext cx="1006689" cy="1262166"/>
            <a:chOff x="7475418" y="335106"/>
            <a:chExt cx="1006719" cy="1262203"/>
          </a:xfrm>
        </p:grpSpPr>
        <p:grpSp>
          <p:nvGrpSpPr>
            <p:cNvPr id="2420" name="Google Shape;2420;p25"/>
            <p:cNvGrpSpPr/>
            <p:nvPr/>
          </p:nvGrpSpPr>
          <p:grpSpPr>
            <a:xfrm>
              <a:off x="7475418" y="335106"/>
              <a:ext cx="1006719" cy="1262203"/>
              <a:chOff x="4877175" y="2144300"/>
              <a:chExt cx="534125" cy="669675"/>
            </a:xfrm>
          </p:grpSpPr>
          <p:sp>
            <p:nvSpPr>
              <p:cNvPr id="2421" name="Google Shape;2421;p25"/>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25"/>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25"/>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25"/>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25"/>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25"/>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25"/>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25"/>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25"/>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25"/>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25"/>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25"/>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25"/>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25"/>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25"/>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25"/>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25"/>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25"/>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25"/>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25"/>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25"/>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25"/>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25"/>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25"/>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25"/>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25"/>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47" name="Google Shape;2447;p25"/>
            <p:cNvGrpSpPr/>
            <p:nvPr/>
          </p:nvGrpSpPr>
          <p:grpSpPr>
            <a:xfrm>
              <a:off x="7475418" y="335106"/>
              <a:ext cx="1006719" cy="1262203"/>
              <a:chOff x="4877175" y="2144300"/>
              <a:chExt cx="534125" cy="669675"/>
            </a:xfrm>
          </p:grpSpPr>
          <p:sp>
            <p:nvSpPr>
              <p:cNvPr id="2448" name="Google Shape;2448;p25"/>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25"/>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25"/>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25"/>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25"/>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25"/>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25"/>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25"/>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25"/>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25"/>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25"/>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25"/>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25"/>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25"/>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25"/>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25"/>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25"/>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25"/>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25"/>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25"/>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25"/>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25"/>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25"/>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25"/>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25"/>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25"/>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474" name="Google Shape;2474;p25"/>
          <p:cNvGrpSpPr/>
          <p:nvPr/>
        </p:nvGrpSpPr>
        <p:grpSpPr>
          <a:xfrm rot="-2700000">
            <a:off x="7927281" y="4047891"/>
            <a:ext cx="549695" cy="551492"/>
            <a:chOff x="3841181" y="335095"/>
            <a:chExt cx="549700" cy="551497"/>
          </a:xfrm>
        </p:grpSpPr>
        <p:grpSp>
          <p:nvGrpSpPr>
            <p:cNvPr id="2475" name="Google Shape;2475;p25"/>
            <p:cNvGrpSpPr/>
            <p:nvPr/>
          </p:nvGrpSpPr>
          <p:grpSpPr>
            <a:xfrm>
              <a:off x="3841181" y="335095"/>
              <a:ext cx="549700" cy="551497"/>
              <a:chOff x="4060200" y="636725"/>
              <a:chExt cx="359375" cy="360550"/>
            </a:xfrm>
          </p:grpSpPr>
          <p:sp>
            <p:nvSpPr>
              <p:cNvPr id="2476" name="Google Shape;2476;p2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2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2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2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2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2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2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2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2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2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2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2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2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89" name="Google Shape;2489;p25"/>
            <p:cNvGrpSpPr/>
            <p:nvPr/>
          </p:nvGrpSpPr>
          <p:grpSpPr>
            <a:xfrm>
              <a:off x="3841181" y="335095"/>
              <a:ext cx="549700" cy="551497"/>
              <a:chOff x="4060200" y="636725"/>
              <a:chExt cx="359375" cy="360550"/>
            </a:xfrm>
          </p:grpSpPr>
          <p:sp>
            <p:nvSpPr>
              <p:cNvPr id="2490" name="Google Shape;2490;p2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2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2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2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2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2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2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2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2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2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2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2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2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503" name="Google Shape;2503;p25"/>
          <p:cNvGrpSpPr/>
          <p:nvPr/>
        </p:nvGrpSpPr>
        <p:grpSpPr>
          <a:xfrm rot="1799830">
            <a:off x="7836460" y="482039"/>
            <a:ext cx="757222" cy="759698"/>
            <a:chOff x="3841181" y="335095"/>
            <a:chExt cx="549700" cy="551497"/>
          </a:xfrm>
        </p:grpSpPr>
        <p:grpSp>
          <p:nvGrpSpPr>
            <p:cNvPr id="2504" name="Google Shape;2504;p25"/>
            <p:cNvGrpSpPr/>
            <p:nvPr/>
          </p:nvGrpSpPr>
          <p:grpSpPr>
            <a:xfrm>
              <a:off x="3841181" y="335095"/>
              <a:ext cx="549700" cy="551497"/>
              <a:chOff x="4060200" y="636725"/>
              <a:chExt cx="359375" cy="360550"/>
            </a:xfrm>
          </p:grpSpPr>
          <p:sp>
            <p:nvSpPr>
              <p:cNvPr id="2505" name="Google Shape;2505;p2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2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2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2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2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2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2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2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2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2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2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2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2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18" name="Google Shape;2518;p25"/>
            <p:cNvGrpSpPr/>
            <p:nvPr/>
          </p:nvGrpSpPr>
          <p:grpSpPr>
            <a:xfrm>
              <a:off x="3841181" y="335095"/>
              <a:ext cx="549700" cy="551497"/>
              <a:chOff x="4060200" y="636725"/>
              <a:chExt cx="359375" cy="360550"/>
            </a:xfrm>
          </p:grpSpPr>
          <p:sp>
            <p:nvSpPr>
              <p:cNvPr id="2519" name="Google Shape;2519;p2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2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2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2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2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2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2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2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2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2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2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2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2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532" name="Google Shape;2532;p25"/>
          <p:cNvSpPr/>
          <p:nvPr/>
        </p:nvSpPr>
        <p:spPr>
          <a:xfrm>
            <a:off x="8808927" y="35965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25"/>
          <p:cNvSpPr/>
          <p:nvPr/>
        </p:nvSpPr>
        <p:spPr>
          <a:xfrm>
            <a:off x="374852" y="31652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25"/>
          <p:cNvSpPr/>
          <p:nvPr/>
        </p:nvSpPr>
        <p:spPr>
          <a:xfrm>
            <a:off x="8586849" y="149005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25"/>
          <p:cNvSpPr/>
          <p:nvPr/>
        </p:nvSpPr>
        <p:spPr>
          <a:xfrm>
            <a:off x="5486402" y="45994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5_2">
    <p:spTree>
      <p:nvGrpSpPr>
        <p:cNvPr id="2536" name="Shape 2536"/>
        <p:cNvGrpSpPr/>
        <p:nvPr/>
      </p:nvGrpSpPr>
      <p:grpSpPr>
        <a:xfrm>
          <a:off x="0" y="0"/>
          <a:ext cx="0" cy="0"/>
          <a:chOff x="0" y="0"/>
          <a:chExt cx="0" cy="0"/>
        </a:xfrm>
      </p:grpSpPr>
      <p:sp>
        <p:nvSpPr>
          <p:cNvPr id="2537" name="Google Shape;2537;p26"/>
          <p:cNvSpPr/>
          <p:nvPr/>
        </p:nvSpPr>
        <p:spPr>
          <a:xfrm flipH="1">
            <a:off x="-4681165" y="7442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26"/>
          <p:cNvSpPr/>
          <p:nvPr/>
        </p:nvSpPr>
        <p:spPr>
          <a:xfrm flipH="1">
            <a:off x="1698973" y="429011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26"/>
          <p:cNvSpPr/>
          <p:nvPr/>
        </p:nvSpPr>
        <p:spPr>
          <a:xfrm flipH="1">
            <a:off x="3660751" y="-2651798"/>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26"/>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2541" name="Google Shape;2541;p26"/>
          <p:cNvSpPr/>
          <p:nvPr/>
        </p:nvSpPr>
        <p:spPr>
          <a:xfrm>
            <a:off x="1226977" y="2639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26"/>
          <p:cNvSpPr/>
          <p:nvPr/>
        </p:nvSpPr>
        <p:spPr>
          <a:xfrm>
            <a:off x="8600749" y="124185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26"/>
          <p:cNvSpPr/>
          <p:nvPr/>
        </p:nvSpPr>
        <p:spPr>
          <a:xfrm>
            <a:off x="8715706" y="4599420"/>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44" name="Google Shape;2544;p26"/>
          <p:cNvGrpSpPr/>
          <p:nvPr/>
        </p:nvGrpSpPr>
        <p:grpSpPr>
          <a:xfrm>
            <a:off x="8095906" y="263758"/>
            <a:ext cx="549700" cy="551497"/>
            <a:chOff x="3841181" y="335095"/>
            <a:chExt cx="549700" cy="551497"/>
          </a:xfrm>
        </p:grpSpPr>
        <p:grpSp>
          <p:nvGrpSpPr>
            <p:cNvPr id="2545" name="Google Shape;2545;p26"/>
            <p:cNvGrpSpPr/>
            <p:nvPr/>
          </p:nvGrpSpPr>
          <p:grpSpPr>
            <a:xfrm>
              <a:off x="3841181" y="335095"/>
              <a:ext cx="549700" cy="551497"/>
              <a:chOff x="4060200" y="636725"/>
              <a:chExt cx="359375" cy="360550"/>
            </a:xfrm>
          </p:grpSpPr>
          <p:sp>
            <p:nvSpPr>
              <p:cNvPr id="2546" name="Google Shape;2546;p2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2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2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2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2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2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2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2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2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2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2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2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2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59" name="Google Shape;2559;p26"/>
            <p:cNvGrpSpPr/>
            <p:nvPr/>
          </p:nvGrpSpPr>
          <p:grpSpPr>
            <a:xfrm>
              <a:off x="3841181" y="335095"/>
              <a:ext cx="549700" cy="551497"/>
              <a:chOff x="4060200" y="636725"/>
              <a:chExt cx="359375" cy="360550"/>
            </a:xfrm>
          </p:grpSpPr>
          <p:sp>
            <p:nvSpPr>
              <p:cNvPr id="2560" name="Google Shape;2560;p2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2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2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2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2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2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2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2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2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2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2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2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2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573" name="Google Shape;2573;p26"/>
          <p:cNvGrpSpPr/>
          <p:nvPr/>
        </p:nvGrpSpPr>
        <p:grpSpPr>
          <a:xfrm rot="-1799830">
            <a:off x="269309" y="278515"/>
            <a:ext cx="757222" cy="759698"/>
            <a:chOff x="3841181" y="335095"/>
            <a:chExt cx="549700" cy="551497"/>
          </a:xfrm>
        </p:grpSpPr>
        <p:grpSp>
          <p:nvGrpSpPr>
            <p:cNvPr id="2574" name="Google Shape;2574;p26"/>
            <p:cNvGrpSpPr/>
            <p:nvPr/>
          </p:nvGrpSpPr>
          <p:grpSpPr>
            <a:xfrm>
              <a:off x="3841181" y="335095"/>
              <a:ext cx="549700" cy="551497"/>
              <a:chOff x="4060200" y="636725"/>
              <a:chExt cx="359375" cy="360550"/>
            </a:xfrm>
          </p:grpSpPr>
          <p:sp>
            <p:nvSpPr>
              <p:cNvPr id="2575" name="Google Shape;2575;p2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2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2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2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2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2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2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2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2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2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2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2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2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88" name="Google Shape;2588;p26"/>
            <p:cNvGrpSpPr/>
            <p:nvPr/>
          </p:nvGrpSpPr>
          <p:grpSpPr>
            <a:xfrm>
              <a:off x="3841181" y="335095"/>
              <a:ext cx="549700" cy="551497"/>
              <a:chOff x="4060200" y="636725"/>
              <a:chExt cx="359375" cy="360550"/>
            </a:xfrm>
          </p:grpSpPr>
          <p:sp>
            <p:nvSpPr>
              <p:cNvPr id="2589" name="Google Shape;2589;p2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2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2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2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2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2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2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2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2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2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2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2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2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02" name="Google Shape;2602;p26"/>
          <p:cNvGrpSpPr/>
          <p:nvPr/>
        </p:nvGrpSpPr>
        <p:grpSpPr>
          <a:xfrm>
            <a:off x="3311531" y="4532733"/>
            <a:ext cx="428216" cy="429616"/>
            <a:chOff x="3841181" y="335095"/>
            <a:chExt cx="549700" cy="551497"/>
          </a:xfrm>
        </p:grpSpPr>
        <p:grpSp>
          <p:nvGrpSpPr>
            <p:cNvPr id="2603" name="Google Shape;2603;p26"/>
            <p:cNvGrpSpPr/>
            <p:nvPr/>
          </p:nvGrpSpPr>
          <p:grpSpPr>
            <a:xfrm>
              <a:off x="3841181" y="335095"/>
              <a:ext cx="549700" cy="551497"/>
              <a:chOff x="4060200" y="636725"/>
              <a:chExt cx="359375" cy="360550"/>
            </a:xfrm>
          </p:grpSpPr>
          <p:sp>
            <p:nvSpPr>
              <p:cNvPr id="2604" name="Google Shape;2604;p2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2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2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2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2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2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2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2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2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2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2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2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2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17" name="Google Shape;2617;p26"/>
            <p:cNvGrpSpPr/>
            <p:nvPr/>
          </p:nvGrpSpPr>
          <p:grpSpPr>
            <a:xfrm>
              <a:off x="3841181" y="335095"/>
              <a:ext cx="549700" cy="551497"/>
              <a:chOff x="4060200" y="636725"/>
              <a:chExt cx="359375" cy="360550"/>
            </a:xfrm>
          </p:grpSpPr>
          <p:sp>
            <p:nvSpPr>
              <p:cNvPr id="2618" name="Google Shape;2618;p2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2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2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2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2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2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2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2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2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2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2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2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2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31" name="Google Shape;2631;p26"/>
          <p:cNvSpPr/>
          <p:nvPr/>
        </p:nvSpPr>
        <p:spPr>
          <a:xfrm>
            <a:off x="326424" y="453272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5_2_1">
    <p:spTree>
      <p:nvGrpSpPr>
        <p:cNvPr id="2632" name="Shape 2632"/>
        <p:cNvGrpSpPr/>
        <p:nvPr/>
      </p:nvGrpSpPr>
      <p:grpSpPr>
        <a:xfrm>
          <a:off x="0" y="0"/>
          <a:ext cx="0" cy="0"/>
          <a:chOff x="0" y="0"/>
          <a:chExt cx="0" cy="0"/>
        </a:xfrm>
      </p:grpSpPr>
      <p:sp>
        <p:nvSpPr>
          <p:cNvPr id="2633" name="Google Shape;2633;p27"/>
          <p:cNvSpPr/>
          <p:nvPr/>
        </p:nvSpPr>
        <p:spPr>
          <a:xfrm>
            <a:off x="5108344" y="-76541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27"/>
          <p:cNvSpPr/>
          <p:nvPr/>
        </p:nvSpPr>
        <p:spPr>
          <a:xfrm>
            <a:off x="-4041390" y="1455452"/>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27"/>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2636" name="Google Shape;2636;p27"/>
          <p:cNvSpPr/>
          <p:nvPr/>
        </p:nvSpPr>
        <p:spPr>
          <a:xfrm flipH="1">
            <a:off x="7076171" y="2053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27"/>
          <p:cNvSpPr/>
          <p:nvPr/>
        </p:nvSpPr>
        <p:spPr>
          <a:xfrm flipH="1">
            <a:off x="1873346" y="42786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27"/>
          <p:cNvSpPr/>
          <p:nvPr/>
        </p:nvSpPr>
        <p:spPr>
          <a:xfrm flipH="1">
            <a:off x="8630344" y="36283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27"/>
          <p:cNvSpPr/>
          <p:nvPr/>
        </p:nvSpPr>
        <p:spPr>
          <a:xfrm flipH="1">
            <a:off x="345989" y="395139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27"/>
          <p:cNvSpPr/>
          <p:nvPr/>
        </p:nvSpPr>
        <p:spPr>
          <a:xfrm flipH="1">
            <a:off x="336331" y="17278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27"/>
          <p:cNvSpPr/>
          <p:nvPr/>
        </p:nvSpPr>
        <p:spPr>
          <a:xfrm flipH="1">
            <a:off x="445896" y="46825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42" name="Google Shape;2642;p27"/>
          <p:cNvGrpSpPr/>
          <p:nvPr/>
        </p:nvGrpSpPr>
        <p:grpSpPr>
          <a:xfrm flipH="1" rot="-1800044">
            <a:off x="446154" y="335138"/>
            <a:ext cx="1006697" cy="1262176"/>
            <a:chOff x="7475418" y="335106"/>
            <a:chExt cx="1006719" cy="1262203"/>
          </a:xfrm>
        </p:grpSpPr>
        <p:grpSp>
          <p:nvGrpSpPr>
            <p:cNvPr id="2643" name="Google Shape;2643;p27"/>
            <p:cNvGrpSpPr/>
            <p:nvPr/>
          </p:nvGrpSpPr>
          <p:grpSpPr>
            <a:xfrm>
              <a:off x="7475418" y="335106"/>
              <a:ext cx="1006719" cy="1262203"/>
              <a:chOff x="4877175" y="2144300"/>
              <a:chExt cx="534125" cy="669675"/>
            </a:xfrm>
          </p:grpSpPr>
          <p:sp>
            <p:nvSpPr>
              <p:cNvPr id="2644" name="Google Shape;2644;p27"/>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27"/>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27"/>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27"/>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27"/>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27"/>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27"/>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27"/>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27"/>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27"/>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27"/>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27"/>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27"/>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27"/>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27"/>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27"/>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27"/>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27"/>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27"/>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27"/>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27"/>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27"/>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27"/>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27"/>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27"/>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27"/>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0" name="Google Shape;2670;p27"/>
            <p:cNvGrpSpPr/>
            <p:nvPr/>
          </p:nvGrpSpPr>
          <p:grpSpPr>
            <a:xfrm>
              <a:off x="7475418" y="335106"/>
              <a:ext cx="1006719" cy="1262203"/>
              <a:chOff x="4877175" y="2144300"/>
              <a:chExt cx="534125" cy="669675"/>
            </a:xfrm>
          </p:grpSpPr>
          <p:sp>
            <p:nvSpPr>
              <p:cNvPr id="2671" name="Google Shape;2671;p27"/>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27"/>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27"/>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27"/>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27"/>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27"/>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27"/>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27"/>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27"/>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27"/>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27"/>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27"/>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27"/>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27"/>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27"/>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27"/>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27"/>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27"/>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27"/>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27"/>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27"/>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27"/>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27"/>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27"/>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27"/>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27"/>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97" name="Google Shape;2697;p27"/>
          <p:cNvGrpSpPr/>
          <p:nvPr/>
        </p:nvGrpSpPr>
        <p:grpSpPr>
          <a:xfrm flipH="1">
            <a:off x="7969557" y="4323683"/>
            <a:ext cx="549700" cy="551497"/>
            <a:chOff x="3841181" y="335095"/>
            <a:chExt cx="549700" cy="551497"/>
          </a:xfrm>
        </p:grpSpPr>
        <p:grpSp>
          <p:nvGrpSpPr>
            <p:cNvPr id="2698" name="Google Shape;2698;p27"/>
            <p:cNvGrpSpPr/>
            <p:nvPr/>
          </p:nvGrpSpPr>
          <p:grpSpPr>
            <a:xfrm>
              <a:off x="3841181" y="335095"/>
              <a:ext cx="549700" cy="551497"/>
              <a:chOff x="4060200" y="636725"/>
              <a:chExt cx="359375" cy="360550"/>
            </a:xfrm>
          </p:grpSpPr>
          <p:sp>
            <p:nvSpPr>
              <p:cNvPr id="2699" name="Google Shape;2699;p27"/>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27"/>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27"/>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27"/>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27"/>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27"/>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27"/>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27"/>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27"/>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27"/>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27"/>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27"/>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27"/>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2" name="Google Shape;2712;p27"/>
            <p:cNvGrpSpPr/>
            <p:nvPr/>
          </p:nvGrpSpPr>
          <p:grpSpPr>
            <a:xfrm>
              <a:off x="3841181" y="335095"/>
              <a:ext cx="549700" cy="551497"/>
              <a:chOff x="4060200" y="636725"/>
              <a:chExt cx="359375" cy="360550"/>
            </a:xfrm>
          </p:grpSpPr>
          <p:sp>
            <p:nvSpPr>
              <p:cNvPr id="2713" name="Google Shape;2713;p27"/>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27"/>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27"/>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27"/>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27"/>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27"/>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27"/>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27"/>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27"/>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27"/>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27"/>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27"/>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27"/>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26" name="Google Shape;2726;p27"/>
          <p:cNvGrpSpPr/>
          <p:nvPr/>
        </p:nvGrpSpPr>
        <p:grpSpPr>
          <a:xfrm>
            <a:off x="7596669" y="539497"/>
            <a:ext cx="827330" cy="838922"/>
            <a:chOff x="901750" y="604725"/>
            <a:chExt cx="1115000" cy="1130775"/>
          </a:xfrm>
        </p:grpSpPr>
        <p:grpSp>
          <p:nvGrpSpPr>
            <p:cNvPr id="2727" name="Google Shape;2727;p27"/>
            <p:cNvGrpSpPr/>
            <p:nvPr/>
          </p:nvGrpSpPr>
          <p:grpSpPr>
            <a:xfrm>
              <a:off x="901750" y="604725"/>
              <a:ext cx="1115000" cy="1130775"/>
              <a:chOff x="1647175" y="767375"/>
              <a:chExt cx="1115000" cy="1130775"/>
            </a:xfrm>
          </p:grpSpPr>
          <p:sp>
            <p:nvSpPr>
              <p:cNvPr id="2728" name="Google Shape;2728;p27"/>
              <p:cNvSpPr/>
              <p:nvPr/>
            </p:nvSpPr>
            <p:spPr>
              <a:xfrm>
                <a:off x="1647175" y="767375"/>
                <a:ext cx="1115000" cy="1130775"/>
              </a:xfrm>
              <a:custGeom>
                <a:rect b="b" l="l" r="r" t="t"/>
                <a:pathLst>
                  <a:path extrusionOk="0" h="45231" w="44600">
                    <a:moveTo>
                      <a:pt x="23069" y="1"/>
                    </a:moveTo>
                    <a:cubicBezTo>
                      <a:pt x="22611" y="1"/>
                      <a:pt x="22146" y="58"/>
                      <a:pt x="21683" y="179"/>
                    </a:cubicBezTo>
                    <a:cubicBezTo>
                      <a:pt x="19648" y="712"/>
                      <a:pt x="18180" y="2280"/>
                      <a:pt x="17680" y="4181"/>
                    </a:cubicBezTo>
                    <a:cubicBezTo>
                      <a:pt x="16655" y="3080"/>
                      <a:pt x="15197" y="2431"/>
                      <a:pt x="13654" y="2431"/>
                    </a:cubicBezTo>
                    <a:cubicBezTo>
                      <a:pt x="13188" y="2431"/>
                      <a:pt x="12715" y="2490"/>
                      <a:pt x="12243" y="2614"/>
                    </a:cubicBezTo>
                    <a:cubicBezTo>
                      <a:pt x="9274" y="3381"/>
                      <a:pt x="7506" y="6416"/>
                      <a:pt x="8273" y="9385"/>
                    </a:cubicBezTo>
                    <a:cubicBezTo>
                      <a:pt x="8373" y="9785"/>
                      <a:pt x="8507" y="10152"/>
                      <a:pt x="8707" y="10519"/>
                    </a:cubicBezTo>
                    <a:cubicBezTo>
                      <a:pt x="8774" y="10786"/>
                      <a:pt x="8874" y="11020"/>
                      <a:pt x="8940" y="11287"/>
                    </a:cubicBezTo>
                    <a:cubicBezTo>
                      <a:pt x="8974" y="11353"/>
                      <a:pt x="9007" y="11453"/>
                      <a:pt x="9041" y="11520"/>
                    </a:cubicBezTo>
                    <a:cubicBezTo>
                      <a:pt x="9107" y="11687"/>
                      <a:pt x="9174" y="11854"/>
                      <a:pt x="9241" y="11987"/>
                    </a:cubicBezTo>
                    <a:cubicBezTo>
                      <a:pt x="9307" y="12087"/>
                      <a:pt x="9341" y="12187"/>
                      <a:pt x="9407" y="12287"/>
                    </a:cubicBezTo>
                    <a:cubicBezTo>
                      <a:pt x="9474" y="12421"/>
                      <a:pt x="9541" y="12554"/>
                      <a:pt x="9608" y="12688"/>
                    </a:cubicBezTo>
                    <a:cubicBezTo>
                      <a:pt x="9674" y="12788"/>
                      <a:pt x="9708" y="12888"/>
                      <a:pt x="9774" y="12988"/>
                    </a:cubicBezTo>
                    <a:cubicBezTo>
                      <a:pt x="9808" y="13055"/>
                      <a:pt x="9841" y="13088"/>
                      <a:pt x="9874" y="13155"/>
                    </a:cubicBezTo>
                    <a:cubicBezTo>
                      <a:pt x="10542" y="14222"/>
                      <a:pt x="11342" y="15156"/>
                      <a:pt x="12209" y="15957"/>
                    </a:cubicBezTo>
                    <a:cubicBezTo>
                      <a:pt x="11009" y="15556"/>
                      <a:pt x="9874" y="15390"/>
                      <a:pt x="8707" y="15356"/>
                    </a:cubicBezTo>
                    <a:cubicBezTo>
                      <a:pt x="7773" y="15356"/>
                      <a:pt x="6872" y="15456"/>
                      <a:pt x="5872" y="15656"/>
                    </a:cubicBezTo>
                    <a:cubicBezTo>
                      <a:pt x="5738" y="15690"/>
                      <a:pt x="5605" y="15690"/>
                      <a:pt x="5471" y="15723"/>
                    </a:cubicBezTo>
                    <a:cubicBezTo>
                      <a:pt x="5371" y="15756"/>
                      <a:pt x="5238" y="15756"/>
                      <a:pt x="5138" y="15790"/>
                    </a:cubicBezTo>
                    <a:cubicBezTo>
                      <a:pt x="4871" y="15823"/>
                      <a:pt x="4737" y="15857"/>
                      <a:pt x="4737" y="15857"/>
                    </a:cubicBezTo>
                    <a:cubicBezTo>
                      <a:pt x="1769" y="16624"/>
                      <a:pt x="1" y="19659"/>
                      <a:pt x="768" y="22628"/>
                    </a:cubicBezTo>
                    <a:cubicBezTo>
                      <a:pt x="1302" y="24663"/>
                      <a:pt x="2869" y="26131"/>
                      <a:pt x="4771" y="26631"/>
                    </a:cubicBezTo>
                    <a:cubicBezTo>
                      <a:pt x="3336" y="27965"/>
                      <a:pt x="2703" y="30033"/>
                      <a:pt x="3203" y="32035"/>
                    </a:cubicBezTo>
                    <a:cubicBezTo>
                      <a:pt x="3837" y="34503"/>
                      <a:pt x="6072" y="36171"/>
                      <a:pt x="8473" y="36204"/>
                    </a:cubicBezTo>
                    <a:lnTo>
                      <a:pt x="8974" y="36204"/>
                    </a:lnTo>
                    <a:cubicBezTo>
                      <a:pt x="9007" y="36204"/>
                      <a:pt x="9074" y="36171"/>
                      <a:pt x="9107" y="36171"/>
                    </a:cubicBezTo>
                    <a:cubicBezTo>
                      <a:pt x="9241" y="36171"/>
                      <a:pt x="9341" y="36171"/>
                      <a:pt x="9474" y="36138"/>
                    </a:cubicBezTo>
                    <a:cubicBezTo>
                      <a:pt x="9641" y="36104"/>
                      <a:pt x="9808" y="36071"/>
                      <a:pt x="9975" y="36038"/>
                    </a:cubicBezTo>
                    <a:cubicBezTo>
                      <a:pt x="10375" y="35938"/>
                      <a:pt x="10742" y="35771"/>
                      <a:pt x="11109" y="35604"/>
                    </a:cubicBezTo>
                    <a:cubicBezTo>
                      <a:pt x="12743" y="35137"/>
                      <a:pt x="14144" y="34270"/>
                      <a:pt x="15345" y="33236"/>
                    </a:cubicBezTo>
                    <a:lnTo>
                      <a:pt x="15345" y="33236"/>
                    </a:lnTo>
                    <a:cubicBezTo>
                      <a:pt x="15212" y="33436"/>
                      <a:pt x="15078" y="33636"/>
                      <a:pt x="14945" y="33836"/>
                    </a:cubicBezTo>
                    <a:lnTo>
                      <a:pt x="14544" y="34470"/>
                    </a:lnTo>
                    <a:lnTo>
                      <a:pt x="14311" y="34770"/>
                    </a:lnTo>
                    <a:lnTo>
                      <a:pt x="14077" y="35070"/>
                    </a:lnTo>
                    <a:lnTo>
                      <a:pt x="13143" y="36271"/>
                    </a:lnTo>
                    <a:cubicBezTo>
                      <a:pt x="13010" y="36438"/>
                      <a:pt x="12877" y="36605"/>
                      <a:pt x="12743" y="36738"/>
                    </a:cubicBezTo>
                    <a:cubicBezTo>
                      <a:pt x="12710" y="36771"/>
                      <a:pt x="12676" y="36805"/>
                      <a:pt x="12643" y="36872"/>
                    </a:cubicBezTo>
                    <a:cubicBezTo>
                      <a:pt x="12610" y="36905"/>
                      <a:pt x="12576" y="36938"/>
                      <a:pt x="12543" y="36972"/>
                    </a:cubicBezTo>
                    <a:cubicBezTo>
                      <a:pt x="12443" y="37072"/>
                      <a:pt x="12376" y="37172"/>
                      <a:pt x="12276" y="37272"/>
                    </a:cubicBezTo>
                    <a:cubicBezTo>
                      <a:pt x="12209" y="37339"/>
                      <a:pt x="12176" y="37372"/>
                      <a:pt x="12109" y="37439"/>
                    </a:cubicBezTo>
                    <a:lnTo>
                      <a:pt x="11075" y="38573"/>
                    </a:lnTo>
                    <a:cubicBezTo>
                      <a:pt x="10341" y="39273"/>
                      <a:pt x="9608" y="39974"/>
                      <a:pt x="8840" y="40674"/>
                    </a:cubicBezTo>
                    <a:lnTo>
                      <a:pt x="6472" y="42676"/>
                    </a:lnTo>
                    <a:lnTo>
                      <a:pt x="6405" y="42709"/>
                    </a:lnTo>
                    <a:cubicBezTo>
                      <a:pt x="5805" y="43209"/>
                      <a:pt x="5738" y="44110"/>
                      <a:pt x="6239" y="44710"/>
                    </a:cubicBezTo>
                    <a:cubicBezTo>
                      <a:pt x="6523" y="45051"/>
                      <a:pt x="6925" y="45231"/>
                      <a:pt x="7330" y="45231"/>
                    </a:cubicBezTo>
                    <a:cubicBezTo>
                      <a:pt x="7638" y="45231"/>
                      <a:pt x="7947" y="45127"/>
                      <a:pt x="8207" y="44911"/>
                    </a:cubicBezTo>
                    <a:cubicBezTo>
                      <a:pt x="8240" y="44877"/>
                      <a:pt x="8240" y="44877"/>
                      <a:pt x="8273" y="44877"/>
                    </a:cubicBezTo>
                    <a:lnTo>
                      <a:pt x="10675" y="42676"/>
                    </a:lnTo>
                    <a:cubicBezTo>
                      <a:pt x="11442" y="41908"/>
                      <a:pt x="12209" y="41108"/>
                      <a:pt x="12943" y="40341"/>
                    </a:cubicBezTo>
                    <a:lnTo>
                      <a:pt x="14011" y="39073"/>
                    </a:lnTo>
                    <a:cubicBezTo>
                      <a:pt x="14144" y="38906"/>
                      <a:pt x="14278" y="38773"/>
                      <a:pt x="14411" y="38606"/>
                    </a:cubicBezTo>
                    <a:cubicBezTo>
                      <a:pt x="14511" y="38506"/>
                      <a:pt x="14578" y="38406"/>
                      <a:pt x="14678" y="38306"/>
                    </a:cubicBezTo>
                    <a:cubicBezTo>
                      <a:pt x="14711" y="38239"/>
                      <a:pt x="14711" y="38206"/>
                      <a:pt x="14745" y="38172"/>
                    </a:cubicBezTo>
                    <a:cubicBezTo>
                      <a:pt x="14845" y="38039"/>
                      <a:pt x="14945" y="37939"/>
                      <a:pt x="15045" y="37806"/>
                    </a:cubicBezTo>
                    <a:lnTo>
                      <a:pt x="16012" y="36471"/>
                    </a:lnTo>
                    <a:lnTo>
                      <a:pt x="16246" y="36138"/>
                    </a:lnTo>
                    <a:lnTo>
                      <a:pt x="16479" y="35771"/>
                    </a:lnTo>
                    <a:lnTo>
                      <a:pt x="16913" y="35070"/>
                    </a:lnTo>
                    <a:cubicBezTo>
                      <a:pt x="17013" y="34870"/>
                      <a:pt x="17146" y="34637"/>
                      <a:pt x="17280" y="34436"/>
                    </a:cubicBezTo>
                    <a:cubicBezTo>
                      <a:pt x="17280" y="35270"/>
                      <a:pt x="17413" y="36038"/>
                      <a:pt x="17580" y="36838"/>
                    </a:cubicBezTo>
                    <a:cubicBezTo>
                      <a:pt x="17613" y="36838"/>
                      <a:pt x="17613" y="36838"/>
                      <a:pt x="17613" y="36872"/>
                    </a:cubicBezTo>
                    <a:cubicBezTo>
                      <a:pt x="17713" y="37305"/>
                      <a:pt x="17847" y="37739"/>
                      <a:pt x="18014" y="38172"/>
                    </a:cubicBezTo>
                    <a:cubicBezTo>
                      <a:pt x="18014" y="38206"/>
                      <a:pt x="18047" y="38239"/>
                      <a:pt x="18047" y="38273"/>
                    </a:cubicBezTo>
                    <a:cubicBezTo>
                      <a:pt x="18247" y="38773"/>
                      <a:pt x="18447" y="39307"/>
                      <a:pt x="18714" y="39807"/>
                    </a:cubicBezTo>
                    <a:cubicBezTo>
                      <a:pt x="18747" y="39907"/>
                      <a:pt x="18814" y="40040"/>
                      <a:pt x="18848" y="40141"/>
                    </a:cubicBezTo>
                    <a:cubicBezTo>
                      <a:pt x="18948" y="40374"/>
                      <a:pt x="19014" y="40507"/>
                      <a:pt x="19014" y="40507"/>
                    </a:cubicBezTo>
                    <a:cubicBezTo>
                      <a:pt x="20022" y="42340"/>
                      <a:pt x="21927" y="43386"/>
                      <a:pt x="23897" y="43386"/>
                    </a:cubicBezTo>
                    <a:cubicBezTo>
                      <a:pt x="24795" y="43386"/>
                      <a:pt x="25707" y="43169"/>
                      <a:pt x="26553" y="42709"/>
                    </a:cubicBezTo>
                    <a:cubicBezTo>
                      <a:pt x="28388" y="41708"/>
                      <a:pt x="29455" y="39807"/>
                      <a:pt x="29455" y="37872"/>
                    </a:cubicBezTo>
                    <a:cubicBezTo>
                      <a:pt x="30346" y="38436"/>
                      <a:pt x="31394" y="38742"/>
                      <a:pt x="32461" y="38742"/>
                    </a:cubicBezTo>
                    <a:cubicBezTo>
                      <a:pt x="33353" y="38742"/>
                      <a:pt x="34257" y="38528"/>
                      <a:pt x="35092" y="38072"/>
                    </a:cubicBezTo>
                    <a:cubicBezTo>
                      <a:pt x="37794" y="36605"/>
                      <a:pt x="38795" y="33202"/>
                      <a:pt x="37327" y="30534"/>
                    </a:cubicBezTo>
                    <a:cubicBezTo>
                      <a:pt x="37127" y="30167"/>
                      <a:pt x="36894" y="29833"/>
                      <a:pt x="36627" y="29533"/>
                    </a:cubicBezTo>
                    <a:cubicBezTo>
                      <a:pt x="36493" y="29333"/>
                      <a:pt x="36360" y="29099"/>
                      <a:pt x="36227" y="28899"/>
                    </a:cubicBezTo>
                    <a:cubicBezTo>
                      <a:pt x="36227" y="28899"/>
                      <a:pt x="36227" y="28899"/>
                      <a:pt x="36193" y="28866"/>
                    </a:cubicBezTo>
                    <a:cubicBezTo>
                      <a:pt x="36060" y="28666"/>
                      <a:pt x="35926" y="28499"/>
                      <a:pt x="35793" y="28299"/>
                    </a:cubicBezTo>
                    <a:cubicBezTo>
                      <a:pt x="35559" y="27999"/>
                      <a:pt x="35326" y="27732"/>
                      <a:pt x="35059" y="27465"/>
                    </a:cubicBezTo>
                    <a:lnTo>
                      <a:pt x="35059" y="27465"/>
                    </a:lnTo>
                    <a:cubicBezTo>
                      <a:pt x="35401" y="27504"/>
                      <a:pt x="35738" y="27523"/>
                      <a:pt x="36076" y="27523"/>
                    </a:cubicBezTo>
                    <a:cubicBezTo>
                      <a:pt x="36595" y="27523"/>
                      <a:pt x="37116" y="27479"/>
                      <a:pt x="37661" y="27398"/>
                    </a:cubicBezTo>
                    <a:cubicBezTo>
                      <a:pt x="37894" y="27398"/>
                      <a:pt x="38128" y="27365"/>
                      <a:pt x="38361" y="27298"/>
                    </a:cubicBezTo>
                    <a:lnTo>
                      <a:pt x="38462" y="27298"/>
                    </a:lnTo>
                    <a:cubicBezTo>
                      <a:pt x="38695" y="27265"/>
                      <a:pt x="38929" y="27198"/>
                      <a:pt x="39162" y="27165"/>
                    </a:cubicBezTo>
                    <a:cubicBezTo>
                      <a:pt x="39295" y="27131"/>
                      <a:pt x="39396" y="27131"/>
                      <a:pt x="39496" y="27098"/>
                    </a:cubicBezTo>
                    <a:cubicBezTo>
                      <a:pt x="39762" y="27065"/>
                      <a:pt x="39896" y="27031"/>
                      <a:pt x="39896" y="27031"/>
                    </a:cubicBezTo>
                    <a:cubicBezTo>
                      <a:pt x="40063" y="26964"/>
                      <a:pt x="40263" y="26931"/>
                      <a:pt x="40430" y="26864"/>
                    </a:cubicBezTo>
                    <a:cubicBezTo>
                      <a:pt x="43065" y="25897"/>
                      <a:pt x="44599" y="23028"/>
                      <a:pt x="43865" y="20260"/>
                    </a:cubicBezTo>
                    <a:cubicBezTo>
                      <a:pt x="43365" y="18225"/>
                      <a:pt x="41764" y="16757"/>
                      <a:pt x="39896" y="16257"/>
                    </a:cubicBezTo>
                    <a:cubicBezTo>
                      <a:pt x="41297" y="14923"/>
                      <a:pt x="41964" y="12854"/>
                      <a:pt x="41430" y="10853"/>
                    </a:cubicBezTo>
                    <a:cubicBezTo>
                      <a:pt x="40784" y="8324"/>
                      <a:pt x="38529" y="6671"/>
                      <a:pt x="36059" y="6671"/>
                    </a:cubicBezTo>
                    <a:cubicBezTo>
                      <a:pt x="35597" y="6671"/>
                      <a:pt x="35127" y="6729"/>
                      <a:pt x="34659" y="6850"/>
                    </a:cubicBezTo>
                    <a:cubicBezTo>
                      <a:pt x="34259" y="6950"/>
                      <a:pt x="33892" y="7117"/>
                      <a:pt x="33558" y="7284"/>
                    </a:cubicBezTo>
                    <a:cubicBezTo>
                      <a:pt x="33358" y="7317"/>
                      <a:pt x="33191" y="7384"/>
                      <a:pt x="32991" y="7450"/>
                    </a:cubicBezTo>
                    <a:cubicBezTo>
                      <a:pt x="31323" y="8018"/>
                      <a:pt x="29922" y="9018"/>
                      <a:pt x="28755" y="10152"/>
                    </a:cubicBezTo>
                    <a:cubicBezTo>
                      <a:pt x="29055" y="8451"/>
                      <a:pt x="28988" y="6783"/>
                      <a:pt x="28588" y="4882"/>
                    </a:cubicBezTo>
                    <a:cubicBezTo>
                      <a:pt x="28554" y="4782"/>
                      <a:pt x="28554" y="4648"/>
                      <a:pt x="28521" y="4548"/>
                    </a:cubicBezTo>
                    <a:cubicBezTo>
                      <a:pt x="28488" y="4415"/>
                      <a:pt x="28488" y="4282"/>
                      <a:pt x="28454" y="4248"/>
                    </a:cubicBezTo>
                    <a:cubicBezTo>
                      <a:pt x="28454" y="4181"/>
                      <a:pt x="28454" y="4148"/>
                      <a:pt x="28454" y="4148"/>
                    </a:cubicBezTo>
                    <a:cubicBezTo>
                      <a:pt x="28388" y="3981"/>
                      <a:pt x="28321" y="3781"/>
                      <a:pt x="28254" y="3614"/>
                    </a:cubicBezTo>
                    <a:cubicBezTo>
                      <a:pt x="28254" y="3581"/>
                      <a:pt x="28254" y="3548"/>
                      <a:pt x="28254" y="3548"/>
                    </a:cubicBezTo>
                    <a:cubicBezTo>
                      <a:pt x="28188" y="3381"/>
                      <a:pt x="28121" y="3214"/>
                      <a:pt x="28021" y="3081"/>
                    </a:cubicBezTo>
                    <a:cubicBezTo>
                      <a:pt x="28021" y="3047"/>
                      <a:pt x="28021" y="3047"/>
                      <a:pt x="28021" y="3047"/>
                    </a:cubicBezTo>
                    <a:cubicBezTo>
                      <a:pt x="27091" y="1188"/>
                      <a:pt x="25153" y="1"/>
                      <a:pt x="2306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27"/>
              <p:cNvSpPr/>
              <p:nvPr/>
            </p:nvSpPr>
            <p:spPr>
              <a:xfrm>
                <a:off x="1961575" y="1038375"/>
                <a:ext cx="551250" cy="583250"/>
              </a:xfrm>
              <a:custGeom>
                <a:rect b="b" l="l" r="r" t="t"/>
                <a:pathLst>
                  <a:path extrusionOk="0" h="23330" w="22050">
                    <a:moveTo>
                      <a:pt x="15871" y="0"/>
                    </a:moveTo>
                    <a:cubicBezTo>
                      <a:pt x="15799" y="0"/>
                      <a:pt x="15737" y="38"/>
                      <a:pt x="15712" y="113"/>
                    </a:cubicBezTo>
                    <a:lnTo>
                      <a:pt x="10341" y="11388"/>
                    </a:lnTo>
                    <a:lnTo>
                      <a:pt x="301" y="5217"/>
                    </a:lnTo>
                    <a:cubicBezTo>
                      <a:pt x="262" y="5191"/>
                      <a:pt x="224" y="5180"/>
                      <a:pt x="190" y="5180"/>
                    </a:cubicBezTo>
                    <a:cubicBezTo>
                      <a:pt x="134" y="5180"/>
                      <a:pt x="88" y="5209"/>
                      <a:pt x="67" y="5250"/>
                    </a:cubicBezTo>
                    <a:cubicBezTo>
                      <a:pt x="0" y="5350"/>
                      <a:pt x="34" y="5450"/>
                      <a:pt x="100" y="5517"/>
                    </a:cubicBezTo>
                    <a:lnTo>
                      <a:pt x="10141" y="11688"/>
                    </a:lnTo>
                    <a:lnTo>
                      <a:pt x="5004" y="20995"/>
                    </a:lnTo>
                    <a:cubicBezTo>
                      <a:pt x="4370" y="21895"/>
                      <a:pt x="3336" y="22062"/>
                      <a:pt x="3303" y="22062"/>
                    </a:cubicBezTo>
                    <a:cubicBezTo>
                      <a:pt x="3236" y="22095"/>
                      <a:pt x="3169" y="22162"/>
                      <a:pt x="3169" y="22262"/>
                    </a:cubicBezTo>
                    <a:cubicBezTo>
                      <a:pt x="3203" y="22362"/>
                      <a:pt x="3269" y="22429"/>
                      <a:pt x="3336" y="22429"/>
                    </a:cubicBezTo>
                    <a:lnTo>
                      <a:pt x="3369" y="22429"/>
                    </a:lnTo>
                    <a:cubicBezTo>
                      <a:pt x="3403" y="22396"/>
                      <a:pt x="4137" y="22296"/>
                      <a:pt x="4804" y="21728"/>
                    </a:cubicBezTo>
                    <a:lnTo>
                      <a:pt x="4804" y="21728"/>
                    </a:lnTo>
                    <a:cubicBezTo>
                      <a:pt x="4704" y="22129"/>
                      <a:pt x="4570" y="22662"/>
                      <a:pt x="4537" y="23163"/>
                    </a:cubicBezTo>
                    <a:cubicBezTo>
                      <a:pt x="4537" y="23263"/>
                      <a:pt x="4604" y="23330"/>
                      <a:pt x="4704" y="23330"/>
                    </a:cubicBezTo>
                    <a:cubicBezTo>
                      <a:pt x="4804" y="23330"/>
                      <a:pt x="4871" y="23263"/>
                      <a:pt x="4904" y="23163"/>
                    </a:cubicBezTo>
                    <a:cubicBezTo>
                      <a:pt x="4971" y="22262"/>
                      <a:pt x="5304" y="21195"/>
                      <a:pt x="5304" y="21195"/>
                    </a:cubicBezTo>
                    <a:lnTo>
                      <a:pt x="10341" y="12088"/>
                    </a:lnTo>
                    <a:cubicBezTo>
                      <a:pt x="11242" y="12422"/>
                      <a:pt x="16145" y="14390"/>
                      <a:pt x="21783" y="16525"/>
                    </a:cubicBezTo>
                    <a:cubicBezTo>
                      <a:pt x="21808" y="16533"/>
                      <a:pt x="21833" y="16537"/>
                      <a:pt x="21857" y="16537"/>
                    </a:cubicBezTo>
                    <a:cubicBezTo>
                      <a:pt x="21929" y="16537"/>
                      <a:pt x="21991" y="16500"/>
                      <a:pt x="22016" y="16425"/>
                    </a:cubicBezTo>
                    <a:cubicBezTo>
                      <a:pt x="22049" y="16325"/>
                      <a:pt x="22016" y="16225"/>
                      <a:pt x="21916" y="16191"/>
                    </a:cubicBezTo>
                    <a:cubicBezTo>
                      <a:pt x="16412" y="14123"/>
                      <a:pt x="11575" y="12188"/>
                      <a:pt x="10541" y="11788"/>
                    </a:cubicBezTo>
                    <a:lnTo>
                      <a:pt x="16045" y="246"/>
                    </a:lnTo>
                    <a:cubicBezTo>
                      <a:pt x="16079" y="180"/>
                      <a:pt x="16045" y="80"/>
                      <a:pt x="15945" y="13"/>
                    </a:cubicBezTo>
                    <a:cubicBezTo>
                      <a:pt x="15920" y="5"/>
                      <a:pt x="15895" y="0"/>
                      <a:pt x="1587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27"/>
              <p:cNvSpPr/>
              <p:nvPr/>
            </p:nvSpPr>
            <p:spPr>
              <a:xfrm>
                <a:off x="2569500" y="1033675"/>
                <a:ext cx="61750" cy="60900"/>
              </a:xfrm>
              <a:custGeom>
                <a:rect b="b" l="l" r="r" t="t"/>
                <a:pathLst>
                  <a:path extrusionOk="0" h="2436" w="2470">
                    <a:moveTo>
                      <a:pt x="1235" y="1"/>
                    </a:moveTo>
                    <a:cubicBezTo>
                      <a:pt x="568" y="1"/>
                      <a:pt x="1" y="534"/>
                      <a:pt x="1" y="1235"/>
                    </a:cubicBezTo>
                    <a:cubicBezTo>
                      <a:pt x="1" y="1902"/>
                      <a:pt x="568" y="2436"/>
                      <a:pt x="1235" y="2436"/>
                    </a:cubicBezTo>
                    <a:cubicBezTo>
                      <a:pt x="1902" y="2436"/>
                      <a:pt x="2469" y="1902"/>
                      <a:pt x="2469" y="1235"/>
                    </a:cubicBezTo>
                    <a:cubicBezTo>
                      <a:pt x="2469" y="534"/>
                      <a:pt x="1902" y="1"/>
                      <a:pt x="123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27"/>
              <p:cNvSpPr/>
              <p:nvPr/>
            </p:nvSpPr>
            <p:spPr>
              <a:xfrm>
                <a:off x="1793950" y="1255500"/>
                <a:ext cx="60900" cy="60900"/>
              </a:xfrm>
              <a:custGeom>
                <a:rect b="b" l="l" r="r" t="t"/>
                <a:pathLst>
                  <a:path extrusionOk="0" h="2436" w="2436">
                    <a:moveTo>
                      <a:pt x="1235" y="1"/>
                    </a:moveTo>
                    <a:cubicBezTo>
                      <a:pt x="534" y="1"/>
                      <a:pt x="1" y="535"/>
                      <a:pt x="1" y="1202"/>
                    </a:cubicBezTo>
                    <a:cubicBezTo>
                      <a:pt x="1" y="1902"/>
                      <a:pt x="534" y="2436"/>
                      <a:pt x="1235" y="2436"/>
                    </a:cubicBezTo>
                    <a:cubicBezTo>
                      <a:pt x="1902" y="2436"/>
                      <a:pt x="2436" y="1902"/>
                      <a:pt x="2436" y="1202"/>
                    </a:cubicBezTo>
                    <a:cubicBezTo>
                      <a:pt x="2436" y="535"/>
                      <a:pt x="1902" y="1"/>
                      <a:pt x="123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27"/>
              <p:cNvSpPr/>
              <p:nvPr/>
            </p:nvSpPr>
            <p:spPr>
              <a:xfrm>
                <a:off x="2240100" y="906100"/>
                <a:ext cx="60900" cy="60900"/>
              </a:xfrm>
              <a:custGeom>
                <a:rect b="b" l="l" r="r" t="t"/>
                <a:pathLst>
                  <a:path extrusionOk="0" h="2436" w="2436">
                    <a:moveTo>
                      <a:pt x="1235" y="0"/>
                    </a:moveTo>
                    <a:cubicBezTo>
                      <a:pt x="534" y="0"/>
                      <a:pt x="1" y="567"/>
                      <a:pt x="1" y="1234"/>
                    </a:cubicBezTo>
                    <a:cubicBezTo>
                      <a:pt x="1" y="1901"/>
                      <a:pt x="534" y="2435"/>
                      <a:pt x="1235" y="2435"/>
                    </a:cubicBezTo>
                    <a:cubicBezTo>
                      <a:pt x="1902" y="2435"/>
                      <a:pt x="2436" y="1901"/>
                      <a:pt x="2436" y="1234"/>
                    </a:cubicBezTo>
                    <a:cubicBezTo>
                      <a:pt x="2436" y="567"/>
                      <a:pt x="1902" y="0"/>
                      <a:pt x="123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27"/>
              <p:cNvSpPr/>
              <p:nvPr/>
            </p:nvSpPr>
            <p:spPr>
              <a:xfrm>
                <a:off x="2464425" y="1576575"/>
                <a:ext cx="60900" cy="60900"/>
              </a:xfrm>
              <a:custGeom>
                <a:rect b="b" l="l" r="r" t="t"/>
                <a:pathLst>
                  <a:path extrusionOk="0" h="2436" w="2436">
                    <a:moveTo>
                      <a:pt x="1235" y="0"/>
                    </a:moveTo>
                    <a:cubicBezTo>
                      <a:pt x="568" y="0"/>
                      <a:pt x="1" y="567"/>
                      <a:pt x="1" y="1235"/>
                    </a:cubicBezTo>
                    <a:cubicBezTo>
                      <a:pt x="1" y="1902"/>
                      <a:pt x="568" y="2435"/>
                      <a:pt x="1235" y="2435"/>
                    </a:cubicBezTo>
                    <a:cubicBezTo>
                      <a:pt x="1902" y="2435"/>
                      <a:pt x="2436" y="1902"/>
                      <a:pt x="2436" y="1235"/>
                    </a:cubicBezTo>
                    <a:cubicBezTo>
                      <a:pt x="2436" y="567"/>
                      <a:pt x="1902" y="0"/>
                      <a:pt x="123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27"/>
              <p:cNvSpPr/>
              <p:nvPr/>
            </p:nvSpPr>
            <p:spPr>
              <a:xfrm>
                <a:off x="2556175" y="1134600"/>
                <a:ext cx="40875" cy="40050"/>
              </a:xfrm>
              <a:custGeom>
                <a:rect b="b" l="l" r="r" t="t"/>
                <a:pathLst>
                  <a:path extrusionOk="0" h="1602" w="1635">
                    <a:moveTo>
                      <a:pt x="801" y="0"/>
                    </a:moveTo>
                    <a:cubicBezTo>
                      <a:pt x="367" y="0"/>
                      <a:pt x="0" y="367"/>
                      <a:pt x="0" y="801"/>
                    </a:cubicBezTo>
                    <a:cubicBezTo>
                      <a:pt x="0" y="1268"/>
                      <a:pt x="367" y="1601"/>
                      <a:pt x="801" y="1601"/>
                    </a:cubicBezTo>
                    <a:cubicBezTo>
                      <a:pt x="1268" y="1601"/>
                      <a:pt x="1635" y="1268"/>
                      <a:pt x="1635" y="801"/>
                    </a:cubicBezTo>
                    <a:cubicBezTo>
                      <a:pt x="1635" y="367"/>
                      <a:pt x="1268" y="0"/>
                      <a:pt x="80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27"/>
              <p:cNvSpPr/>
              <p:nvPr/>
            </p:nvSpPr>
            <p:spPr>
              <a:xfrm>
                <a:off x="2062475" y="1098725"/>
                <a:ext cx="35050" cy="35050"/>
              </a:xfrm>
              <a:custGeom>
                <a:rect b="b" l="l" r="r" t="t"/>
                <a:pathLst>
                  <a:path extrusionOk="0" h="1402" w="1402">
                    <a:moveTo>
                      <a:pt x="701" y="1"/>
                    </a:moveTo>
                    <a:cubicBezTo>
                      <a:pt x="334" y="1"/>
                      <a:pt x="1" y="334"/>
                      <a:pt x="1" y="701"/>
                    </a:cubicBezTo>
                    <a:cubicBezTo>
                      <a:pt x="1" y="1068"/>
                      <a:pt x="334" y="1402"/>
                      <a:pt x="701" y="1402"/>
                    </a:cubicBezTo>
                    <a:cubicBezTo>
                      <a:pt x="1068" y="1402"/>
                      <a:pt x="1402" y="1068"/>
                      <a:pt x="1402" y="701"/>
                    </a:cubicBezTo>
                    <a:cubicBezTo>
                      <a:pt x="1402" y="334"/>
                      <a:pt x="1068" y="1"/>
                      <a:pt x="70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27"/>
              <p:cNvSpPr/>
              <p:nvPr/>
            </p:nvSpPr>
            <p:spPr>
              <a:xfrm>
                <a:off x="2365200" y="1552375"/>
                <a:ext cx="40050" cy="40900"/>
              </a:xfrm>
              <a:custGeom>
                <a:rect b="b" l="l" r="r" t="t"/>
                <a:pathLst>
                  <a:path extrusionOk="0" h="1636" w="1602">
                    <a:moveTo>
                      <a:pt x="801" y="1"/>
                    </a:moveTo>
                    <a:cubicBezTo>
                      <a:pt x="367" y="1"/>
                      <a:pt x="0" y="368"/>
                      <a:pt x="0" y="835"/>
                    </a:cubicBezTo>
                    <a:cubicBezTo>
                      <a:pt x="0" y="1269"/>
                      <a:pt x="367" y="1635"/>
                      <a:pt x="801" y="1635"/>
                    </a:cubicBezTo>
                    <a:cubicBezTo>
                      <a:pt x="1268" y="1635"/>
                      <a:pt x="1601" y="1269"/>
                      <a:pt x="1601" y="835"/>
                    </a:cubicBezTo>
                    <a:cubicBezTo>
                      <a:pt x="1601" y="368"/>
                      <a:pt x="1268" y="1"/>
                      <a:pt x="80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27"/>
              <p:cNvSpPr/>
              <p:nvPr/>
            </p:nvSpPr>
            <p:spPr>
              <a:xfrm>
                <a:off x="2151700" y="1610750"/>
                <a:ext cx="40900" cy="40900"/>
              </a:xfrm>
              <a:custGeom>
                <a:rect b="b" l="l" r="r" t="t"/>
                <a:pathLst>
                  <a:path extrusionOk="0" h="1636" w="1636">
                    <a:moveTo>
                      <a:pt x="801" y="1"/>
                    </a:moveTo>
                    <a:cubicBezTo>
                      <a:pt x="368" y="1"/>
                      <a:pt x="1" y="368"/>
                      <a:pt x="1" y="835"/>
                    </a:cubicBezTo>
                    <a:cubicBezTo>
                      <a:pt x="1" y="1269"/>
                      <a:pt x="368" y="1635"/>
                      <a:pt x="801" y="1635"/>
                    </a:cubicBezTo>
                    <a:cubicBezTo>
                      <a:pt x="1268" y="1635"/>
                      <a:pt x="1635" y="1269"/>
                      <a:pt x="1635" y="835"/>
                    </a:cubicBezTo>
                    <a:cubicBezTo>
                      <a:pt x="1635" y="368"/>
                      <a:pt x="1268" y="1"/>
                      <a:pt x="80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27"/>
              <p:cNvSpPr/>
              <p:nvPr/>
            </p:nvSpPr>
            <p:spPr>
              <a:xfrm>
                <a:off x="1874000" y="1220475"/>
                <a:ext cx="40900" cy="40900"/>
              </a:xfrm>
              <a:custGeom>
                <a:rect b="b" l="l" r="r" t="t"/>
                <a:pathLst>
                  <a:path extrusionOk="0" h="1636" w="1636">
                    <a:moveTo>
                      <a:pt x="835" y="1"/>
                    </a:moveTo>
                    <a:cubicBezTo>
                      <a:pt x="368" y="1"/>
                      <a:pt x="1" y="368"/>
                      <a:pt x="1" y="801"/>
                    </a:cubicBezTo>
                    <a:cubicBezTo>
                      <a:pt x="1" y="1268"/>
                      <a:pt x="368" y="1635"/>
                      <a:pt x="835" y="1635"/>
                    </a:cubicBezTo>
                    <a:cubicBezTo>
                      <a:pt x="1268" y="1635"/>
                      <a:pt x="1635" y="1268"/>
                      <a:pt x="1635" y="801"/>
                    </a:cubicBezTo>
                    <a:cubicBezTo>
                      <a:pt x="1635" y="368"/>
                      <a:pt x="1268" y="1"/>
                      <a:pt x="83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27"/>
              <p:cNvSpPr/>
              <p:nvPr/>
            </p:nvSpPr>
            <p:spPr>
              <a:xfrm>
                <a:off x="1733075" y="1208800"/>
                <a:ext cx="30050" cy="30900"/>
              </a:xfrm>
              <a:custGeom>
                <a:rect b="b" l="l" r="r" t="t"/>
                <a:pathLst>
                  <a:path extrusionOk="0" h="1236" w="1202">
                    <a:moveTo>
                      <a:pt x="601" y="1"/>
                    </a:moveTo>
                    <a:cubicBezTo>
                      <a:pt x="267" y="1"/>
                      <a:pt x="1" y="268"/>
                      <a:pt x="1" y="601"/>
                    </a:cubicBezTo>
                    <a:cubicBezTo>
                      <a:pt x="1" y="968"/>
                      <a:pt x="267" y="1235"/>
                      <a:pt x="601" y="1235"/>
                    </a:cubicBezTo>
                    <a:cubicBezTo>
                      <a:pt x="935" y="1235"/>
                      <a:pt x="1201" y="968"/>
                      <a:pt x="1201" y="601"/>
                    </a:cubicBezTo>
                    <a:cubicBezTo>
                      <a:pt x="1201" y="268"/>
                      <a:pt x="935" y="1"/>
                      <a:pt x="60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27"/>
              <p:cNvSpPr/>
              <p:nvPr/>
            </p:nvSpPr>
            <p:spPr>
              <a:xfrm>
                <a:off x="1766425" y="1480675"/>
                <a:ext cx="30050" cy="30050"/>
              </a:xfrm>
              <a:custGeom>
                <a:rect b="b" l="l" r="r" t="t"/>
                <a:pathLst>
                  <a:path extrusionOk="0" h="1202" w="1202">
                    <a:moveTo>
                      <a:pt x="601" y="0"/>
                    </a:moveTo>
                    <a:cubicBezTo>
                      <a:pt x="268" y="0"/>
                      <a:pt x="1" y="267"/>
                      <a:pt x="1" y="601"/>
                    </a:cubicBezTo>
                    <a:cubicBezTo>
                      <a:pt x="1" y="934"/>
                      <a:pt x="268" y="1201"/>
                      <a:pt x="601" y="1201"/>
                    </a:cubicBezTo>
                    <a:cubicBezTo>
                      <a:pt x="935" y="1201"/>
                      <a:pt x="1202" y="934"/>
                      <a:pt x="1202" y="601"/>
                    </a:cubicBezTo>
                    <a:cubicBezTo>
                      <a:pt x="1202" y="267"/>
                      <a:pt x="935" y="0"/>
                      <a:pt x="60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27"/>
              <p:cNvSpPr/>
              <p:nvPr/>
            </p:nvSpPr>
            <p:spPr>
              <a:xfrm>
                <a:off x="2180900" y="1314750"/>
                <a:ext cx="106775" cy="46825"/>
              </a:xfrm>
              <a:custGeom>
                <a:rect b="b" l="l" r="r" t="t"/>
                <a:pathLst>
                  <a:path extrusionOk="0" h="1873" w="4271">
                    <a:moveTo>
                      <a:pt x="870" y="1"/>
                    </a:moveTo>
                    <a:cubicBezTo>
                      <a:pt x="579" y="1"/>
                      <a:pt x="275" y="87"/>
                      <a:pt x="0" y="333"/>
                    </a:cubicBezTo>
                    <a:cubicBezTo>
                      <a:pt x="167" y="1033"/>
                      <a:pt x="834" y="1800"/>
                      <a:pt x="2302" y="1867"/>
                    </a:cubicBezTo>
                    <a:cubicBezTo>
                      <a:pt x="2363" y="1871"/>
                      <a:pt x="2423" y="1873"/>
                      <a:pt x="2481" y="1873"/>
                    </a:cubicBezTo>
                    <a:cubicBezTo>
                      <a:pt x="3503" y="1873"/>
                      <a:pt x="4081" y="1333"/>
                      <a:pt x="4270" y="733"/>
                    </a:cubicBezTo>
                    <a:cubicBezTo>
                      <a:pt x="3890" y="532"/>
                      <a:pt x="3375" y="315"/>
                      <a:pt x="2885" y="315"/>
                    </a:cubicBezTo>
                    <a:cubicBezTo>
                      <a:pt x="2645" y="315"/>
                      <a:pt x="2411" y="368"/>
                      <a:pt x="2202" y="500"/>
                    </a:cubicBezTo>
                    <a:cubicBezTo>
                      <a:pt x="2202" y="500"/>
                      <a:pt x="1570" y="1"/>
                      <a:pt x="87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27"/>
              <p:cNvSpPr/>
              <p:nvPr/>
            </p:nvSpPr>
            <p:spPr>
              <a:xfrm>
                <a:off x="2177550" y="1288550"/>
                <a:ext cx="115125" cy="44550"/>
              </a:xfrm>
              <a:custGeom>
                <a:rect b="b" l="l" r="r" t="t"/>
                <a:pathLst>
                  <a:path extrusionOk="0" h="1782" w="4605">
                    <a:moveTo>
                      <a:pt x="989" y="1"/>
                    </a:moveTo>
                    <a:cubicBezTo>
                      <a:pt x="893" y="1"/>
                      <a:pt x="787" y="15"/>
                      <a:pt x="668" y="46"/>
                    </a:cubicBezTo>
                    <a:cubicBezTo>
                      <a:pt x="234" y="180"/>
                      <a:pt x="1" y="747"/>
                      <a:pt x="134" y="1381"/>
                    </a:cubicBezTo>
                    <a:cubicBezTo>
                      <a:pt x="409" y="1135"/>
                      <a:pt x="713" y="1049"/>
                      <a:pt x="1004" y="1049"/>
                    </a:cubicBezTo>
                    <a:cubicBezTo>
                      <a:pt x="1704" y="1049"/>
                      <a:pt x="2336" y="1548"/>
                      <a:pt x="2336" y="1548"/>
                    </a:cubicBezTo>
                    <a:cubicBezTo>
                      <a:pt x="2545" y="1416"/>
                      <a:pt x="2779" y="1363"/>
                      <a:pt x="3019" y="1363"/>
                    </a:cubicBezTo>
                    <a:cubicBezTo>
                      <a:pt x="3509" y="1363"/>
                      <a:pt x="4024" y="1580"/>
                      <a:pt x="4404" y="1781"/>
                    </a:cubicBezTo>
                    <a:cubicBezTo>
                      <a:pt x="4604" y="1247"/>
                      <a:pt x="4504" y="680"/>
                      <a:pt x="4137" y="547"/>
                    </a:cubicBezTo>
                    <a:cubicBezTo>
                      <a:pt x="3923" y="455"/>
                      <a:pt x="3737" y="422"/>
                      <a:pt x="3571" y="422"/>
                    </a:cubicBezTo>
                    <a:cubicBezTo>
                      <a:pt x="3195" y="422"/>
                      <a:pt x="2924" y="590"/>
                      <a:pt x="2669" y="614"/>
                    </a:cubicBezTo>
                    <a:cubicBezTo>
                      <a:pt x="2599" y="626"/>
                      <a:pt x="2534" y="632"/>
                      <a:pt x="2473" y="632"/>
                    </a:cubicBezTo>
                    <a:cubicBezTo>
                      <a:pt x="1841" y="632"/>
                      <a:pt x="1641" y="1"/>
                      <a:pt x="98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27"/>
              <p:cNvSpPr/>
              <p:nvPr/>
            </p:nvSpPr>
            <p:spPr>
              <a:xfrm>
                <a:off x="2295975" y="1192150"/>
                <a:ext cx="192675" cy="181775"/>
              </a:xfrm>
              <a:custGeom>
                <a:rect b="b" l="l" r="r" t="t"/>
                <a:pathLst>
                  <a:path extrusionOk="0" h="7271" w="7707">
                    <a:moveTo>
                      <a:pt x="3849" y="0"/>
                    </a:moveTo>
                    <a:cubicBezTo>
                      <a:pt x="2050" y="0"/>
                      <a:pt x="512" y="1332"/>
                      <a:pt x="267" y="3169"/>
                    </a:cubicBezTo>
                    <a:cubicBezTo>
                      <a:pt x="1" y="5137"/>
                      <a:pt x="1402" y="6971"/>
                      <a:pt x="3370" y="7238"/>
                    </a:cubicBezTo>
                    <a:cubicBezTo>
                      <a:pt x="3534" y="7260"/>
                      <a:pt x="3697" y="7271"/>
                      <a:pt x="3859" y="7271"/>
                    </a:cubicBezTo>
                    <a:cubicBezTo>
                      <a:pt x="5662" y="7271"/>
                      <a:pt x="7225" y="5940"/>
                      <a:pt x="7439" y="4103"/>
                    </a:cubicBezTo>
                    <a:cubicBezTo>
                      <a:pt x="7706" y="2101"/>
                      <a:pt x="6305" y="300"/>
                      <a:pt x="4337" y="33"/>
                    </a:cubicBezTo>
                    <a:cubicBezTo>
                      <a:pt x="4173" y="11"/>
                      <a:pt x="4009" y="0"/>
                      <a:pt x="384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27"/>
              <p:cNvSpPr/>
              <p:nvPr/>
            </p:nvSpPr>
            <p:spPr>
              <a:xfrm>
                <a:off x="2327675" y="1228300"/>
                <a:ext cx="111775" cy="105325"/>
              </a:xfrm>
              <a:custGeom>
                <a:rect b="b" l="l" r="r" t="t"/>
                <a:pathLst>
                  <a:path extrusionOk="0" h="4213" w="4471">
                    <a:moveTo>
                      <a:pt x="2212" y="0"/>
                    </a:moveTo>
                    <a:cubicBezTo>
                      <a:pt x="1191" y="0"/>
                      <a:pt x="289" y="786"/>
                      <a:pt x="167" y="1823"/>
                    </a:cubicBezTo>
                    <a:cubicBezTo>
                      <a:pt x="0" y="2990"/>
                      <a:pt x="801" y="4058"/>
                      <a:pt x="1968" y="4191"/>
                    </a:cubicBezTo>
                    <a:cubicBezTo>
                      <a:pt x="2069" y="4205"/>
                      <a:pt x="2168" y="4212"/>
                      <a:pt x="2266" y="4212"/>
                    </a:cubicBezTo>
                    <a:cubicBezTo>
                      <a:pt x="3307" y="4212"/>
                      <a:pt x="4184" y="3426"/>
                      <a:pt x="4337" y="2390"/>
                    </a:cubicBezTo>
                    <a:cubicBezTo>
                      <a:pt x="4470" y="1222"/>
                      <a:pt x="3669" y="155"/>
                      <a:pt x="2502" y="21"/>
                    </a:cubicBezTo>
                    <a:cubicBezTo>
                      <a:pt x="2405" y="7"/>
                      <a:pt x="2308" y="0"/>
                      <a:pt x="22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27"/>
              <p:cNvSpPr/>
              <p:nvPr/>
            </p:nvSpPr>
            <p:spPr>
              <a:xfrm>
                <a:off x="1983250" y="1187750"/>
                <a:ext cx="194325" cy="181400"/>
              </a:xfrm>
              <a:custGeom>
                <a:rect b="b" l="l" r="r" t="t"/>
                <a:pathLst>
                  <a:path extrusionOk="0" h="7256" w="7773">
                    <a:moveTo>
                      <a:pt x="3913" y="1"/>
                    </a:moveTo>
                    <a:cubicBezTo>
                      <a:pt x="3734" y="1"/>
                      <a:pt x="3552" y="14"/>
                      <a:pt x="3370" y="42"/>
                    </a:cubicBezTo>
                    <a:cubicBezTo>
                      <a:pt x="1368" y="342"/>
                      <a:pt x="1" y="2210"/>
                      <a:pt x="301" y="4179"/>
                    </a:cubicBezTo>
                    <a:cubicBezTo>
                      <a:pt x="573" y="5964"/>
                      <a:pt x="2136" y="7255"/>
                      <a:pt x="3893" y="7255"/>
                    </a:cubicBezTo>
                    <a:cubicBezTo>
                      <a:pt x="4073" y="7255"/>
                      <a:pt x="4255" y="7242"/>
                      <a:pt x="4437" y="7214"/>
                    </a:cubicBezTo>
                    <a:cubicBezTo>
                      <a:pt x="6405" y="6914"/>
                      <a:pt x="7773" y="5079"/>
                      <a:pt x="7473" y="3078"/>
                    </a:cubicBezTo>
                    <a:cubicBezTo>
                      <a:pt x="7200" y="1292"/>
                      <a:pt x="5665" y="1"/>
                      <a:pt x="391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27"/>
              <p:cNvSpPr/>
              <p:nvPr/>
            </p:nvSpPr>
            <p:spPr>
              <a:xfrm>
                <a:off x="2029950" y="1225750"/>
                <a:ext cx="112600" cy="105375"/>
              </a:xfrm>
              <a:custGeom>
                <a:rect b="b" l="l" r="r" t="t"/>
                <a:pathLst>
                  <a:path extrusionOk="0" h="4215" w="4504">
                    <a:moveTo>
                      <a:pt x="2253" y="1"/>
                    </a:moveTo>
                    <a:cubicBezTo>
                      <a:pt x="2149" y="1"/>
                      <a:pt x="2042" y="8"/>
                      <a:pt x="1935" y="23"/>
                    </a:cubicBezTo>
                    <a:cubicBezTo>
                      <a:pt x="801" y="190"/>
                      <a:pt x="1" y="1258"/>
                      <a:pt x="167" y="2425"/>
                    </a:cubicBezTo>
                    <a:cubicBezTo>
                      <a:pt x="319" y="3458"/>
                      <a:pt x="1219" y="4215"/>
                      <a:pt x="2261" y="4215"/>
                    </a:cubicBezTo>
                    <a:cubicBezTo>
                      <a:pt x="2363" y="4215"/>
                      <a:pt x="2465" y="4208"/>
                      <a:pt x="2569" y="4193"/>
                    </a:cubicBezTo>
                    <a:cubicBezTo>
                      <a:pt x="3703" y="4026"/>
                      <a:pt x="4504" y="2925"/>
                      <a:pt x="4337" y="1791"/>
                    </a:cubicBezTo>
                    <a:cubicBezTo>
                      <a:pt x="4186" y="731"/>
                      <a:pt x="3291" y="1"/>
                      <a:pt x="225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27"/>
              <p:cNvSpPr/>
              <p:nvPr/>
            </p:nvSpPr>
            <p:spPr>
              <a:xfrm>
                <a:off x="2336000" y="1347825"/>
                <a:ext cx="93425" cy="83775"/>
              </a:xfrm>
              <a:custGeom>
                <a:rect b="b" l="l" r="r" t="t"/>
                <a:pathLst>
                  <a:path extrusionOk="0" h="3351" w="3737">
                    <a:moveTo>
                      <a:pt x="1881" y="0"/>
                    </a:moveTo>
                    <a:cubicBezTo>
                      <a:pt x="913" y="0"/>
                      <a:pt x="130" y="605"/>
                      <a:pt x="67" y="1411"/>
                    </a:cubicBezTo>
                    <a:cubicBezTo>
                      <a:pt x="1" y="2279"/>
                      <a:pt x="768" y="3246"/>
                      <a:pt x="1835" y="3346"/>
                    </a:cubicBezTo>
                    <a:cubicBezTo>
                      <a:pt x="1878" y="3349"/>
                      <a:pt x="1919" y="3350"/>
                      <a:pt x="1960" y="3350"/>
                    </a:cubicBezTo>
                    <a:cubicBezTo>
                      <a:pt x="2928" y="3350"/>
                      <a:pt x="3606" y="2612"/>
                      <a:pt x="3670" y="1812"/>
                    </a:cubicBezTo>
                    <a:cubicBezTo>
                      <a:pt x="3737" y="944"/>
                      <a:pt x="3136" y="77"/>
                      <a:pt x="2102" y="10"/>
                    </a:cubicBezTo>
                    <a:cubicBezTo>
                      <a:pt x="2028" y="3"/>
                      <a:pt x="1954" y="0"/>
                      <a:pt x="18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27"/>
              <p:cNvSpPr/>
              <p:nvPr/>
            </p:nvSpPr>
            <p:spPr>
              <a:xfrm>
                <a:off x="2025775" y="1346975"/>
                <a:ext cx="97600" cy="83775"/>
              </a:xfrm>
              <a:custGeom>
                <a:rect b="b" l="l" r="r" t="t"/>
                <a:pathLst>
                  <a:path extrusionOk="0" h="3351" w="3904">
                    <a:moveTo>
                      <a:pt x="1886" y="1"/>
                    </a:moveTo>
                    <a:cubicBezTo>
                      <a:pt x="1759" y="1"/>
                      <a:pt x="1630" y="15"/>
                      <a:pt x="1502" y="44"/>
                    </a:cubicBezTo>
                    <a:cubicBezTo>
                      <a:pt x="468" y="245"/>
                      <a:pt x="1" y="1179"/>
                      <a:pt x="168" y="2013"/>
                    </a:cubicBezTo>
                    <a:cubicBezTo>
                      <a:pt x="343" y="2771"/>
                      <a:pt x="977" y="3351"/>
                      <a:pt x="1824" y="3351"/>
                    </a:cubicBezTo>
                    <a:cubicBezTo>
                      <a:pt x="1946" y="3351"/>
                      <a:pt x="2072" y="3339"/>
                      <a:pt x="2202" y="3313"/>
                    </a:cubicBezTo>
                    <a:cubicBezTo>
                      <a:pt x="3237" y="3080"/>
                      <a:pt x="3904" y="2213"/>
                      <a:pt x="3737" y="1379"/>
                    </a:cubicBezTo>
                    <a:cubicBezTo>
                      <a:pt x="3562" y="652"/>
                      <a:pt x="2754" y="1"/>
                      <a:pt x="188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9" name="Google Shape;2749;p27"/>
            <p:cNvGrpSpPr/>
            <p:nvPr/>
          </p:nvGrpSpPr>
          <p:grpSpPr>
            <a:xfrm>
              <a:off x="901750" y="604725"/>
              <a:ext cx="1115000" cy="1130775"/>
              <a:chOff x="1647175" y="767375"/>
              <a:chExt cx="1115000" cy="1130775"/>
            </a:xfrm>
          </p:grpSpPr>
          <p:sp>
            <p:nvSpPr>
              <p:cNvPr id="2750" name="Google Shape;2750;p27"/>
              <p:cNvSpPr/>
              <p:nvPr/>
            </p:nvSpPr>
            <p:spPr>
              <a:xfrm>
                <a:off x="1647175" y="767375"/>
                <a:ext cx="1115000" cy="1130775"/>
              </a:xfrm>
              <a:custGeom>
                <a:rect b="b" l="l" r="r" t="t"/>
                <a:pathLst>
                  <a:path extrusionOk="0" h="45231" w="44600">
                    <a:moveTo>
                      <a:pt x="23069" y="1"/>
                    </a:moveTo>
                    <a:cubicBezTo>
                      <a:pt x="22611" y="1"/>
                      <a:pt x="22146" y="58"/>
                      <a:pt x="21683" y="179"/>
                    </a:cubicBezTo>
                    <a:cubicBezTo>
                      <a:pt x="19648" y="712"/>
                      <a:pt x="18180" y="2280"/>
                      <a:pt x="17680" y="4181"/>
                    </a:cubicBezTo>
                    <a:cubicBezTo>
                      <a:pt x="16655" y="3080"/>
                      <a:pt x="15197" y="2431"/>
                      <a:pt x="13654" y="2431"/>
                    </a:cubicBezTo>
                    <a:cubicBezTo>
                      <a:pt x="13188" y="2431"/>
                      <a:pt x="12715" y="2490"/>
                      <a:pt x="12243" y="2614"/>
                    </a:cubicBezTo>
                    <a:cubicBezTo>
                      <a:pt x="9274" y="3381"/>
                      <a:pt x="7506" y="6416"/>
                      <a:pt x="8273" y="9385"/>
                    </a:cubicBezTo>
                    <a:cubicBezTo>
                      <a:pt x="8373" y="9785"/>
                      <a:pt x="8507" y="10152"/>
                      <a:pt x="8707" y="10519"/>
                    </a:cubicBezTo>
                    <a:cubicBezTo>
                      <a:pt x="8774" y="10786"/>
                      <a:pt x="8874" y="11020"/>
                      <a:pt x="8940" y="11287"/>
                    </a:cubicBezTo>
                    <a:cubicBezTo>
                      <a:pt x="8974" y="11353"/>
                      <a:pt x="9007" y="11453"/>
                      <a:pt x="9041" y="11520"/>
                    </a:cubicBezTo>
                    <a:cubicBezTo>
                      <a:pt x="9107" y="11687"/>
                      <a:pt x="9174" y="11854"/>
                      <a:pt x="9241" y="11987"/>
                    </a:cubicBezTo>
                    <a:cubicBezTo>
                      <a:pt x="9307" y="12087"/>
                      <a:pt x="9341" y="12187"/>
                      <a:pt x="9407" y="12287"/>
                    </a:cubicBezTo>
                    <a:cubicBezTo>
                      <a:pt x="9474" y="12421"/>
                      <a:pt x="9541" y="12554"/>
                      <a:pt x="9608" y="12688"/>
                    </a:cubicBezTo>
                    <a:cubicBezTo>
                      <a:pt x="9674" y="12788"/>
                      <a:pt x="9708" y="12888"/>
                      <a:pt x="9774" y="12988"/>
                    </a:cubicBezTo>
                    <a:cubicBezTo>
                      <a:pt x="9808" y="13055"/>
                      <a:pt x="9841" y="13088"/>
                      <a:pt x="9874" y="13155"/>
                    </a:cubicBezTo>
                    <a:cubicBezTo>
                      <a:pt x="10542" y="14222"/>
                      <a:pt x="11342" y="15156"/>
                      <a:pt x="12209" y="15957"/>
                    </a:cubicBezTo>
                    <a:cubicBezTo>
                      <a:pt x="11009" y="15556"/>
                      <a:pt x="9874" y="15390"/>
                      <a:pt x="8707" y="15356"/>
                    </a:cubicBezTo>
                    <a:cubicBezTo>
                      <a:pt x="7773" y="15356"/>
                      <a:pt x="6872" y="15456"/>
                      <a:pt x="5872" y="15656"/>
                    </a:cubicBezTo>
                    <a:cubicBezTo>
                      <a:pt x="5738" y="15690"/>
                      <a:pt x="5605" y="15690"/>
                      <a:pt x="5471" y="15723"/>
                    </a:cubicBezTo>
                    <a:cubicBezTo>
                      <a:pt x="5371" y="15756"/>
                      <a:pt x="5238" y="15756"/>
                      <a:pt x="5138" y="15790"/>
                    </a:cubicBezTo>
                    <a:cubicBezTo>
                      <a:pt x="4871" y="15823"/>
                      <a:pt x="4737" y="15857"/>
                      <a:pt x="4737" y="15857"/>
                    </a:cubicBezTo>
                    <a:cubicBezTo>
                      <a:pt x="1769" y="16624"/>
                      <a:pt x="1" y="19659"/>
                      <a:pt x="768" y="22628"/>
                    </a:cubicBezTo>
                    <a:cubicBezTo>
                      <a:pt x="1302" y="24663"/>
                      <a:pt x="2869" y="26131"/>
                      <a:pt x="4771" y="26631"/>
                    </a:cubicBezTo>
                    <a:cubicBezTo>
                      <a:pt x="3336" y="27965"/>
                      <a:pt x="2703" y="30033"/>
                      <a:pt x="3203" y="32035"/>
                    </a:cubicBezTo>
                    <a:cubicBezTo>
                      <a:pt x="3837" y="34503"/>
                      <a:pt x="6072" y="36171"/>
                      <a:pt x="8473" y="36204"/>
                    </a:cubicBezTo>
                    <a:lnTo>
                      <a:pt x="8974" y="36204"/>
                    </a:lnTo>
                    <a:cubicBezTo>
                      <a:pt x="9007" y="36204"/>
                      <a:pt x="9074" y="36171"/>
                      <a:pt x="9107" y="36171"/>
                    </a:cubicBezTo>
                    <a:cubicBezTo>
                      <a:pt x="9241" y="36171"/>
                      <a:pt x="9341" y="36171"/>
                      <a:pt x="9474" y="36138"/>
                    </a:cubicBezTo>
                    <a:cubicBezTo>
                      <a:pt x="9641" y="36104"/>
                      <a:pt x="9808" y="36071"/>
                      <a:pt x="9975" y="36038"/>
                    </a:cubicBezTo>
                    <a:cubicBezTo>
                      <a:pt x="10375" y="35938"/>
                      <a:pt x="10742" y="35771"/>
                      <a:pt x="11109" y="35604"/>
                    </a:cubicBezTo>
                    <a:cubicBezTo>
                      <a:pt x="12743" y="35137"/>
                      <a:pt x="14144" y="34270"/>
                      <a:pt x="15345" y="33236"/>
                    </a:cubicBezTo>
                    <a:lnTo>
                      <a:pt x="15345" y="33236"/>
                    </a:lnTo>
                    <a:cubicBezTo>
                      <a:pt x="15212" y="33436"/>
                      <a:pt x="15078" y="33636"/>
                      <a:pt x="14945" y="33836"/>
                    </a:cubicBezTo>
                    <a:lnTo>
                      <a:pt x="14544" y="34470"/>
                    </a:lnTo>
                    <a:lnTo>
                      <a:pt x="14311" y="34770"/>
                    </a:lnTo>
                    <a:lnTo>
                      <a:pt x="14077" y="35070"/>
                    </a:lnTo>
                    <a:lnTo>
                      <a:pt x="13143" y="36271"/>
                    </a:lnTo>
                    <a:cubicBezTo>
                      <a:pt x="13010" y="36438"/>
                      <a:pt x="12877" y="36605"/>
                      <a:pt x="12743" y="36738"/>
                    </a:cubicBezTo>
                    <a:cubicBezTo>
                      <a:pt x="12710" y="36771"/>
                      <a:pt x="12676" y="36805"/>
                      <a:pt x="12643" y="36872"/>
                    </a:cubicBezTo>
                    <a:cubicBezTo>
                      <a:pt x="12610" y="36905"/>
                      <a:pt x="12576" y="36938"/>
                      <a:pt x="12543" y="36972"/>
                    </a:cubicBezTo>
                    <a:cubicBezTo>
                      <a:pt x="12443" y="37072"/>
                      <a:pt x="12376" y="37172"/>
                      <a:pt x="12276" y="37272"/>
                    </a:cubicBezTo>
                    <a:cubicBezTo>
                      <a:pt x="12209" y="37339"/>
                      <a:pt x="12176" y="37372"/>
                      <a:pt x="12109" y="37439"/>
                    </a:cubicBezTo>
                    <a:lnTo>
                      <a:pt x="11075" y="38573"/>
                    </a:lnTo>
                    <a:cubicBezTo>
                      <a:pt x="10341" y="39273"/>
                      <a:pt x="9608" y="39974"/>
                      <a:pt x="8840" y="40674"/>
                    </a:cubicBezTo>
                    <a:lnTo>
                      <a:pt x="6472" y="42676"/>
                    </a:lnTo>
                    <a:lnTo>
                      <a:pt x="6405" y="42709"/>
                    </a:lnTo>
                    <a:cubicBezTo>
                      <a:pt x="5805" y="43209"/>
                      <a:pt x="5738" y="44110"/>
                      <a:pt x="6239" y="44710"/>
                    </a:cubicBezTo>
                    <a:cubicBezTo>
                      <a:pt x="6523" y="45051"/>
                      <a:pt x="6925" y="45231"/>
                      <a:pt x="7330" y="45231"/>
                    </a:cubicBezTo>
                    <a:cubicBezTo>
                      <a:pt x="7638" y="45231"/>
                      <a:pt x="7947" y="45127"/>
                      <a:pt x="8207" y="44911"/>
                    </a:cubicBezTo>
                    <a:cubicBezTo>
                      <a:pt x="8240" y="44877"/>
                      <a:pt x="8240" y="44877"/>
                      <a:pt x="8273" y="44877"/>
                    </a:cubicBezTo>
                    <a:lnTo>
                      <a:pt x="10675" y="42676"/>
                    </a:lnTo>
                    <a:cubicBezTo>
                      <a:pt x="11442" y="41908"/>
                      <a:pt x="12209" y="41108"/>
                      <a:pt x="12943" y="40341"/>
                    </a:cubicBezTo>
                    <a:lnTo>
                      <a:pt x="14011" y="39073"/>
                    </a:lnTo>
                    <a:cubicBezTo>
                      <a:pt x="14144" y="38906"/>
                      <a:pt x="14278" y="38773"/>
                      <a:pt x="14411" y="38606"/>
                    </a:cubicBezTo>
                    <a:cubicBezTo>
                      <a:pt x="14511" y="38506"/>
                      <a:pt x="14578" y="38406"/>
                      <a:pt x="14678" y="38306"/>
                    </a:cubicBezTo>
                    <a:cubicBezTo>
                      <a:pt x="14711" y="38239"/>
                      <a:pt x="14711" y="38206"/>
                      <a:pt x="14745" y="38172"/>
                    </a:cubicBezTo>
                    <a:cubicBezTo>
                      <a:pt x="14845" y="38039"/>
                      <a:pt x="14945" y="37939"/>
                      <a:pt x="15045" y="37806"/>
                    </a:cubicBezTo>
                    <a:lnTo>
                      <a:pt x="16012" y="36471"/>
                    </a:lnTo>
                    <a:lnTo>
                      <a:pt x="16246" y="36138"/>
                    </a:lnTo>
                    <a:lnTo>
                      <a:pt x="16479" y="35771"/>
                    </a:lnTo>
                    <a:lnTo>
                      <a:pt x="16913" y="35070"/>
                    </a:lnTo>
                    <a:cubicBezTo>
                      <a:pt x="17013" y="34870"/>
                      <a:pt x="17146" y="34637"/>
                      <a:pt x="17280" y="34436"/>
                    </a:cubicBezTo>
                    <a:cubicBezTo>
                      <a:pt x="17280" y="35270"/>
                      <a:pt x="17413" y="36038"/>
                      <a:pt x="17580" y="36838"/>
                    </a:cubicBezTo>
                    <a:cubicBezTo>
                      <a:pt x="17613" y="36838"/>
                      <a:pt x="17613" y="36838"/>
                      <a:pt x="17613" y="36872"/>
                    </a:cubicBezTo>
                    <a:cubicBezTo>
                      <a:pt x="17713" y="37305"/>
                      <a:pt x="17847" y="37739"/>
                      <a:pt x="18014" y="38172"/>
                    </a:cubicBezTo>
                    <a:cubicBezTo>
                      <a:pt x="18014" y="38206"/>
                      <a:pt x="18047" y="38239"/>
                      <a:pt x="18047" y="38273"/>
                    </a:cubicBezTo>
                    <a:cubicBezTo>
                      <a:pt x="18247" y="38773"/>
                      <a:pt x="18447" y="39307"/>
                      <a:pt x="18714" y="39807"/>
                    </a:cubicBezTo>
                    <a:cubicBezTo>
                      <a:pt x="18747" y="39907"/>
                      <a:pt x="18814" y="40040"/>
                      <a:pt x="18848" y="40141"/>
                    </a:cubicBezTo>
                    <a:cubicBezTo>
                      <a:pt x="18948" y="40374"/>
                      <a:pt x="19014" y="40507"/>
                      <a:pt x="19014" y="40507"/>
                    </a:cubicBezTo>
                    <a:cubicBezTo>
                      <a:pt x="20022" y="42340"/>
                      <a:pt x="21927" y="43386"/>
                      <a:pt x="23897" y="43386"/>
                    </a:cubicBezTo>
                    <a:cubicBezTo>
                      <a:pt x="24795" y="43386"/>
                      <a:pt x="25707" y="43169"/>
                      <a:pt x="26553" y="42709"/>
                    </a:cubicBezTo>
                    <a:cubicBezTo>
                      <a:pt x="28388" y="41708"/>
                      <a:pt x="29455" y="39807"/>
                      <a:pt x="29455" y="37872"/>
                    </a:cubicBezTo>
                    <a:cubicBezTo>
                      <a:pt x="30346" y="38436"/>
                      <a:pt x="31394" y="38742"/>
                      <a:pt x="32461" y="38742"/>
                    </a:cubicBezTo>
                    <a:cubicBezTo>
                      <a:pt x="33353" y="38742"/>
                      <a:pt x="34257" y="38528"/>
                      <a:pt x="35092" y="38072"/>
                    </a:cubicBezTo>
                    <a:cubicBezTo>
                      <a:pt x="37794" y="36605"/>
                      <a:pt x="38795" y="33202"/>
                      <a:pt x="37327" y="30534"/>
                    </a:cubicBezTo>
                    <a:cubicBezTo>
                      <a:pt x="37127" y="30167"/>
                      <a:pt x="36894" y="29833"/>
                      <a:pt x="36627" y="29533"/>
                    </a:cubicBezTo>
                    <a:cubicBezTo>
                      <a:pt x="36493" y="29333"/>
                      <a:pt x="36360" y="29099"/>
                      <a:pt x="36227" y="28899"/>
                    </a:cubicBezTo>
                    <a:cubicBezTo>
                      <a:pt x="36227" y="28899"/>
                      <a:pt x="36227" y="28899"/>
                      <a:pt x="36193" y="28866"/>
                    </a:cubicBezTo>
                    <a:cubicBezTo>
                      <a:pt x="36060" y="28666"/>
                      <a:pt x="35926" y="28499"/>
                      <a:pt x="35793" y="28299"/>
                    </a:cubicBezTo>
                    <a:cubicBezTo>
                      <a:pt x="35559" y="27999"/>
                      <a:pt x="35326" y="27732"/>
                      <a:pt x="35059" y="27465"/>
                    </a:cubicBezTo>
                    <a:lnTo>
                      <a:pt x="35059" y="27465"/>
                    </a:lnTo>
                    <a:cubicBezTo>
                      <a:pt x="35401" y="27504"/>
                      <a:pt x="35738" y="27523"/>
                      <a:pt x="36076" y="27523"/>
                    </a:cubicBezTo>
                    <a:cubicBezTo>
                      <a:pt x="36595" y="27523"/>
                      <a:pt x="37116" y="27479"/>
                      <a:pt x="37661" y="27398"/>
                    </a:cubicBezTo>
                    <a:cubicBezTo>
                      <a:pt x="37894" y="27398"/>
                      <a:pt x="38128" y="27365"/>
                      <a:pt x="38361" y="27298"/>
                    </a:cubicBezTo>
                    <a:lnTo>
                      <a:pt x="38462" y="27298"/>
                    </a:lnTo>
                    <a:cubicBezTo>
                      <a:pt x="38695" y="27265"/>
                      <a:pt x="38929" y="27198"/>
                      <a:pt x="39162" y="27165"/>
                    </a:cubicBezTo>
                    <a:cubicBezTo>
                      <a:pt x="39295" y="27131"/>
                      <a:pt x="39396" y="27131"/>
                      <a:pt x="39496" y="27098"/>
                    </a:cubicBezTo>
                    <a:cubicBezTo>
                      <a:pt x="39762" y="27065"/>
                      <a:pt x="39896" y="27031"/>
                      <a:pt x="39896" y="27031"/>
                    </a:cubicBezTo>
                    <a:cubicBezTo>
                      <a:pt x="40063" y="26964"/>
                      <a:pt x="40263" y="26931"/>
                      <a:pt x="40430" y="26864"/>
                    </a:cubicBezTo>
                    <a:cubicBezTo>
                      <a:pt x="43065" y="25897"/>
                      <a:pt x="44599" y="23028"/>
                      <a:pt x="43865" y="20260"/>
                    </a:cubicBezTo>
                    <a:cubicBezTo>
                      <a:pt x="43365" y="18225"/>
                      <a:pt x="41764" y="16757"/>
                      <a:pt x="39896" y="16257"/>
                    </a:cubicBezTo>
                    <a:cubicBezTo>
                      <a:pt x="41297" y="14923"/>
                      <a:pt x="41964" y="12854"/>
                      <a:pt x="41430" y="10853"/>
                    </a:cubicBezTo>
                    <a:cubicBezTo>
                      <a:pt x="40784" y="8324"/>
                      <a:pt x="38529" y="6671"/>
                      <a:pt x="36059" y="6671"/>
                    </a:cubicBezTo>
                    <a:cubicBezTo>
                      <a:pt x="35597" y="6671"/>
                      <a:pt x="35127" y="6729"/>
                      <a:pt x="34659" y="6850"/>
                    </a:cubicBezTo>
                    <a:cubicBezTo>
                      <a:pt x="34259" y="6950"/>
                      <a:pt x="33892" y="7117"/>
                      <a:pt x="33558" y="7284"/>
                    </a:cubicBezTo>
                    <a:cubicBezTo>
                      <a:pt x="33358" y="7317"/>
                      <a:pt x="33191" y="7384"/>
                      <a:pt x="32991" y="7450"/>
                    </a:cubicBezTo>
                    <a:cubicBezTo>
                      <a:pt x="31323" y="8018"/>
                      <a:pt x="29922" y="9018"/>
                      <a:pt x="28755" y="10152"/>
                    </a:cubicBezTo>
                    <a:cubicBezTo>
                      <a:pt x="29055" y="8451"/>
                      <a:pt x="28988" y="6783"/>
                      <a:pt x="28588" y="4882"/>
                    </a:cubicBezTo>
                    <a:cubicBezTo>
                      <a:pt x="28554" y="4782"/>
                      <a:pt x="28554" y="4648"/>
                      <a:pt x="28521" y="4548"/>
                    </a:cubicBezTo>
                    <a:cubicBezTo>
                      <a:pt x="28488" y="4415"/>
                      <a:pt x="28488" y="4282"/>
                      <a:pt x="28454" y="4248"/>
                    </a:cubicBezTo>
                    <a:cubicBezTo>
                      <a:pt x="28454" y="4181"/>
                      <a:pt x="28454" y="4148"/>
                      <a:pt x="28454" y="4148"/>
                    </a:cubicBezTo>
                    <a:cubicBezTo>
                      <a:pt x="28388" y="3981"/>
                      <a:pt x="28321" y="3781"/>
                      <a:pt x="28254" y="3614"/>
                    </a:cubicBezTo>
                    <a:cubicBezTo>
                      <a:pt x="28254" y="3581"/>
                      <a:pt x="28254" y="3548"/>
                      <a:pt x="28254" y="3548"/>
                    </a:cubicBezTo>
                    <a:cubicBezTo>
                      <a:pt x="28188" y="3381"/>
                      <a:pt x="28121" y="3214"/>
                      <a:pt x="28021" y="3081"/>
                    </a:cubicBezTo>
                    <a:cubicBezTo>
                      <a:pt x="28021" y="3047"/>
                      <a:pt x="28021" y="3047"/>
                      <a:pt x="28021" y="3047"/>
                    </a:cubicBezTo>
                    <a:cubicBezTo>
                      <a:pt x="27091" y="1188"/>
                      <a:pt x="25153" y="1"/>
                      <a:pt x="230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27"/>
              <p:cNvSpPr/>
              <p:nvPr/>
            </p:nvSpPr>
            <p:spPr>
              <a:xfrm>
                <a:off x="1961575" y="1038375"/>
                <a:ext cx="551250" cy="583250"/>
              </a:xfrm>
              <a:custGeom>
                <a:rect b="b" l="l" r="r" t="t"/>
                <a:pathLst>
                  <a:path extrusionOk="0" h="23330" w="22050">
                    <a:moveTo>
                      <a:pt x="15871" y="0"/>
                    </a:moveTo>
                    <a:cubicBezTo>
                      <a:pt x="15799" y="0"/>
                      <a:pt x="15737" y="38"/>
                      <a:pt x="15712" y="113"/>
                    </a:cubicBezTo>
                    <a:lnTo>
                      <a:pt x="10341" y="11388"/>
                    </a:lnTo>
                    <a:lnTo>
                      <a:pt x="301" y="5217"/>
                    </a:lnTo>
                    <a:cubicBezTo>
                      <a:pt x="262" y="5191"/>
                      <a:pt x="224" y="5180"/>
                      <a:pt x="190" y="5180"/>
                    </a:cubicBezTo>
                    <a:cubicBezTo>
                      <a:pt x="134" y="5180"/>
                      <a:pt x="88" y="5209"/>
                      <a:pt x="67" y="5250"/>
                    </a:cubicBezTo>
                    <a:cubicBezTo>
                      <a:pt x="0" y="5350"/>
                      <a:pt x="34" y="5450"/>
                      <a:pt x="100" y="5517"/>
                    </a:cubicBezTo>
                    <a:lnTo>
                      <a:pt x="10141" y="11688"/>
                    </a:lnTo>
                    <a:lnTo>
                      <a:pt x="5004" y="20995"/>
                    </a:lnTo>
                    <a:cubicBezTo>
                      <a:pt x="4370" y="21895"/>
                      <a:pt x="3336" y="22062"/>
                      <a:pt x="3303" y="22062"/>
                    </a:cubicBezTo>
                    <a:cubicBezTo>
                      <a:pt x="3236" y="22095"/>
                      <a:pt x="3169" y="22162"/>
                      <a:pt x="3169" y="22262"/>
                    </a:cubicBezTo>
                    <a:cubicBezTo>
                      <a:pt x="3203" y="22362"/>
                      <a:pt x="3269" y="22429"/>
                      <a:pt x="3336" y="22429"/>
                    </a:cubicBezTo>
                    <a:lnTo>
                      <a:pt x="3369" y="22429"/>
                    </a:lnTo>
                    <a:cubicBezTo>
                      <a:pt x="3403" y="22396"/>
                      <a:pt x="4137" y="22296"/>
                      <a:pt x="4804" y="21728"/>
                    </a:cubicBezTo>
                    <a:lnTo>
                      <a:pt x="4804" y="21728"/>
                    </a:lnTo>
                    <a:cubicBezTo>
                      <a:pt x="4704" y="22129"/>
                      <a:pt x="4570" y="22662"/>
                      <a:pt x="4537" y="23163"/>
                    </a:cubicBezTo>
                    <a:cubicBezTo>
                      <a:pt x="4537" y="23263"/>
                      <a:pt x="4604" y="23330"/>
                      <a:pt x="4704" y="23330"/>
                    </a:cubicBezTo>
                    <a:cubicBezTo>
                      <a:pt x="4804" y="23330"/>
                      <a:pt x="4871" y="23263"/>
                      <a:pt x="4904" y="23163"/>
                    </a:cubicBezTo>
                    <a:cubicBezTo>
                      <a:pt x="4971" y="22262"/>
                      <a:pt x="5304" y="21195"/>
                      <a:pt x="5304" y="21195"/>
                    </a:cubicBezTo>
                    <a:lnTo>
                      <a:pt x="10341" y="12088"/>
                    </a:lnTo>
                    <a:cubicBezTo>
                      <a:pt x="11242" y="12422"/>
                      <a:pt x="16145" y="14390"/>
                      <a:pt x="21783" y="16525"/>
                    </a:cubicBezTo>
                    <a:cubicBezTo>
                      <a:pt x="21808" y="16533"/>
                      <a:pt x="21833" y="16537"/>
                      <a:pt x="21857" y="16537"/>
                    </a:cubicBezTo>
                    <a:cubicBezTo>
                      <a:pt x="21929" y="16537"/>
                      <a:pt x="21991" y="16500"/>
                      <a:pt x="22016" y="16425"/>
                    </a:cubicBezTo>
                    <a:cubicBezTo>
                      <a:pt x="22049" y="16325"/>
                      <a:pt x="22016" y="16225"/>
                      <a:pt x="21916" y="16191"/>
                    </a:cubicBezTo>
                    <a:cubicBezTo>
                      <a:pt x="16412" y="14123"/>
                      <a:pt x="11575" y="12188"/>
                      <a:pt x="10541" y="11788"/>
                    </a:cubicBezTo>
                    <a:lnTo>
                      <a:pt x="16045" y="246"/>
                    </a:lnTo>
                    <a:cubicBezTo>
                      <a:pt x="16079" y="180"/>
                      <a:pt x="16045" y="80"/>
                      <a:pt x="15945" y="13"/>
                    </a:cubicBezTo>
                    <a:cubicBezTo>
                      <a:pt x="15920" y="5"/>
                      <a:pt x="15895" y="0"/>
                      <a:pt x="15871" y="0"/>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27"/>
              <p:cNvSpPr/>
              <p:nvPr/>
            </p:nvSpPr>
            <p:spPr>
              <a:xfrm>
                <a:off x="2569500" y="1033675"/>
                <a:ext cx="61750" cy="60900"/>
              </a:xfrm>
              <a:custGeom>
                <a:rect b="b" l="l" r="r" t="t"/>
                <a:pathLst>
                  <a:path extrusionOk="0" h="2436" w="2470">
                    <a:moveTo>
                      <a:pt x="1235" y="1"/>
                    </a:moveTo>
                    <a:cubicBezTo>
                      <a:pt x="568" y="1"/>
                      <a:pt x="1" y="534"/>
                      <a:pt x="1" y="1235"/>
                    </a:cubicBezTo>
                    <a:cubicBezTo>
                      <a:pt x="1" y="1902"/>
                      <a:pt x="568" y="2436"/>
                      <a:pt x="1235" y="2436"/>
                    </a:cubicBezTo>
                    <a:cubicBezTo>
                      <a:pt x="1902" y="2436"/>
                      <a:pt x="2469" y="1902"/>
                      <a:pt x="2469" y="1235"/>
                    </a:cubicBezTo>
                    <a:cubicBezTo>
                      <a:pt x="2469" y="534"/>
                      <a:pt x="1902" y="1"/>
                      <a:pt x="12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27"/>
              <p:cNvSpPr/>
              <p:nvPr/>
            </p:nvSpPr>
            <p:spPr>
              <a:xfrm>
                <a:off x="1793950" y="1255500"/>
                <a:ext cx="60900" cy="60900"/>
              </a:xfrm>
              <a:custGeom>
                <a:rect b="b" l="l" r="r" t="t"/>
                <a:pathLst>
                  <a:path extrusionOk="0" h="2436" w="2436">
                    <a:moveTo>
                      <a:pt x="1235" y="1"/>
                    </a:moveTo>
                    <a:cubicBezTo>
                      <a:pt x="534" y="1"/>
                      <a:pt x="1" y="535"/>
                      <a:pt x="1" y="1202"/>
                    </a:cubicBezTo>
                    <a:cubicBezTo>
                      <a:pt x="1" y="1902"/>
                      <a:pt x="534" y="2436"/>
                      <a:pt x="1235" y="2436"/>
                    </a:cubicBezTo>
                    <a:cubicBezTo>
                      <a:pt x="1902" y="2436"/>
                      <a:pt x="2436" y="1902"/>
                      <a:pt x="2436" y="1202"/>
                    </a:cubicBezTo>
                    <a:cubicBezTo>
                      <a:pt x="2436" y="535"/>
                      <a:pt x="1902" y="1"/>
                      <a:pt x="12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27"/>
              <p:cNvSpPr/>
              <p:nvPr/>
            </p:nvSpPr>
            <p:spPr>
              <a:xfrm>
                <a:off x="2240100" y="906100"/>
                <a:ext cx="60900" cy="60900"/>
              </a:xfrm>
              <a:custGeom>
                <a:rect b="b" l="l" r="r" t="t"/>
                <a:pathLst>
                  <a:path extrusionOk="0" h="2436" w="2436">
                    <a:moveTo>
                      <a:pt x="1235" y="0"/>
                    </a:moveTo>
                    <a:cubicBezTo>
                      <a:pt x="534" y="0"/>
                      <a:pt x="1" y="567"/>
                      <a:pt x="1" y="1234"/>
                    </a:cubicBezTo>
                    <a:cubicBezTo>
                      <a:pt x="1" y="1901"/>
                      <a:pt x="534" y="2435"/>
                      <a:pt x="1235" y="2435"/>
                    </a:cubicBezTo>
                    <a:cubicBezTo>
                      <a:pt x="1902" y="2435"/>
                      <a:pt x="2436" y="1901"/>
                      <a:pt x="2436" y="1234"/>
                    </a:cubicBezTo>
                    <a:cubicBezTo>
                      <a:pt x="2436" y="567"/>
                      <a:pt x="1902" y="0"/>
                      <a:pt x="123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27"/>
              <p:cNvSpPr/>
              <p:nvPr/>
            </p:nvSpPr>
            <p:spPr>
              <a:xfrm>
                <a:off x="2464425" y="1576575"/>
                <a:ext cx="60900" cy="60900"/>
              </a:xfrm>
              <a:custGeom>
                <a:rect b="b" l="l" r="r" t="t"/>
                <a:pathLst>
                  <a:path extrusionOk="0" h="2436" w="2436">
                    <a:moveTo>
                      <a:pt x="1235" y="0"/>
                    </a:moveTo>
                    <a:cubicBezTo>
                      <a:pt x="568" y="0"/>
                      <a:pt x="1" y="567"/>
                      <a:pt x="1" y="1235"/>
                    </a:cubicBezTo>
                    <a:cubicBezTo>
                      <a:pt x="1" y="1902"/>
                      <a:pt x="568" y="2435"/>
                      <a:pt x="1235" y="2435"/>
                    </a:cubicBezTo>
                    <a:cubicBezTo>
                      <a:pt x="1902" y="2435"/>
                      <a:pt x="2436" y="1902"/>
                      <a:pt x="2436" y="1235"/>
                    </a:cubicBezTo>
                    <a:cubicBezTo>
                      <a:pt x="2436" y="567"/>
                      <a:pt x="1902" y="0"/>
                      <a:pt x="123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27"/>
              <p:cNvSpPr/>
              <p:nvPr/>
            </p:nvSpPr>
            <p:spPr>
              <a:xfrm>
                <a:off x="2556175" y="1134600"/>
                <a:ext cx="40875" cy="40050"/>
              </a:xfrm>
              <a:custGeom>
                <a:rect b="b" l="l" r="r" t="t"/>
                <a:pathLst>
                  <a:path extrusionOk="0" h="1602" w="1635">
                    <a:moveTo>
                      <a:pt x="801" y="0"/>
                    </a:moveTo>
                    <a:cubicBezTo>
                      <a:pt x="367" y="0"/>
                      <a:pt x="0" y="367"/>
                      <a:pt x="0" y="801"/>
                    </a:cubicBezTo>
                    <a:cubicBezTo>
                      <a:pt x="0" y="1268"/>
                      <a:pt x="367" y="1601"/>
                      <a:pt x="801" y="1601"/>
                    </a:cubicBezTo>
                    <a:cubicBezTo>
                      <a:pt x="1268" y="1601"/>
                      <a:pt x="1635" y="1268"/>
                      <a:pt x="1635" y="801"/>
                    </a:cubicBezTo>
                    <a:cubicBezTo>
                      <a:pt x="1635" y="367"/>
                      <a:pt x="1268" y="0"/>
                      <a:pt x="80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27"/>
              <p:cNvSpPr/>
              <p:nvPr/>
            </p:nvSpPr>
            <p:spPr>
              <a:xfrm>
                <a:off x="2062475" y="1098725"/>
                <a:ext cx="35050" cy="35050"/>
              </a:xfrm>
              <a:custGeom>
                <a:rect b="b" l="l" r="r" t="t"/>
                <a:pathLst>
                  <a:path extrusionOk="0" h="1402" w="1402">
                    <a:moveTo>
                      <a:pt x="701" y="1"/>
                    </a:moveTo>
                    <a:cubicBezTo>
                      <a:pt x="334" y="1"/>
                      <a:pt x="1" y="334"/>
                      <a:pt x="1" y="701"/>
                    </a:cubicBezTo>
                    <a:cubicBezTo>
                      <a:pt x="1" y="1068"/>
                      <a:pt x="334" y="1402"/>
                      <a:pt x="701" y="1402"/>
                    </a:cubicBezTo>
                    <a:cubicBezTo>
                      <a:pt x="1068" y="1402"/>
                      <a:pt x="1402" y="1068"/>
                      <a:pt x="1402" y="701"/>
                    </a:cubicBezTo>
                    <a:cubicBezTo>
                      <a:pt x="1402" y="334"/>
                      <a:pt x="1068" y="1"/>
                      <a:pt x="7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27"/>
              <p:cNvSpPr/>
              <p:nvPr/>
            </p:nvSpPr>
            <p:spPr>
              <a:xfrm>
                <a:off x="2365200" y="1552375"/>
                <a:ext cx="40050" cy="40900"/>
              </a:xfrm>
              <a:custGeom>
                <a:rect b="b" l="l" r="r" t="t"/>
                <a:pathLst>
                  <a:path extrusionOk="0" h="1636" w="1602">
                    <a:moveTo>
                      <a:pt x="801" y="1"/>
                    </a:moveTo>
                    <a:cubicBezTo>
                      <a:pt x="367" y="1"/>
                      <a:pt x="0" y="368"/>
                      <a:pt x="0" y="835"/>
                    </a:cubicBezTo>
                    <a:cubicBezTo>
                      <a:pt x="0" y="1269"/>
                      <a:pt x="367" y="1635"/>
                      <a:pt x="801" y="1635"/>
                    </a:cubicBezTo>
                    <a:cubicBezTo>
                      <a:pt x="1268" y="1635"/>
                      <a:pt x="1601" y="1269"/>
                      <a:pt x="1601" y="835"/>
                    </a:cubicBezTo>
                    <a:cubicBezTo>
                      <a:pt x="1601" y="368"/>
                      <a:pt x="1268" y="1"/>
                      <a:pt x="8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27"/>
              <p:cNvSpPr/>
              <p:nvPr/>
            </p:nvSpPr>
            <p:spPr>
              <a:xfrm>
                <a:off x="2151700" y="1610750"/>
                <a:ext cx="40900" cy="40900"/>
              </a:xfrm>
              <a:custGeom>
                <a:rect b="b" l="l" r="r" t="t"/>
                <a:pathLst>
                  <a:path extrusionOk="0" h="1636" w="1636">
                    <a:moveTo>
                      <a:pt x="801" y="1"/>
                    </a:moveTo>
                    <a:cubicBezTo>
                      <a:pt x="368" y="1"/>
                      <a:pt x="1" y="368"/>
                      <a:pt x="1" y="835"/>
                    </a:cubicBezTo>
                    <a:cubicBezTo>
                      <a:pt x="1" y="1269"/>
                      <a:pt x="368" y="1635"/>
                      <a:pt x="801" y="1635"/>
                    </a:cubicBezTo>
                    <a:cubicBezTo>
                      <a:pt x="1268" y="1635"/>
                      <a:pt x="1635" y="1269"/>
                      <a:pt x="1635" y="835"/>
                    </a:cubicBezTo>
                    <a:cubicBezTo>
                      <a:pt x="1635" y="368"/>
                      <a:pt x="1268" y="1"/>
                      <a:pt x="8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27"/>
              <p:cNvSpPr/>
              <p:nvPr/>
            </p:nvSpPr>
            <p:spPr>
              <a:xfrm>
                <a:off x="1874000" y="1220475"/>
                <a:ext cx="40900" cy="40900"/>
              </a:xfrm>
              <a:custGeom>
                <a:rect b="b" l="l" r="r" t="t"/>
                <a:pathLst>
                  <a:path extrusionOk="0" h="1636" w="1636">
                    <a:moveTo>
                      <a:pt x="835" y="1"/>
                    </a:moveTo>
                    <a:cubicBezTo>
                      <a:pt x="368" y="1"/>
                      <a:pt x="1" y="368"/>
                      <a:pt x="1" y="801"/>
                    </a:cubicBezTo>
                    <a:cubicBezTo>
                      <a:pt x="1" y="1268"/>
                      <a:pt x="368" y="1635"/>
                      <a:pt x="835" y="1635"/>
                    </a:cubicBezTo>
                    <a:cubicBezTo>
                      <a:pt x="1268" y="1635"/>
                      <a:pt x="1635" y="1268"/>
                      <a:pt x="1635" y="801"/>
                    </a:cubicBezTo>
                    <a:cubicBezTo>
                      <a:pt x="1635" y="368"/>
                      <a:pt x="1268" y="1"/>
                      <a:pt x="8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27"/>
              <p:cNvSpPr/>
              <p:nvPr/>
            </p:nvSpPr>
            <p:spPr>
              <a:xfrm>
                <a:off x="1733075" y="1208800"/>
                <a:ext cx="30050" cy="30900"/>
              </a:xfrm>
              <a:custGeom>
                <a:rect b="b" l="l" r="r" t="t"/>
                <a:pathLst>
                  <a:path extrusionOk="0" h="1236" w="1202">
                    <a:moveTo>
                      <a:pt x="601" y="1"/>
                    </a:moveTo>
                    <a:cubicBezTo>
                      <a:pt x="267" y="1"/>
                      <a:pt x="1" y="268"/>
                      <a:pt x="1" y="601"/>
                    </a:cubicBezTo>
                    <a:cubicBezTo>
                      <a:pt x="1" y="968"/>
                      <a:pt x="267" y="1235"/>
                      <a:pt x="601" y="1235"/>
                    </a:cubicBezTo>
                    <a:cubicBezTo>
                      <a:pt x="935" y="1235"/>
                      <a:pt x="1201" y="968"/>
                      <a:pt x="1201" y="601"/>
                    </a:cubicBezTo>
                    <a:cubicBezTo>
                      <a:pt x="1201" y="268"/>
                      <a:pt x="935" y="1"/>
                      <a:pt x="6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27"/>
              <p:cNvSpPr/>
              <p:nvPr/>
            </p:nvSpPr>
            <p:spPr>
              <a:xfrm>
                <a:off x="1766425" y="1480675"/>
                <a:ext cx="30050" cy="30050"/>
              </a:xfrm>
              <a:custGeom>
                <a:rect b="b" l="l" r="r" t="t"/>
                <a:pathLst>
                  <a:path extrusionOk="0" h="1202" w="1202">
                    <a:moveTo>
                      <a:pt x="601" y="0"/>
                    </a:moveTo>
                    <a:cubicBezTo>
                      <a:pt x="268" y="0"/>
                      <a:pt x="1" y="267"/>
                      <a:pt x="1" y="601"/>
                    </a:cubicBezTo>
                    <a:cubicBezTo>
                      <a:pt x="1" y="934"/>
                      <a:pt x="268" y="1201"/>
                      <a:pt x="601" y="1201"/>
                    </a:cubicBezTo>
                    <a:cubicBezTo>
                      <a:pt x="935" y="1201"/>
                      <a:pt x="1202" y="934"/>
                      <a:pt x="1202" y="601"/>
                    </a:cubicBezTo>
                    <a:cubicBezTo>
                      <a:pt x="1202" y="267"/>
                      <a:pt x="935" y="0"/>
                      <a:pt x="6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27"/>
              <p:cNvSpPr/>
              <p:nvPr/>
            </p:nvSpPr>
            <p:spPr>
              <a:xfrm>
                <a:off x="2180900" y="1314750"/>
                <a:ext cx="106775" cy="46825"/>
              </a:xfrm>
              <a:custGeom>
                <a:rect b="b" l="l" r="r" t="t"/>
                <a:pathLst>
                  <a:path extrusionOk="0" h="1873" w="4271">
                    <a:moveTo>
                      <a:pt x="870" y="1"/>
                    </a:moveTo>
                    <a:cubicBezTo>
                      <a:pt x="579" y="1"/>
                      <a:pt x="275" y="87"/>
                      <a:pt x="0" y="333"/>
                    </a:cubicBezTo>
                    <a:cubicBezTo>
                      <a:pt x="167" y="1033"/>
                      <a:pt x="834" y="1800"/>
                      <a:pt x="2302" y="1867"/>
                    </a:cubicBezTo>
                    <a:cubicBezTo>
                      <a:pt x="2363" y="1871"/>
                      <a:pt x="2423" y="1873"/>
                      <a:pt x="2481" y="1873"/>
                    </a:cubicBezTo>
                    <a:cubicBezTo>
                      <a:pt x="3503" y="1873"/>
                      <a:pt x="4081" y="1333"/>
                      <a:pt x="4270" y="733"/>
                    </a:cubicBezTo>
                    <a:cubicBezTo>
                      <a:pt x="3890" y="532"/>
                      <a:pt x="3375" y="315"/>
                      <a:pt x="2885" y="315"/>
                    </a:cubicBezTo>
                    <a:cubicBezTo>
                      <a:pt x="2645" y="315"/>
                      <a:pt x="2411" y="368"/>
                      <a:pt x="2202" y="500"/>
                    </a:cubicBezTo>
                    <a:cubicBezTo>
                      <a:pt x="2202" y="500"/>
                      <a:pt x="1570" y="1"/>
                      <a:pt x="87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27"/>
              <p:cNvSpPr/>
              <p:nvPr/>
            </p:nvSpPr>
            <p:spPr>
              <a:xfrm>
                <a:off x="2177550" y="1288550"/>
                <a:ext cx="115125" cy="44550"/>
              </a:xfrm>
              <a:custGeom>
                <a:rect b="b" l="l" r="r" t="t"/>
                <a:pathLst>
                  <a:path extrusionOk="0" h="1782" w="4605">
                    <a:moveTo>
                      <a:pt x="989" y="1"/>
                    </a:moveTo>
                    <a:cubicBezTo>
                      <a:pt x="893" y="1"/>
                      <a:pt x="787" y="15"/>
                      <a:pt x="668" y="46"/>
                    </a:cubicBezTo>
                    <a:cubicBezTo>
                      <a:pt x="234" y="180"/>
                      <a:pt x="1" y="747"/>
                      <a:pt x="134" y="1381"/>
                    </a:cubicBezTo>
                    <a:cubicBezTo>
                      <a:pt x="409" y="1135"/>
                      <a:pt x="713" y="1049"/>
                      <a:pt x="1004" y="1049"/>
                    </a:cubicBezTo>
                    <a:cubicBezTo>
                      <a:pt x="1704" y="1049"/>
                      <a:pt x="2336" y="1548"/>
                      <a:pt x="2336" y="1548"/>
                    </a:cubicBezTo>
                    <a:cubicBezTo>
                      <a:pt x="2545" y="1416"/>
                      <a:pt x="2779" y="1363"/>
                      <a:pt x="3019" y="1363"/>
                    </a:cubicBezTo>
                    <a:cubicBezTo>
                      <a:pt x="3509" y="1363"/>
                      <a:pt x="4024" y="1580"/>
                      <a:pt x="4404" y="1781"/>
                    </a:cubicBezTo>
                    <a:cubicBezTo>
                      <a:pt x="4604" y="1247"/>
                      <a:pt x="4504" y="680"/>
                      <a:pt x="4137" y="547"/>
                    </a:cubicBezTo>
                    <a:cubicBezTo>
                      <a:pt x="3923" y="455"/>
                      <a:pt x="3737" y="422"/>
                      <a:pt x="3571" y="422"/>
                    </a:cubicBezTo>
                    <a:cubicBezTo>
                      <a:pt x="3195" y="422"/>
                      <a:pt x="2924" y="590"/>
                      <a:pt x="2669" y="614"/>
                    </a:cubicBezTo>
                    <a:cubicBezTo>
                      <a:pt x="2599" y="626"/>
                      <a:pt x="2534" y="632"/>
                      <a:pt x="2473" y="632"/>
                    </a:cubicBezTo>
                    <a:cubicBezTo>
                      <a:pt x="1841" y="632"/>
                      <a:pt x="1641" y="1"/>
                      <a:pt x="989"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27"/>
              <p:cNvSpPr/>
              <p:nvPr/>
            </p:nvSpPr>
            <p:spPr>
              <a:xfrm>
                <a:off x="2295975" y="1192150"/>
                <a:ext cx="192675" cy="181775"/>
              </a:xfrm>
              <a:custGeom>
                <a:rect b="b" l="l" r="r" t="t"/>
                <a:pathLst>
                  <a:path extrusionOk="0" h="7271" w="7707">
                    <a:moveTo>
                      <a:pt x="3849" y="0"/>
                    </a:moveTo>
                    <a:cubicBezTo>
                      <a:pt x="2050" y="0"/>
                      <a:pt x="512" y="1332"/>
                      <a:pt x="267" y="3169"/>
                    </a:cubicBezTo>
                    <a:cubicBezTo>
                      <a:pt x="1" y="5137"/>
                      <a:pt x="1402" y="6971"/>
                      <a:pt x="3370" y="7238"/>
                    </a:cubicBezTo>
                    <a:cubicBezTo>
                      <a:pt x="3534" y="7260"/>
                      <a:pt x="3697" y="7271"/>
                      <a:pt x="3859" y="7271"/>
                    </a:cubicBezTo>
                    <a:cubicBezTo>
                      <a:pt x="5662" y="7271"/>
                      <a:pt x="7225" y="5940"/>
                      <a:pt x="7439" y="4103"/>
                    </a:cubicBezTo>
                    <a:cubicBezTo>
                      <a:pt x="7706" y="2101"/>
                      <a:pt x="6305" y="300"/>
                      <a:pt x="4337" y="33"/>
                    </a:cubicBezTo>
                    <a:cubicBezTo>
                      <a:pt x="4173" y="11"/>
                      <a:pt x="4009" y="0"/>
                      <a:pt x="38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27"/>
              <p:cNvSpPr/>
              <p:nvPr/>
            </p:nvSpPr>
            <p:spPr>
              <a:xfrm>
                <a:off x="2327675" y="1228300"/>
                <a:ext cx="111775" cy="105325"/>
              </a:xfrm>
              <a:custGeom>
                <a:rect b="b" l="l" r="r" t="t"/>
                <a:pathLst>
                  <a:path extrusionOk="0" h="4213" w="4471">
                    <a:moveTo>
                      <a:pt x="2212" y="0"/>
                    </a:moveTo>
                    <a:cubicBezTo>
                      <a:pt x="1191" y="0"/>
                      <a:pt x="289" y="786"/>
                      <a:pt x="167" y="1823"/>
                    </a:cubicBezTo>
                    <a:cubicBezTo>
                      <a:pt x="0" y="2990"/>
                      <a:pt x="801" y="4058"/>
                      <a:pt x="1968" y="4191"/>
                    </a:cubicBezTo>
                    <a:cubicBezTo>
                      <a:pt x="2069" y="4205"/>
                      <a:pt x="2168" y="4212"/>
                      <a:pt x="2266" y="4212"/>
                    </a:cubicBezTo>
                    <a:cubicBezTo>
                      <a:pt x="3307" y="4212"/>
                      <a:pt x="4184" y="3426"/>
                      <a:pt x="4337" y="2390"/>
                    </a:cubicBezTo>
                    <a:cubicBezTo>
                      <a:pt x="4470" y="1222"/>
                      <a:pt x="3669" y="155"/>
                      <a:pt x="2502" y="21"/>
                    </a:cubicBezTo>
                    <a:cubicBezTo>
                      <a:pt x="2405" y="7"/>
                      <a:pt x="2308" y="0"/>
                      <a:pt x="2212" y="0"/>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27"/>
              <p:cNvSpPr/>
              <p:nvPr/>
            </p:nvSpPr>
            <p:spPr>
              <a:xfrm>
                <a:off x="1983250" y="1187750"/>
                <a:ext cx="194325" cy="181400"/>
              </a:xfrm>
              <a:custGeom>
                <a:rect b="b" l="l" r="r" t="t"/>
                <a:pathLst>
                  <a:path extrusionOk="0" h="7256" w="7773">
                    <a:moveTo>
                      <a:pt x="3913" y="1"/>
                    </a:moveTo>
                    <a:cubicBezTo>
                      <a:pt x="3734" y="1"/>
                      <a:pt x="3552" y="14"/>
                      <a:pt x="3370" y="42"/>
                    </a:cubicBezTo>
                    <a:cubicBezTo>
                      <a:pt x="1368" y="342"/>
                      <a:pt x="1" y="2210"/>
                      <a:pt x="301" y="4179"/>
                    </a:cubicBezTo>
                    <a:cubicBezTo>
                      <a:pt x="573" y="5964"/>
                      <a:pt x="2136" y="7255"/>
                      <a:pt x="3893" y="7255"/>
                    </a:cubicBezTo>
                    <a:cubicBezTo>
                      <a:pt x="4073" y="7255"/>
                      <a:pt x="4255" y="7242"/>
                      <a:pt x="4437" y="7214"/>
                    </a:cubicBezTo>
                    <a:cubicBezTo>
                      <a:pt x="6405" y="6914"/>
                      <a:pt x="7773" y="5079"/>
                      <a:pt x="7473" y="3078"/>
                    </a:cubicBezTo>
                    <a:cubicBezTo>
                      <a:pt x="7200" y="1292"/>
                      <a:pt x="5665" y="1"/>
                      <a:pt x="39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27"/>
              <p:cNvSpPr/>
              <p:nvPr/>
            </p:nvSpPr>
            <p:spPr>
              <a:xfrm>
                <a:off x="2029950" y="1225750"/>
                <a:ext cx="112600" cy="105375"/>
              </a:xfrm>
              <a:custGeom>
                <a:rect b="b" l="l" r="r" t="t"/>
                <a:pathLst>
                  <a:path extrusionOk="0" h="4215" w="4504">
                    <a:moveTo>
                      <a:pt x="2253" y="1"/>
                    </a:moveTo>
                    <a:cubicBezTo>
                      <a:pt x="2149" y="1"/>
                      <a:pt x="2042" y="8"/>
                      <a:pt x="1935" y="23"/>
                    </a:cubicBezTo>
                    <a:cubicBezTo>
                      <a:pt x="801" y="190"/>
                      <a:pt x="1" y="1258"/>
                      <a:pt x="167" y="2425"/>
                    </a:cubicBezTo>
                    <a:cubicBezTo>
                      <a:pt x="319" y="3458"/>
                      <a:pt x="1219" y="4215"/>
                      <a:pt x="2261" y="4215"/>
                    </a:cubicBezTo>
                    <a:cubicBezTo>
                      <a:pt x="2363" y="4215"/>
                      <a:pt x="2465" y="4208"/>
                      <a:pt x="2569" y="4193"/>
                    </a:cubicBezTo>
                    <a:cubicBezTo>
                      <a:pt x="3703" y="4026"/>
                      <a:pt x="4504" y="2925"/>
                      <a:pt x="4337" y="1791"/>
                    </a:cubicBezTo>
                    <a:cubicBezTo>
                      <a:pt x="4186" y="731"/>
                      <a:pt x="3291" y="1"/>
                      <a:pt x="2253"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27"/>
              <p:cNvSpPr/>
              <p:nvPr/>
            </p:nvSpPr>
            <p:spPr>
              <a:xfrm>
                <a:off x="2336000" y="1347825"/>
                <a:ext cx="93425" cy="83775"/>
              </a:xfrm>
              <a:custGeom>
                <a:rect b="b" l="l" r="r" t="t"/>
                <a:pathLst>
                  <a:path extrusionOk="0" h="3351" w="3737">
                    <a:moveTo>
                      <a:pt x="1881" y="0"/>
                    </a:moveTo>
                    <a:cubicBezTo>
                      <a:pt x="913" y="0"/>
                      <a:pt x="130" y="605"/>
                      <a:pt x="67" y="1411"/>
                    </a:cubicBezTo>
                    <a:cubicBezTo>
                      <a:pt x="1" y="2279"/>
                      <a:pt x="768" y="3246"/>
                      <a:pt x="1835" y="3346"/>
                    </a:cubicBezTo>
                    <a:cubicBezTo>
                      <a:pt x="1878" y="3349"/>
                      <a:pt x="1919" y="3350"/>
                      <a:pt x="1960" y="3350"/>
                    </a:cubicBezTo>
                    <a:cubicBezTo>
                      <a:pt x="2928" y="3350"/>
                      <a:pt x="3606" y="2612"/>
                      <a:pt x="3670" y="1812"/>
                    </a:cubicBezTo>
                    <a:cubicBezTo>
                      <a:pt x="3737" y="944"/>
                      <a:pt x="3136" y="77"/>
                      <a:pt x="2102" y="10"/>
                    </a:cubicBezTo>
                    <a:cubicBezTo>
                      <a:pt x="2028" y="3"/>
                      <a:pt x="1954" y="0"/>
                      <a:pt x="188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27"/>
              <p:cNvSpPr/>
              <p:nvPr/>
            </p:nvSpPr>
            <p:spPr>
              <a:xfrm>
                <a:off x="2025775" y="1346975"/>
                <a:ext cx="97600" cy="83775"/>
              </a:xfrm>
              <a:custGeom>
                <a:rect b="b" l="l" r="r" t="t"/>
                <a:pathLst>
                  <a:path extrusionOk="0" h="3351" w="3904">
                    <a:moveTo>
                      <a:pt x="1886" y="1"/>
                    </a:moveTo>
                    <a:cubicBezTo>
                      <a:pt x="1759" y="1"/>
                      <a:pt x="1630" y="15"/>
                      <a:pt x="1502" y="44"/>
                    </a:cubicBezTo>
                    <a:cubicBezTo>
                      <a:pt x="468" y="245"/>
                      <a:pt x="1" y="1179"/>
                      <a:pt x="168" y="2013"/>
                    </a:cubicBezTo>
                    <a:cubicBezTo>
                      <a:pt x="343" y="2771"/>
                      <a:pt x="977" y="3351"/>
                      <a:pt x="1824" y="3351"/>
                    </a:cubicBezTo>
                    <a:cubicBezTo>
                      <a:pt x="1946" y="3351"/>
                      <a:pt x="2072" y="3339"/>
                      <a:pt x="2202" y="3313"/>
                    </a:cubicBezTo>
                    <a:cubicBezTo>
                      <a:pt x="3237" y="3080"/>
                      <a:pt x="3904" y="2213"/>
                      <a:pt x="3737" y="1379"/>
                    </a:cubicBezTo>
                    <a:cubicBezTo>
                      <a:pt x="3562" y="652"/>
                      <a:pt x="2754" y="1"/>
                      <a:pt x="1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25">
    <p:spTree>
      <p:nvGrpSpPr>
        <p:cNvPr id="2771" name="Shape 2771"/>
        <p:cNvGrpSpPr/>
        <p:nvPr/>
      </p:nvGrpSpPr>
      <p:grpSpPr>
        <a:xfrm>
          <a:off x="0" y="0"/>
          <a:ext cx="0" cy="0"/>
          <a:chOff x="0" y="0"/>
          <a:chExt cx="0" cy="0"/>
        </a:xfrm>
      </p:grpSpPr>
      <p:sp>
        <p:nvSpPr>
          <p:cNvPr id="2772" name="Google Shape;2772;p28"/>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2773" name="Google Shape;2773;p28"/>
          <p:cNvSpPr/>
          <p:nvPr/>
        </p:nvSpPr>
        <p:spPr>
          <a:xfrm>
            <a:off x="5952919" y="171953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28"/>
          <p:cNvSpPr/>
          <p:nvPr/>
        </p:nvSpPr>
        <p:spPr>
          <a:xfrm>
            <a:off x="-3554140" y="-282398"/>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28"/>
          <p:cNvSpPr/>
          <p:nvPr/>
        </p:nvSpPr>
        <p:spPr>
          <a:xfrm>
            <a:off x="329799" y="45448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76" name="Google Shape;2776;p28"/>
          <p:cNvGrpSpPr/>
          <p:nvPr/>
        </p:nvGrpSpPr>
        <p:grpSpPr>
          <a:xfrm rot="2700000">
            <a:off x="495698" y="276499"/>
            <a:ext cx="805067" cy="1170464"/>
            <a:chOff x="7193925" y="3631200"/>
            <a:chExt cx="805075" cy="1170475"/>
          </a:xfrm>
        </p:grpSpPr>
        <p:grpSp>
          <p:nvGrpSpPr>
            <p:cNvPr id="2777" name="Google Shape;2777;p28"/>
            <p:cNvGrpSpPr/>
            <p:nvPr/>
          </p:nvGrpSpPr>
          <p:grpSpPr>
            <a:xfrm>
              <a:off x="7193925" y="3631200"/>
              <a:ext cx="805075" cy="1170475"/>
              <a:chOff x="7193925" y="3631200"/>
              <a:chExt cx="805075" cy="1170475"/>
            </a:xfrm>
          </p:grpSpPr>
          <p:sp>
            <p:nvSpPr>
              <p:cNvPr id="2778" name="Google Shape;2778;p28"/>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28"/>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28"/>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28"/>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28"/>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28"/>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28"/>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28"/>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28"/>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28"/>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28"/>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28"/>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28"/>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28"/>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28"/>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28"/>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28"/>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28"/>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28"/>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28"/>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28"/>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28"/>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28"/>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28"/>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28"/>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28"/>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04" name="Google Shape;2804;p28"/>
            <p:cNvGrpSpPr/>
            <p:nvPr/>
          </p:nvGrpSpPr>
          <p:grpSpPr>
            <a:xfrm>
              <a:off x="7193925" y="3631200"/>
              <a:ext cx="805075" cy="1170475"/>
              <a:chOff x="7193925" y="3631200"/>
              <a:chExt cx="805075" cy="1170475"/>
            </a:xfrm>
          </p:grpSpPr>
          <p:sp>
            <p:nvSpPr>
              <p:cNvPr id="2805" name="Google Shape;2805;p28"/>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28"/>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28"/>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28"/>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28"/>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28"/>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28"/>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28"/>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28"/>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28"/>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28"/>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28"/>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28"/>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28"/>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28"/>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28"/>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28"/>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28"/>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28"/>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28"/>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28"/>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28"/>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28"/>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28"/>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28"/>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28"/>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831" name="Google Shape;2831;p28"/>
          <p:cNvSpPr/>
          <p:nvPr/>
        </p:nvSpPr>
        <p:spPr>
          <a:xfrm>
            <a:off x="1695549" y="2789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28"/>
          <p:cNvSpPr/>
          <p:nvPr/>
        </p:nvSpPr>
        <p:spPr>
          <a:xfrm>
            <a:off x="8636099" y="147700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28"/>
          <p:cNvSpPr/>
          <p:nvPr/>
        </p:nvSpPr>
        <p:spPr>
          <a:xfrm>
            <a:off x="331902" y="16667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28"/>
          <p:cNvSpPr/>
          <p:nvPr/>
        </p:nvSpPr>
        <p:spPr>
          <a:xfrm>
            <a:off x="8781927" y="45947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26">
    <p:spTree>
      <p:nvGrpSpPr>
        <p:cNvPr id="2835" name="Shape 2835"/>
        <p:cNvGrpSpPr/>
        <p:nvPr/>
      </p:nvGrpSpPr>
      <p:grpSpPr>
        <a:xfrm>
          <a:off x="0" y="0"/>
          <a:ext cx="0" cy="0"/>
          <a:chOff x="0" y="0"/>
          <a:chExt cx="0" cy="0"/>
        </a:xfrm>
      </p:grpSpPr>
      <p:sp>
        <p:nvSpPr>
          <p:cNvPr id="2836" name="Google Shape;2836;p29"/>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2837" name="Google Shape;2837;p29"/>
          <p:cNvSpPr/>
          <p:nvPr/>
        </p:nvSpPr>
        <p:spPr>
          <a:xfrm flipH="1">
            <a:off x="-3722915" y="-6850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29"/>
          <p:cNvSpPr/>
          <p:nvPr/>
        </p:nvSpPr>
        <p:spPr>
          <a:xfrm flipH="1">
            <a:off x="1682748" y="354298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29"/>
          <p:cNvSpPr/>
          <p:nvPr/>
        </p:nvSpPr>
        <p:spPr>
          <a:xfrm flipH="1">
            <a:off x="4342901" y="-1612348"/>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29"/>
          <p:cNvSpPr/>
          <p:nvPr/>
        </p:nvSpPr>
        <p:spPr>
          <a:xfrm>
            <a:off x="1363199" y="25210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41" name="Google Shape;2841;p29"/>
          <p:cNvGrpSpPr/>
          <p:nvPr/>
        </p:nvGrpSpPr>
        <p:grpSpPr>
          <a:xfrm rot="-1799830">
            <a:off x="7441184" y="713540"/>
            <a:ext cx="757222" cy="759698"/>
            <a:chOff x="3841181" y="335095"/>
            <a:chExt cx="549700" cy="551497"/>
          </a:xfrm>
        </p:grpSpPr>
        <p:grpSp>
          <p:nvGrpSpPr>
            <p:cNvPr id="2842" name="Google Shape;2842;p29"/>
            <p:cNvGrpSpPr/>
            <p:nvPr/>
          </p:nvGrpSpPr>
          <p:grpSpPr>
            <a:xfrm>
              <a:off x="3841181" y="335095"/>
              <a:ext cx="549700" cy="551497"/>
              <a:chOff x="4060200" y="636725"/>
              <a:chExt cx="359375" cy="360550"/>
            </a:xfrm>
          </p:grpSpPr>
          <p:sp>
            <p:nvSpPr>
              <p:cNvPr id="2843" name="Google Shape;2843;p29"/>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29"/>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29"/>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29"/>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29"/>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29"/>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29"/>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29"/>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29"/>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29"/>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29"/>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29"/>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29"/>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56" name="Google Shape;2856;p29"/>
            <p:cNvGrpSpPr/>
            <p:nvPr/>
          </p:nvGrpSpPr>
          <p:grpSpPr>
            <a:xfrm>
              <a:off x="3841181" y="335095"/>
              <a:ext cx="549700" cy="551497"/>
              <a:chOff x="4060200" y="636725"/>
              <a:chExt cx="359375" cy="360550"/>
            </a:xfrm>
          </p:grpSpPr>
          <p:sp>
            <p:nvSpPr>
              <p:cNvPr id="2857" name="Google Shape;2857;p29"/>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29"/>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29"/>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29"/>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29"/>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29"/>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29"/>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29"/>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29"/>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29"/>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29"/>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29"/>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29"/>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870" name="Google Shape;2870;p29"/>
          <p:cNvSpPr/>
          <p:nvPr/>
        </p:nvSpPr>
        <p:spPr>
          <a:xfrm>
            <a:off x="8411244" y="391383"/>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29"/>
          <p:cNvSpPr/>
          <p:nvPr/>
        </p:nvSpPr>
        <p:spPr>
          <a:xfrm>
            <a:off x="8646269" y="430320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29"/>
          <p:cNvSpPr/>
          <p:nvPr/>
        </p:nvSpPr>
        <p:spPr>
          <a:xfrm>
            <a:off x="220194" y="173650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29"/>
          <p:cNvSpPr/>
          <p:nvPr/>
        </p:nvSpPr>
        <p:spPr>
          <a:xfrm>
            <a:off x="380402" y="41136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29"/>
          <p:cNvSpPr/>
          <p:nvPr/>
        </p:nvSpPr>
        <p:spPr>
          <a:xfrm>
            <a:off x="4730552" y="47366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29">
    <p:spTree>
      <p:nvGrpSpPr>
        <p:cNvPr id="2875" name="Shape 2875"/>
        <p:cNvGrpSpPr/>
        <p:nvPr/>
      </p:nvGrpSpPr>
      <p:grpSpPr>
        <a:xfrm>
          <a:off x="0" y="0"/>
          <a:ext cx="0" cy="0"/>
          <a:chOff x="0" y="0"/>
          <a:chExt cx="0" cy="0"/>
        </a:xfrm>
      </p:grpSpPr>
      <p:sp>
        <p:nvSpPr>
          <p:cNvPr id="2876" name="Google Shape;2876;p30"/>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2877" name="Google Shape;2877;p30"/>
          <p:cNvSpPr/>
          <p:nvPr/>
        </p:nvSpPr>
        <p:spPr>
          <a:xfrm flipH="1">
            <a:off x="-2220540" y="-155674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30"/>
          <p:cNvSpPr/>
          <p:nvPr/>
        </p:nvSpPr>
        <p:spPr>
          <a:xfrm flipH="1">
            <a:off x="-227677" y="361718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30"/>
          <p:cNvSpPr/>
          <p:nvPr/>
        </p:nvSpPr>
        <p:spPr>
          <a:xfrm flipH="1">
            <a:off x="5047726" y="-311623"/>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30"/>
          <p:cNvSpPr/>
          <p:nvPr/>
        </p:nvSpPr>
        <p:spPr>
          <a:xfrm>
            <a:off x="1173099" y="453666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81" name="Google Shape;2881;p30"/>
          <p:cNvGrpSpPr/>
          <p:nvPr/>
        </p:nvGrpSpPr>
        <p:grpSpPr>
          <a:xfrm rot="-900248">
            <a:off x="1081248" y="588716"/>
            <a:ext cx="438038" cy="439470"/>
            <a:chOff x="3841181" y="335095"/>
            <a:chExt cx="549700" cy="551497"/>
          </a:xfrm>
        </p:grpSpPr>
        <p:grpSp>
          <p:nvGrpSpPr>
            <p:cNvPr id="2882" name="Google Shape;2882;p30"/>
            <p:cNvGrpSpPr/>
            <p:nvPr/>
          </p:nvGrpSpPr>
          <p:grpSpPr>
            <a:xfrm>
              <a:off x="3841181" y="335095"/>
              <a:ext cx="549700" cy="551497"/>
              <a:chOff x="4060200" y="636725"/>
              <a:chExt cx="359375" cy="360550"/>
            </a:xfrm>
          </p:grpSpPr>
          <p:sp>
            <p:nvSpPr>
              <p:cNvPr id="2883" name="Google Shape;2883;p3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3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3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3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3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3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3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3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3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3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3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3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3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96" name="Google Shape;2896;p30"/>
            <p:cNvGrpSpPr/>
            <p:nvPr/>
          </p:nvGrpSpPr>
          <p:grpSpPr>
            <a:xfrm>
              <a:off x="3841181" y="335095"/>
              <a:ext cx="549700" cy="551497"/>
              <a:chOff x="4060200" y="636725"/>
              <a:chExt cx="359375" cy="360550"/>
            </a:xfrm>
          </p:grpSpPr>
          <p:sp>
            <p:nvSpPr>
              <p:cNvPr id="2897" name="Google Shape;2897;p3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3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3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3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3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3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3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3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3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3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3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3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3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910" name="Google Shape;2910;p30"/>
          <p:cNvSpPr/>
          <p:nvPr/>
        </p:nvSpPr>
        <p:spPr>
          <a:xfrm>
            <a:off x="458064" y="11271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11" name="Google Shape;2911;p30"/>
          <p:cNvGrpSpPr/>
          <p:nvPr/>
        </p:nvGrpSpPr>
        <p:grpSpPr>
          <a:xfrm rot="-3599868">
            <a:off x="7662938" y="581902"/>
            <a:ext cx="648273" cy="650365"/>
            <a:chOff x="3841181" y="335095"/>
            <a:chExt cx="549700" cy="551497"/>
          </a:xfrm>
        </p:grpSpPr>
        <p:grpSp>
          <p:nvGrpSpPr>
            <p:cNvPr id="2912" name="Google Shape;2912;p30"/>
            <p:cNvGrpSpPr/>
            <p:nvPr/>
          </p:nvGrpSpPr>
          <p:grpSpPr>
            <a:xfrm>
              <a:off x="3841181" y="335095"/>
              <a:ext cx="549700" cy="551497"/>
              <a:chOff x="4060200" y="636725"/>
              <a:chExt cx="359375" cy="360550"/>
            </a:xfrm>
          </p:grpSpPr>
          <p:sp>
            <p:nvSpPr>
              <p:cNvPr id="2913" name="Google Shape;2913;p3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3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3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3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3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3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3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3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3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3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3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3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3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26" name="Google Shape;2926;p30"/>
            <p:cNvGrpSpPr/>
            <p:nvPr/>
          </p:nvGrpSpPr>
          <p:grpSpPr>
            <a:xfrm>
              <a:off x="3841181" y="335095"/>
              <a:ext cx="549700" cy="551497"/>
              <a:chOff x="4060200" y="636725"/>
              <a:chExt cx="359375" cy="360550"/>
            </a:xfrm>
          </p:grpSpPr>
          <p:sp>
            <p:nvSpPr>
              <p:cNvPr id="2927" name="Google Shape;2927;p3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3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3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3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3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3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3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3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3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3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3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3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3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40" name="Google Shape;2940;p30"/>
          <p:cNvGrpSpPr/>
          <p:nvPr/>
        </p:nvGrpSpPr>
        <p:grpSpPr>
          <a:xfrm rot="-5399708">
            <a:off x="389097" y="3536028"/>
            <a:ext cx="648261" cy="650381"/>
            <a:chOff x="3841181" y="335095"/>
            <a:chExt cx="549700" cy="551497"/>
          </a:xfrm>
        </p:grpSpPr>
        <p:grpSp>
          <p:nvGrpSpPr>
            <p:cNvPr id="2941" name="Google Shape;2941;p30"/>
            <p:cNvGrpSpPr/>
            <p:nvPr/>
          </p:nvGrpSpPr>
          <p:grpSpPr>
            <a:xfrm>
              <a:off x="3841181" y="335095"/>
              <a:ext cx="549700" cy="551497"/>
              <a:chOff x="4060200" y="636725"/>
              <a:chExt cx="359375" cy="360550"/>
            </a:xfrm>
          </p:grpSpPr>
          <p:sp>
            <p:nvSpPr>
              <p:cNvPr id="2942" name="Google Shape;2942;p3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3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3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3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3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3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3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3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3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3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3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3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3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55" name="Google Shape;2955;p30"/>
            <p:cNvGrpSpPr/>
            <p:nvPr/>
          </p:nvGrpSpPr>
          <p:grpSpPr>
            <a:xfrm>
              <a:off x="3841181" y="335095"/>
              <a:ext cx="549700" cy="551497"/>
              <a:chOff x="4060200" y="636725"/>
              <a:chExt cx="359375" cy="360550"/>
            </a:xfrm>
          </p:grpSpPr>
          <p:sp>
            <p:nvSpPr>
              <p:cNvPr id="2956" name="Google Shape;2956;p3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3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3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3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3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3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3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3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3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3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3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3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3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969" name="Google Shape;2969;p30"/>
          <p:cNvSpPr/>
          <p:nvPr/>
        </p:nvSpPr>
        <p:spPr>
          <a:xfrm>
            <a:off x="7987074" y="421371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30"/>
          <p:cNvSpPr/>
          <p:nvPr/>
        </p:nvSpPr>
        <p:spPr>
          <a:xfrm>
            <a:off x="8430764" y="36161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30"/>
          <p:cNvSpPr/>
          <p:nvPr/>
        </p:nvSpPr>
        <p:spPr>
          <a:xfrm>
            <a:off x="8606764" y="15468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2972" name="Shape 2972"/>
        <p:cNvGrpSpPr/>
        <p:nvPr/>
      </p:nvGrpSpPr>
      <p:grpSpPr>
        <a:xfrm>
          <a:off x="0" y="0"/>
          <a:ext cx="0" cy="0"/>
          <a:chOff x="0" y="0"/>
          <a:chExt cx="0" cy="0"/>
        </a:xfrm>
      </p:grpSpPr>
      <p:sp>
        <p:nvSpPr>
          <p:cNvPr id="2973" name="Google Shape;2973;p31"/>
          <p:cNvSpPr/>
          <p:nvPr/>
        </p:nvSpPr>
        <p:spPr>
          <a:xfrm flipH="1">
            <a:off x="-3803265" y="14934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31"/>
          <p:cNvSpPr/>
          <p:nvPr/>
        </p:nvSpPr>
        <p:spPr>
          <a:xfrm flipH="1">
            <a:off x="5618910" y="56750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31"/>
          <p:cNvSpPr txBox="1"/>
          <p:nvPr>
            <p:ph hasCustomPrompt="1" type="title"/>
          </p:nvPr>
        </p:nvSpPr>
        <p:spPr>
          <a:xfrm>
            <a:off x="2315322" y="532763"/>
            <a:ext cx="4513500" cy="1040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7200"/>
              <a:buNone/>
              <a:defRPr sz="6000"/>
            </a:lvl1pPr>
            <a:lvl2pPr lvl="1" rtl="0">
              <a:spcBef>
                <a:spcPts val="0"/>
              </a:spcBef>
              <a:spcAft>
                <a:spcPts val="0"/>
              </a:spcAft>
              <a:buSzPts val="7200"/>
              <a:buNone/>
              <a:defRPr sz="7200"/>
            </a:lvl2pPr>
            <a:lvl3pPr lvl="2" rtl="0">
              <a:spcBef>
                <a:spcPts val="0"/>
              </a:spcBef>
              <a:spcAft>
                <a:spcPts val="0"/>
              </a:spcAft>
              <a:buSzPts val="7200"/>
              <a:buNone/>
              <a:defRPr sz="7200"/>
            </a:lvl3pPr>
            <a:lvl4pPr lvl="3" rtl="0">
              <a:spcBef>
                <a:spcPts val="0"/>
              </a:spcBef>
              <a:spcAft>
                <a:spcPts val="0"/>
              </a:spcAft>
              <a:buSzPts val="7200"/>
              <a:buNone/>
              <a:defRPr sz="7200"/>
            </a:lvl4pPr>
            <a:lvl5pPr lvl="4" rtl="0">
              <a:spcBef>
                <a:spcPts val="0"/>
              </a:spcBef>
              <a:spcAft>
                <a:spcPts val="0"/>
              </a:spcAft>
              <a:buSzPts val="7200"/>
              <a:buNone/>
              <a:defRPr sz="7200"/>
            </a:lvl5pPr>
            <a:lvl6pPr lvl="5" rtl="0">
              <a:spcBef>
                <a:spcPts val="0"/>
              </a:spcBef>
              <a:spcAft>
                <a:spcPts val="0"/>
              </a:spcAft>
              <a:buSzPts val="7200"/>
              <a:buNone/>
              <a:defRPr sz="7200"/>
            </a:lvl6pPr>
            <a:lvl7pPr lvl="6" rtl="0">
              <a:spcBef>
                <a:spcPts val="0"/>
              </a:spcBef>
              <a:spcAft>
                <a:spcPts val="0"/>
              </a:spcAft>
              <a:buSzPts val="7200"/>
              <a:buNone/>
              <a:defRPr sz="7200"/>
            </a:lvl7pPr>
            <a:lvl8pPr lvl="7" rtl="0">
              <a:spcBef>
                <a:spcPts val="0"/>
              </a:spcBef>
              <a:spcAft>
                <a:spcPts val="0"/>
              </a:spcAft>
              <a:buSzPts val="7200"/>
              <a:buNone/>
              <a:defRPr sz="7200"/>
            </a:lvl8pPr>
            <a:lvl9pPr lvl="8" rtl="0">
              <a:spcBef>
                <a:spcPts val="0"/>
              </a:spcBef>
              <a:spcAft>
                <a:spcPts val="0"/>
              </a:spcAft>
              <a:buSzPts val="7200"/>
              <a:buNone/>
              <a:defRPr sz="7200"/>
            </a:lvl9pPr>
          </a:lstStyle>
          <a:p>
            <a:r>
              <a:t>xx%</a:t>
            </a:r>
          </a:p>
        </p:txBody>
      </p:sp>
      <p:sp>
        <p:nvSpPr>
          <p:cNvPr id="2976" name="Google Shape;2976;p31"/>
          <p:cNvSpPr txBox="1"/>
          <p:nvPr>
            <p:ph idx="1" type="subTitle"/>
          </p:nvPr>
        </p:nvSpPr>
        <p:spPr>
          <a:xfrm>
            <a:off x="2315274" y="1493413"/>
            <a:ext cx="4513500" cy="432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600"/>
            </a:lvl1pPr>
            <a:lvl2pPr lvl="1" rtl="0" algn="ctr">
              <a:spcBef>
                <a:spcPts val="0"/>
              </a:spcBef>
              <a:spcAft>
                <a:spcPts val="0"/>
              </a:spcAft>
              <a:buNone/>
              <a:defRPr sz="1600"/>
            </a:lvl2pPr>
            <a:lvl3pPr lvl="2" rtl="0" algn="ctr">
              <a:spcBef>
                <a:spcPts val="0"/>
              </a:spcBef>
              <a:spcAft>
                <a:spcPts val="0"/>
              </a:spcAft>
              <a:buNone/>
              <a:defRPr sz="1600"/>
            </a:lvl3pPr>
            <a:lvl4pPr lvl="3" rtl="0" algn="ctr">
              <a:spcBef>
                <a:spcPts val="0"/>
              </a:spcBef>
              <a:spcAft>
                <a:spcPts val="0"/>
              </a:spcAft>
              <a:buNone/>
              <a:defRPr sz="1600"/>
            </a:lvl4pPr>
            <a:lvl5pPr lvl="4" rtl="0" algn="ctr">
              <a:spcBef>
                <a:spcPts val="0"/>
              </a:spcBef>
              <a:spcAft>
                <a:spcPts val="0"/>
              </a:spcAft>
              <a:buNone/>
              <a:defRPr sz="1600"/>
            </a:lvl5pPr>
            <a:lvl6pPr lvl="5" rtl="0" algn="ctr">
              <a:spcBef>
                <a:spcPts val="0"/>
              </a:spcBef>
              <a:spcAft>
                <a:spcPts val="0"/>
              </a:spcAft>
              <a:buNone/>
              <a:defRPr sz="1600"/>
            </a:lvl6pPr>
            <a:lvl7pPr lvl="6" rtl="0" algn="ctr">
              <a:spcBef>
                <a:spcPts val="0"/>
              </a:spcBef>
              <a:spcAft>
                <a:spcPts val="0"/>
              </a:spcAft>
              <a:buNone/>
              <a:defRPr sz="1600"/>
            </a:lvl7pPr>
            <a:lvl8pPr lvl="7" rtl="0" algn="ctr">
              <a:spcBef>
                <a:spcPts val="0"/>
              </a:spcBef>
              <a:spcAft>
                <a:spcPts val="0"/>
              </a:spcAft>
              <a:buNone/>
              <a:defRPr sz="1600"/>
            </a:lvl8pPr>
            <a:lvl9pPr lvl="8" rtl="0" algn="ctr">
              <a:spcBef>
                <a:spcPts val="0"/>
              </a:spcBef>
              <a:spcAft>
                <a:spcPts val="0"/>
              </a:spcAft>
              <a:buNone/>
              <a:defRPr sz="1600"/>
            </a:lvl9pPr>
          </a:lstStyle>
          <a:p/>
        </p:txBody>
      </p:sp>
      <p:sp>
        <p:nvSpPr>
          <p:cNvPr id="2977" name="Google Shape;2977;p31"/>
          <p:cNvSpPr txBox="1"/>
          <p:nvPr>
            <p:ph hasCustomPrompt="1" idx="2" type="title"/>
          </p:nvPr>
        </p:nvSpPr>
        <p:spPr>
          <a:xfrm>
            <a:off x="2315381" y="1874974"/>
            <a:ext cx="4513500" cy="1040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7200"/>
              <a:buNone/>
              <a:defRPr sz="6000"/>
            </a:lvl1pPr>
            <a:lvl2pPr lvl="1" rtl="0">
              <a:spcBef>
                <a:spcPts val="0"/>
              </a:spcBef>
              <a:spcAft>
                <a:spcPts val="0"/>
              </a:spcAft>
              <a:buSzPts val="7200"/>
              <a:buNone/>
              <a:defRPr sz="7200"/>
            </a:lvl2pPr>
            <a:lvl3pPr lvl="2" rtl="0">
              <a:spcBef>
                <a:spcPts val="0"/>
              </a:spcBef>
              <a:spcAft>
                <a:spcPts val="0"/>
              </a:spcAft>
              <a:buSzPts val="7200"/>
              <a:buNone/>
              <a:defRPr sz="7200"/>
            </a:lvl3pPr>
            <a:lvl4pPr lvl="3" rtl="0">
              <a:spcBef>
                <a:spcPts val="0"/>
              </a:spcBef>
              <a:spcAft>
                <a:spcPts val="0"/>
              </a:spcAft>
              <a:buSzPts val="7200"/>
              <a:buNone/>
              <a:defRPr sz="7200"/>
            </a:lvl4pPr>
            <a:lvl5pPr lvl="4" rtl="0">
              <a:spcBef>
                <a:spcPts val="0"/>
              </a:spcBef>
              <a:spcAft>
                <a:spcPts val="0"/>
              </a:spcAft>
              <a:buSzPts val="7200"/>
              <a:buNone/>
              <a:defRPr sz="7200"/>
            </a:lvl5pPr>
            <a:lvl6pPr lvl="5" rtl="0">
              <a:spcBef>
                <a:spcPts val="0"/>
              </a:spcBef>
              <a:spcAft>
                <a:spcPts val="0"/>
              </a:spcAft>
              <a:buSzPts val="7200"/>
              <a:buNone/>
              <a:defRPr sz="7200"/>
            </a:lvl6pPr>
            <a:lvl7pPr lvl="6" rtl="0">
              <a:spcBef>
                <a:spcPts val="0"/>
              </a:spcBef>
              <a:spcAft>
                <a:spcPts val="0"/>
              </a:spcAft>
              <a:buSzPts val="7200"/>
              <a:buNone/>
              <a:defRPr sz="7200"/>
            </a:lvl7pPr>
            <a:lvl8pPr lvl="7" rtl="0">
              <a:spcBef>
                <a:spcPts val="0"/>
              </a:spcBef>
              <a:spcAft>
                <a:spcPts val="0"/>
              </a:spcAft>
              <a:buSzPts val="7200"/>
              <a:buNone/>
              <a:defRPr sz="7200"/>
            </a:lvl8pPr>
            <a:lvl9pPr lvl="8" rtl="0">
              <a:spcBef>
                <a:spcPts val="0"/>
              </a:spcBef>
              <a:spcAft>
                <a:spcPts val="0"/>
              </a:spcAft>
              <a:buSzPts val="7200"/>
              <a:buNone/>
              <a:defRPr sz="7200"/>
            </a:lvl9pPr>
          </a:lstStyle>
          <a:p>
            <a:r>
              <a:t>xx%</a:t>
            </a:r>
          </a:p>
        </p:txBody>
      </p:sp>
      <p:sp>
        <p:nvSpPr>
          <p:cNvPr id="2978" name="Google Shape;2978;p31"/>
          <p:cNvSpPr txBox="1"/>
          <p:nvPr>
            <p:ph idx="3" type="subTitle"/>
          </p:nvPr>
        </p:nvSpPr>
        <p:spPr>
          <a:xfrm>
            <a:off x="2315250" y="2835625"/>
            <a:ext cx="4513500" cy="432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600"/>
            </a:lvl1pPr>
            <a:lvl2pPr lvl="1" rtl="0" algn="ctr">
              <a:spcBef>
                <a:spcPts val="0"/>
              </a:spcBef>
              <a:spcAft>
                <a:spcPts val="0"/>
              </a:spcAft>
              <a:buNone/>
              <a:defRPr sz="1600"/>
            </a:lvl2pPr>
            <a:lvl3pPr lvl="2" rtl="0" algn="ctr">
              <a:spcBef>
                <a:spcPts val="0"/>
              </a:spcBef>
              <a:spcAft>
                <a:spcPts val="0"/>
              </a:spcAft>
              <a:buNone/>
              <a:defRPr sz="1600"/>
            </a:lvl3pPr>
            <a:lvl4pPr lvl="3" rtl="0" algn="ctr">
              <a:spcBef>
                <a:spcPts val="0"/>
              </a:spcBef>
              <a:spcAft>
                <a:spcPts val="0"/>
              </a:spcAft>
              <a:buNone/>
              <a:defRPr sz="1600"/>
            </a:lvl4pPr>
            <a:lvl5pPr lvl="4" rtl="0" algn="ctr">
              <a:spcBef>
                <a:spcPts val="0"/>
              </a:spcBef>
              <a:spcAft>
                <a:spcPts val="0"/>
              </a:spcAft>
              <a:buNone/>
              <a:defRPr sz="1600"/>
            </a:lvl5pPr>
            <a:lvl6pPr lvl="5" rtl="0" algn="ctr">
              <a:spcBef>
                <a:spcPts val="0"/>
              </a:spcBef>
              <a:spcAft>
                <a:spcPts val="0"/>
              </a:spcAft>
              <a:buNone/>
              <a:defRPr sz="1600"/>
            </a:lvl6pPr>
            <a:lvl7pPr lvl="6" rtl="0" algn="ctr">
              <a:spcBef>
                <a:spcPts val="0"/>
              </a:spcBef>
              <a:spcAft>
                <a:spcPts val="0"/>
              </a:spcAft>
              <a:buNone/>
              <a:defRPr sz="1600"/>
            </a:lvl7pPr>
            <a:lvl8pPr lvl="7" rtl="0" algn="ctr">
              <a:spcBef>
                <a:spcPts val="0"/>
              </a:spcBef>
              <a:spcAft>
                <a:spcPts val="0"/>
              </a:spcAft>
              <a:buNone/>
              <a:defRPr sz="1600"/>
            </a:lvl8pPr>
            <a:lvl9pPr lvl="8" rtl="0" algn="ctr">
              <a:spcBef>
                <a:spcPts val="0"/>
              </a:spcBef>
              <a:spcAft>
                <a:spcPts val="0"/>
              </a:spcAft>
              <a:buNone/>
              <a:defRPr sz="1600"/>
            </a:lvl9pPr>
          </a:lstStyle>
          <a:p/>
        </p:txBody>
      </p:sp>
      <p:sp>
        <p:nvSpPr>
          <p:cNvPr id="2979" name="Google Shape;2979;p31"/>
          <p:cNvSpPr txBox="1"/>
          <p:nvPr>
            <p:ph hasCustomPrompt="1" idx="4" type="title"/>
          </p:nvPr>
        </p:nvSpPr>
        <p:spPr>
          <a:xfrm>
            <a:off x="2315381" y="3217186"/>
            <a:ext cx="4513500" cy="1040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7200"/>
              <a:buNone/>
              <a:defRPr sz="6000"/>
            </a:lvl1pPr>
            <a:lvl2pPr lvl="1" rtl="0">
              <a:spcBef>
                <a:spcPts val="0"/>
              </a:spcBef>
              <a:spcAft>
                <a:spcPts val="0"/>
              </a:spcAft>
              <a:buSzPts val="7200"/>
              <a:buNone/>
              <a:defRPr sz="7200"/>
            </a:lvl2pPr>
            <a:lvl3pPr lvl="2" rtl="0">
              <a:spcBef>
                <a:spcPts val="0"/>
              </a:spcBef>
              <a:spcAft>
                <a:spcPts val="0"/>
              </a:spcAft>
              <a:buSzPts val="7200"/>
              <a:buNone/>
              <a:defRPr sz="7200"/>
            </a:lvl3pPr>
            <a:lvl4pPr lvl="3" rtl="0">
              <a:spcBef>
                <a:spcPts val="0"/>
              </a:spcBef>
              <a:spcAft>
                <a:spcPts val="0"/>
              </a:spcAft>
              <a:buSzPts val="7200"/>
              <a:buNone/>
              <a:defRPr sz="7200"/>
            </a:lvl4pPr>
            <a:lvl5pPr lvl="4" rtl="0">
              <a:spcBef>
                <a:spcPts val="0"/>
              </a:spcBef>
              <a:spcAft>
                <a:spcPts val="0"/>
              </a:spcAft>
              <a:buSzPts val="7200"/>
              <a:buNone/>
              <a:defRPr sz="7200"/>
            </a:lvl5pPr>
            <a:lvl6pPr lvl="5" rtl="0">
              <a:spcBef>
                <a:spcPts val="0"/>
              </a:spcBef>
              <a:spcAft>
                <a:spcPts val="0"/>
              </a:spcAft>
              <a:buSzPts val="7200"/>
              <a:buNone/>
              <a:defRPr sz="7200"/>
            </a:lvl6pPr>
            <a:lvl7pPr lvl="6" rtl="0">
              <a:spcBef>
                <a:spcPts val="0"/>
              </a:spcBef>
              <a:spcAft>
                <a:spcPts val="0"/>
              </a:spcAft>
              <a:buSzPts val="7200"/>
              <a:buNone/>
              <a:defRPr sz="7200"/>
            </a:lvl7pPr>
            <a:lvl8pPr lvl="7" rtl="0">
              <a:spcBef>
                <a:spcPts val="0"/>
              </a:spcBef>
              <a:spcAft>
                <a:spcPts val="0"/>
              </a:spcAft>
              <a:buSzPts val="7200"/>
              <a:buNone/>
              <a:defRPr sz="7200"/>
            </a:lvl8pPr>
            <a:lvl9pPr lvl="8" rtl="0">
              <a:spcBef>
                <a:spcPts val="0"/>
              </a:spcBef>
              <a:spcAft>
                <a:spcPts val="0"/>
              </a:spcAft>
              <a:buSzPts val="7200"/>
              <a:buNone/>
              <a:defRPr sz="7200"/>
            </a:lvl9pPr>
          </a:lstStyle>
          <a:p>
            <a:r>
              <a:t>xx%</a:t>
            </a:r>
          </a:p>
        </p:txBody>
      </p:sp>
      <p:sp>
        <p:nvSpPr>
          <p:cNvPr id="2980" name="Google Shape;2980;p31"/>
          <p:cNvSpPr txBox="1"/>
          <p:nvPr>
            <p:ph idx="5" type="subTitle"/>
          </p:nvPr>
        </p:nvSpPr>
        <p:spPr>
          <a:xfrm>
            <a:off x="2315274" y="4177837"/>
            <a:ext cx="4513500" cy="432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600"/>
            </a:lvl1pPr>
            <a:lvl2pPr lvl="1" rtl="0" algn="ctr">
              <a:spcBef>
                <a:spcPts val="0"/>
              </a:spcBef>
              <a:spcAft>
                <a:spcPts val="0"/>
              </a:spcAft>
              <a:buNone/>
              <a:defRPr sz="1600"/>
            </a:lvl2pPr>
            <a:lvl3pPr lvl="2" rtl="0" algn="ctr">
              <a:spcBef>
                <a:spcPts val="0"/>
              </a:spcBef>
              <a:spcAft>
                <a:spcPts val="0"/>
              </a:spcAft>
              <a:buNone/>
              <a:defRPr sz="1600"/>
            </a:lvl3pPr>
            <a:lvl4pPr lvl="3" rtl="0" algn="ctr">
              <a:spcBef>
                <a:spcPts val="0"/>
              </a:spcBef>
              <a:spcAft>
                <a:spcPts val="0"/>
              </a:spcAft>
              <a:buNone/>
              <a:defRPr sz="1600"/>
            </a:lvl4pPr>
            <a:lvl5pPr lvl="4" rtl="0" algn="ctr">
              <a:spcBef>
                <a:spcPts val="0"/>
              </a:spcBef>
              <a:spcAft>
                <a:spcPts val="0"/>
              </a:spcAft>
              <a:buNone/>
              <a:defRPr sz="1600"/>
            </a:lvl5pPr>
            <a:lvl6pPr lvl="5" rtl="0" algn="ctr">
              <a:spcBef>
                <a:spcPts val="0"/>
              </a:spcBef>
              <a:spcAft>
                <a:spcPts val="0"/>
              </a:spcAft>
              <a:buNone/>
              <a:defRPr sz="1600"/>
            </a:lvl6pPr>
            <a:lvl7pPr lvl="6" rtl="0" algn="ctr">
              <a:spcBef>
                <a:spcPts val="0"/>
              </a:spcBef>
              <a:spcAft>
                <a:spcPts val="0"/>
              </a:spcAft>
              <a:buNone/>
              <a:defRPr sz="1600"/>
            </a:lvl7pPr>
            <a:lvl8pPr lvl="7" rtl="0" algn="ctr">
              <a:spcBef>
                <a:spcPts val="0"/>
              </a:spcBef>
              <a:spcAft>
                <a:spcPts val="0"/>
              </a:spcAft>
              <a:buNone/>
              <a:defRPr sz="1600"/>
            </a:lvl8pPr>
            <a:lvl9pPr lvl="8" rtl="0" algn="ctr">
              <a:spcBef>
                <a:spcPts val="0"/>
              </a:spcBef>
              <a:spcAft>
                <a:spcPts val="0"/>
              </a:spcAft>
              <a:buNone/>
              <a:defRPr sz="1600"/>
            </a:lvl9pPr>
          </a:lstStyle>
          <a:p/>
        </p:txBody>
      </p:sp>
      <p:sp>
        <p:nvSpPr>
          <p:cNvPr id="2981" name="Google Shape;2981;p31"/>
          <p:cNvSpPr/>
          <p:nvPr/>
        </p:nvSpPr>
        <p:spPr>
          <a:xfrm>
            <a:off x="294664" y="875344"/>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2" name="Google Shape;2982;p31"/>
          <p:cNvSpPr/>
          <p:nvPr/>
        </p:nvSpPr>
        <p:spPr>
          <a:xfrm>
            <a:off x="1845136" y="1600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31"/>
          <p:cNvSpPr/>
          <p:nvPr/>
        </p:nvSpPr>
        <p:spPr>
          <a:xfrm>
            <a:off x="1884289" y="459941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31"/>
          <p:cNvSpPr/>
          <p:nvPr/>
        </p:nvSpPr>
        <p:spPr>
          <a:xfrm>
            <a:off x="7678574" y="3779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31"/>
          <p:cNvSpPr/>
          <p:nvPr/>
        </p:nvSpPr>
        <p:spPr>
          <a:xfrm>
            <a:off x="8067099" y="124986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31"/>
          <p:cNvSpPr/>
          <p:nvPr/>
        </p:nvSpPr>
        <p:spPr>
          <a:xfrm>
            <a:off x="7717727" y="43761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87" name="Google Shape;2987;p31"/>
          <p:cNvGrpSpPr/>
          <p:nvPr/>
        </p:nvGrpSpPr>
        <p:grpSpPr>
          <a:xfrm>
            <a:off x="7611568" y="2014056"/>
            <a:ext cx="1006719" cy="1262203"/>
            <a:chOff x="7475418" y="335106"/>
            <a:chExt cx="1006719" cy="1262203"/>
          </a:xfrm>
        </p:grpSpPr>
        <p:grpSp>
          <p:nvGrpSpPr>
            <p:cNvPr id="2988" name="Google Shape;2988;p31"/>
            <p:cNvGrpSpPr/>
            <p:nvPr/>
          </p:nvGrpSpPr>
          <p:grpSpPr>
            <a:xfrm>
              <a:off x="7475418" y="335106"/>
              <a:ext cx="1006719" cy="1262203"/>
              <a:chOff x="4877175" y="2144300"/>
              <a:chExt cx="534125" cy="669675"/>
            </a:xfrm>
          </p:grpSpPr>
          <p:sp>
            <p:nvSpPr>
              <p:cNvPr id="2989" name="Google Shape;2989;p31"/>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31"/>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31"/>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31"/>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31"/>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31"/>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31"/>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31"/>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31"/>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31"/>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31"/>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0" name="Google Shape;3000;p31"/>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31"/>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31"/>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31"/>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31"/>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31"/>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31"/>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31"/>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8" name="Google Shape;3008;p31"/>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9" name="Google Shape;3009;p31"/>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31"/>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31"/>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31"/>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31"/>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31"/>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15" name="Google Shape;3015;p31"/>
            <p:cNvGrpSpPr/>
            <p:nvPr/>
          </p:nvGrpSpPr>
          <p:grpSpPr>
            <a:xfrm>
              <a:off x="7475418" y="335106"/>
              <a:ext cx="1006719" cy="1262203"/>
              <a:chOff x="4877175" y="2144300"/>
              <a:chExt cx="534125" cy="669675"/>
            </a:xfrm>
          </p:grpSpPr>
          <p:sp>
            <p:nvSpPr>
              <p:cNvPr id="3016" name="Google Shape;3016;p31"/>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31"/>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31"/>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31"/>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31"/>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1" name="Google Shape;3021;p31"/>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2" name="Google Shape;3022;p31"/>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31"/>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31"/>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31"/>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31"/>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31"/>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31"/>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31"/>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31"/>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31"/>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31"/>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31"/>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31"/>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31"/>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31"/>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31"/>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8" name="Google Shape;3038;p31"/>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31"/>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31"/>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31"/>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042" name="Google Shape;3042;p31"/>
          <p:cNvGrpSpPr/>
          <p:nvPr/>
        </p:nvGrpSpPr>
        <p:grpSpPr>
          <a:xfrm rot="1800044">
            <a:off x="840562" y="720737"/>
            <a:ext cx="805057" cy="1170449"/>
            <a:chOff x="7193925" y="3631200"/>
            <a:chExt cx="805075" cy="1170475"/>
          </a:xfrm>
        </p:grpSpPr>
        <p:grpSp>
          <p:nvGrpSpPr>
            <p:cNvPr id="3043" name="Google Shape;3043;p31"/>
            <p:cNvGrpSpPr/>
            <p:nvPr/>
          </p:nvGrpSpPr>
          <p:grpSpPr>
            <a:xfrm>
              <a:off x="7193925" y="3631200"/>
              <a:ext cx="805075" cy="1170475"/>
              <a:chOff x="7193925" y="3631200"/>
              <a:chExt cx="805075" cy="1170475"/>
            </a:xfrm>
          </p:grpSpPr>
          <p:sp>
            <p:nvSpPr>
              <p:cNvPr id="3044" name="Google Shape;3044;p31"/>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31"/>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31"/>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31"/>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31"/>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31"/>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31"/>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31"/>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31"/>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31"/>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4" name="Google Shape;3054;p31"/>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31"/>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31"/>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31"/>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8" name="Google Shape;3058;p31"/>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9" name="Google Shape;3059;p31"/>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31"/>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31"/>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2" name="Google Shape;3062;p31"/>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31"/>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4" name="Google Shape;3064;p31"/>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31"/>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31"/>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7" name="Google Shape;3067;p31"/>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8" name="Google Shape;3068;p31"/>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31"/>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70" name="Google Shape;3070;p31"/>
            <p:cNvGrpSpPr/>
            <p:nvPr/>
          </p:nvGrpSpPr>
          <p:grpSpPr>
            <a:xfrm>
              <a:off x="7193925" y="3631200"/>
              <a:ext cx="805075" cy="1170475"/>
              <a:chOff x="7193925" y="3631200"/>
              <a:chExt cx="805075" cy="1170475"/>
            </a:xfrm>
          </p:grpSpPr>
          <p:sp>
            <p:nvSpPr>
              <p:cNvPr id="3071" name="Google Shape;3071;p31"/>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2" name="Google Shape;3072;p31"/>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31"/>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31"/>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31"/>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31"/>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7" name="Google Shape;3077;p31"/>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31"/>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9" name="Google Shape;3079;p31"/>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31"/>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31"/>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31"/>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31"/>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31"/>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31"/>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31"/>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31"/>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31"/>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31"/>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31"/>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31"/>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31"/>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31"/>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31"/>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31"/>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31"/>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16">
    <p:spTree>
      <p:nvGrpSpPr>
        <p:cNvPr id="3097" name="Shape 3097"/>
        <p:cNvGrpSpPr/>
        <p:nvPr/>
      </p:nvGrpSpPr>
      <p:grpSpPr>
        <a:xfrm>
          <a:off x="0" y="0"/>
          <a:ext cx="0" cy="0"/>
          <a:chOff x="0" y="0"/>
          <a:chExt cx="0" cy="0"/>
        </a:xfrm>
      </p:grpSpPr>
      <p:sp>
        <p:nvSpPr>
          <p:cNvPr id="3098" name="Google Shape;3098;p32"/>
          <p:cNvSpPr/>
          <p:nvPr/>
        </p:nvSpPr>
        <p:spPr>
          <a:xfrm flipH="1">
            <a:off x="7306298" y="277190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9" name="Google Shape;3099;p32"/>
          <p:cNvSpPr/>
          <p:nvPr/>
        </p:nvSpPr>
        <p:spPr>
          <a:xfrm flipH="1">
            <a:off x="927126" y="-2342948"/>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0" name="Google Shape;3100;p32"/>
          <p:cNvSpPr/>
          <p:nvPr/>
        </p:nvSpPr>
        <p:spPr>
          <a:xfrm flipH="1">
            <a:off x="-2599340" y="348605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32"/>
          <p:cNvSpPr txBox="1"/>
          <p:nvPr>
            <p:ph hasCustomPrompt="1" type="title"/>
          </p:nvPr>
        </p:nvSpPr>
        <p:spPr>
          <a:xfrm>
            <a:off x="1283925" y="1511300"/>
            <a:ext cx="1072200" cy="67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b="1" sz="3000">
                <a:solidFill>
                  <a:schemeClr val="accent5"/>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3102" name="Google Shape;3102;p32"/>
          <p:cNvSpPr txBox="1"/>
          <p:nvPr>
            <p:ph idx="1" type="subTitle"/>
          </p:nvPr>
        </p:nvSpPr>
        <p:spPr>
          <a:xfrm>
            <a:off x="928350" y="2983515"/>
            <a:ext cx="1783200" cy="389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None/>
              <a:defRPr b="1" sz="2400">
                <a:solidFill>
                  <a:schemeClr val="dk1"/>
                </a:solidFill>
                <a:latin typeface="Neucha"/>
                <a:ea typeface="Neucha"/>
                <a:cs typeface="Neucha"/>
                <a:sym typeface="Neucha"/>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03" name="Google Shape;3103;p32"/>
          <p:cNvSpPr txBox="1"/>
          <p:nvPr>
            <p:ph hasCustomPrompt="1" idx="2" type="title"/>
          </p:nvPr>
        </p:nvSpPr>
        <p:spPr>
          <a:xfrm>
            <a:off x="3942150" y="1511750"/>
            <a:ext cx="1072200" cy="676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b="1" sz="3000">
                <a:solidFill>
                  <a:schemeClr val="accent5"/>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3104" name="Google Shape;3104;p32"/>
          <p:cNvSpPr txBox="1"/>
          <p:nvPr>
            <p:ph idx="3" type="subTitle"/>
          </p:nvPr>
        </p:nvSpPr>
        <p:spPr>
          <a:xfrm>
            <a:off x="3678413" y="2983054"/>
            <a:ext cx="1787400" cy="386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None/>
              <a:defRPr b="1" sz="2400">
                <a:solidFill>
                  <a:schemeClr val="dk1"/>
                </a:solidFill>
                <a:latin typeface="Neucha"/>
                <a:ea typeface="Neucha"/>
                <a:cs typeface="Neucha"/>
                <a:sym typeface="Neucha"/>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05" name="Google Shape;3105;p32"/>
          <p:cNvSpPr txBox="1"/>
          <p:nvPr>
            <p:ph hasCustomPrompt="1" idx="4" type="title"/>
          </p:nvPr>
        </p:nvSpPr>
        <p:spPr>
          <a:xfrm>
            <a:off x="6683475" y="1511750"/>
            <a:ext cx="1072200" cy="676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b="1" sz="3000">
                <a:solidFill>
                  <a:schemeClr val="accent5"/>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3106" name="Google Shape;3106;p32"/>
          <p:cNvSpPr txBox="1"/>
          <p:nvPr>
            <p:ph idx="5" type="subTitle"/>
          </p:nvPr>
        </p:nvSpPr>
        <p:spPr>
          <a:xfrm>
            <a:off x="6428324" y="2983054"/>
            <a:ext cx="1785000" cy="386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None/>
              <a:defRPr b="1" sz="2400">
                <a:solidFill>
                  <a:schemeClr val="dk1"/>
                </a:solidFill>
                <a:latin typeface="Neucha"/>
                <a:ea typeface="Neucha"/>
                <a:cs typeface="Neucha"/>
                <a:sym typeface="Neucha"/>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07" name="Google Shape;3107;p32"/>
          <p:cNvSpPr txBox="1"/>
          <p:nvPr>
            <p:ph idx="6" type="subTitle"/>
          </p:nvPr>
        </p:nvSpPr>
        <p:spPr>
          <a:xfrm>
            <a:off x="927125" y="3286698"/>
            <a:ext cx="1792200" cy="685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08" name="Google Shape;3108;p32"/>
          <p:cNvSpPr txBox="1"/>
          <p:nvPr>
            <p:ph idx="7" type="subTitle"/>
          </p:nvPr>
        </p:nvSpPr>
        <p:spPr>
          <a:xfrm>
            <a:off x="3677188" y="3286697"/>
            <a:ext cx="1789800" cy="685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09" name="Google Shape;3109;p32"/>
          <p:cNvSpPr txBox="1"/>
          <p:nvPr>
            <p:ph idx="8" type="subTitle"/>
          </p:nvPr>
        </p:nvSpPr>
        <p:spPr>
          <a:xfrm>
            <a:off x="6427075" y="3286696"/>
            <a:ext cx="1792200" cy="685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10" name="Google Shape;3110;p32"/>
          <p:cNvSpPr/>
          <p:nvPr/>
        </p:nvSpPr>
        <p:spPr>
          <a:xfrm>
            <a:off x="330127" y="34973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32"/>
          <p:cNvSpPr/>
          <p:nvPr/>
        </p:nvSpPr>
        <p:spPr>
          <a:xfrm>
            <a:off x="376181" y="263970"/>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12" name="Google Shape;3112;p32"/>
          <p:cNvGrpSpPr/>
          <p:nvPr/>
        </p:nvGrpSpPr>
        <p:grpSpPr>
          <a:xfrm rot="3599956">
            <a:off x="5624046" y="3968334"/>
            <a:ext cx="1006697" cy="1262176"/>
            <a:chOff x="7475418" y="335106"/>
            <a:chExt cx="1006719" cy="1262203"/>
          </a:xfrm>
        </p:grpSpPr>
        <p:grpSp>
          <p:nvGrpSpPr>
            <p:cNvPr id="3113" name="Google Shape;3113;p32"/>
            <p:cNvGrpSpPr/>
            <p:nvPr/>
          </p:nvGrpSpPr>
          <p:grpSpPr>
            <a:xfrm>
              <a:off x="7475418" y="335106"/>
              <a:ext cx="1006719" cy="1262203"/>
              <a:chOff x="4877175" y="2144300"/>
              <a:chExt cx="534125" cy="669675"/>
            </a:xfrm>
          </p:grpSpPr>
          <p:sp>
            <p:nvSpPr>
              <p:cNvPr id="3114" name="Google Shape;3114;p32"/>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5" name="Google Shape;3115;p32"/>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6" name="Google Shape;3116;p32"/>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7" name="Google Shape;3117;p32"/>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8" name="Google Shape;3118;p32"/>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9" name="Google Shape;3119;p32"/>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0" name="Google Shape;3120;p32"/>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32"/>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32"/>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32"/>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32"/>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32"/>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32"/>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32"/>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32"/>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32"/>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32"/>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32"/>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32"/>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32"/>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32"/>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32"/>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32"/>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32"/>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32"/>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9" name="Google Shape;3139;p32"/>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40" name="Google Shape;3140;p32"/>
            <p:cNvGrpSpPr/>
            <p:nvPr/>
          </p:nvGrpSpPr>
          <p:grpSpPr>
            <a:xfrm>
              <a:off x="7475418" y="335106"/>
              <a:ext cx="1006719" cy="1262203"/>
              <a:chOff x="4877175" y="2144300"/>
              <a:chExt cx="534125" cy="669675"/>
            </a:xfrm>
          </p:grpSpPr>
          <p:sp>
            <p:nvSpPr>
              <p:cNvPr id="3141" name="Google Shape;3141;p32"/>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2" name="Google Shape;3142;p32"/>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3" name="Google Shape;3143;p32"/>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32"/>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32"/>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32"/>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32"/>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32"/>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32"/>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32"/>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32"/>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32"/>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32"/>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32"/>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5" name="Google Shape;3155;p32"/>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6" name="Google Shape;3156;p32"/>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32"/>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8" name="Google Shape;3158;p32"/>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9" name="Google Shape;3159;p32"/>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0" name="Google Shape;3160;p32"/>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1" name="Google Shape;3161;p32"/>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2" name="Google Shape;3162;p32"/>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3" name="Google Shape;3163;p32"/>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4" name="Google Shape;3164;p32"/>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5" name="Google Shape;3165;p32"/>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6" name="Google Shape;3166;p32"/>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167" name="Google Shape;3167;p32"/>
          <p:cNvGrpSpPr/>
          <p:nvPr/>
        </p:nvGrpSpPr>
        <p:grpSpPr>
          <a:xfrm rot="-1799830">
            <a:off x="469309" y="4208665"/>
            <a:ext cx="757222" cy="759698"/>
            <a:chOff x="3841181" y="335095"/>
            <a:chExt cx="549700" cy="551497"/>
          </a:xfrm>
        </p:grpSpPr>
        <p:grpSp>
          <p:nvGrpSpPr>
            <p:cNvPr id="3168" name="Google Shape;3168;p32"/>
            <p:cNvGrpSpPr/>
            <p:nvPr/>
          </p:nvGrpSpPr>
          <p:grpSpPr>
            <a:xfrm>
              <a:off x="3841181" y="335095"/>
              <a:ext cx="549700" cy="551497"/>
              <a:chOff x="4060200" y="636725"/>
              <a:chExt cx="359375" cy="360550"/>
            </a:xfrm>
          </p:grpSpPr>
          <p:sp>
            <p:nvSpPr>
              <p:cNvPr id="3169" name="Google Shape;3169;p3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0" name="Google Shape;3170;p3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1" name="Google Shape;3171;p3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2" name="Google Shape;3172;p3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3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3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5" name="Google Shape;3175;p3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6" name="Google Shape;3176;p3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7" name="Google Shape;3177;p3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8" name="Google Shape;3178;p3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9" name="Google Shape;3179;p3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0" name="Google Shape;3180;p3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3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82" name="Google Shape;3182;p32"/>
            <p:cNvGrpSpPr/>
            <p:nvPr/>
          </p:nvGrpSpPr>
          <p:grpSpPr>
            <a:xfrm>
              <a:off x="3841181" y="335095"/>
              <a:ext cx="549700" cy="551497"/>
              <a:chOff x="4060200" y="636725"/>
              <a:chExt cx="359375" cy="360550"/>
            </a:xfrm>
          </p:grpSpPr>
          <p:sp>
            <p:nvSpPr>
              <p:cNvPr id="3183" name="Google Shape;3183;p3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4" name="Google Shape;3184;p3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5" name="Google Shape;3185;p3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6" name="Google Shape;3186;p3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7" name="Google Shape;3187;p3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8" name="Google Shape;3188;p3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9" name="Google Shape;3189;p3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0" name="Google Shape;3190;p3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1" name="Google Shape;3191;p3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2" name="Google Shape;3192;p3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3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4" name="Google Shape;3194;p3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5" name="Google Shape;3195;p3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196" name="Google Shape;3196;p32"/>
          <p:cNvSpPr/>
          <p:nvPr/>
        </p:nvSpPr>
        <p:spPr>
          <a:xfrm>
            <a:off x="3209377" y="42613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7" name="Google Shape;3197;p32"/>
          <p:cNvSpPr/>
          <p:nvPr/>
        </p:nvSpPr>
        <p:spPr>
          <a:xfrm>
            <a:off x="8548006" y="407024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32"/>
          <p:cNvSpPr/>
          <p:nvPr/>
        </p:nvSpPr>
        <p:spPr>
          <a:xfrm>
            <a:off x="5566256" y="391383"/>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99" name="Google Shape;3199;p32"/>
          <p:cNvGrpSpPr/>
          <p:nvPr/>
        </p:nvGrpSpPr>
        <p:grpSpPr>
          <a:xfrm rot="-1799879">
            <a:off x="8026941" y="359057"/>
            <a:ext cx="520158" cy="521859"/>
            <a:chOff x="3841181" y="335095"/>
            <a:chExt cx="549700" cy="551497"/>
          </a:xfrm>
        </p:grpSpPr>
        <p:grpSp>
          <p:nvGrpSpPr>
            <p:cNvPr id="3200" name="Google Shape;3200;p32"/>
            <p:cNvGrpSpPr/>
            <p:nvPr/>
          </p:nvGrpSpPr>
          <p:grpSpPr>
            <a:xfrm>
              <a:off x="3841181" y="335095"/>
              <a:ext cx="549700" cy="551497"/>
              <a:chOff x="4060200" y="636725"/>
              <a:chExt cx="359375" cy="360550"/>
            </a:xfrm>
          </p:grpSpPr>
          <p:sp>
            <p:nvSpPr>
              <p:cNvPr id="3201" name="Google Shape;3201;p3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3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3" name="Google Shape;3203;p3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4" name="Google Shape;3204;p3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3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3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7" name="Google Shape;3207;p3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8" name="Google Shape;3208;p3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9" name="Google Shape;3209;p3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0" name="Google Shape;3210;p3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1" name="Google Shape;3211;p3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2" name="Google Shape;3212;p3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p3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14" name="Google Shape;3214;p32"/>
            <p:cNvGrpSpPr/>
            <p:nvPr/>
          </p:nvGrpSpPr>
          <p:grpSpPr>
            <a:xfrm>
              <a:off x="3841181" y="335095"/>
              <a:ext cx="549700" cy="551497"/>
              <a:chOff x="4060200" y="636725"/>
              <a:chExt cx="359375" cy="360550"/>
            </a:xfrm>
          </p:grpSpPr>
          <p:sp>
            <p:nvSpPr>
              <p:cNvPr id="3215" name="Google Shape;3215;p3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6" name="Google Shape;3216;p3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7" name="Google Shape;3217;p3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3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3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0" name="Google Shape;3220;p3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1" name="Google Shape;3221;p3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3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3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4" name="Google Shape;3224;p3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5" name="Google Shape;3225;p3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3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3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228" name="Google Shape;3228;p32"/>
          <p:cNvSpPr/>
          <p:nvPr/>
        </p:nvSpPr>
        <p:spPr>
          <a:xfrm>
            <a:off x="873256" y="53949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CUSTOM_9">
    <p:spTree>
      <p:nvGrpSpPr>
        <p:cNvPr id="3229" name="Shape 3229"/>
        <p:cNvGrpSpPr/>
        <p:nvPr/>
      </p:nvGrpSpPr>
      <p:grpSpPr>
        <a:xfrm>
          <a:off x="0" y="0"/>
          <a:ext cx="0" cy="0"/>
          <a:chOff x="0" y="0"/>
          <a:chExt cx="0" cy="0"/>
        </a:xfrm>
      </p:grpSpPr>
      <p:sp>
        <p:nvSpPr>
          <p:cNvPr id="3230" name="Google Shape;3230;p33"/>
          <p:cNvSpPr/>
          <p:nvPr/>
        </p:nvSpPr>
        <p:spPr>
          <a:xfrm flipH="1">
            <a:off x="-4401090" y="1823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1" name="Google Shape;3231;p33"/>
          <p:cNvSpPr/>
          <p:nvPr/>
        </p:nvSpPr>
        <p:spPr>
          <a:xfrm flipH="1">
            <a:off x="6051835" y="-14940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2" name="Google Shape;3232;p33"/>
          <p:cNvSpPr/>
          <p:nvPr/>
        </p:nvSpPr>
        <p:spPr>
          <a:xfrm flipH="1">
            <a:off x="3025485" y="432597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3" name="Google Shape;3233;p33"/>
          <p:cNvSpPr txBox="1"/>
          <p:nvPr>
            <p:ph idx="1" type="subTitle"/>
          </p:nvPr>
        </p:nvSpPr>
        <p:spPr>
          <a:xfrm>
            <a:off x="1421350" y="2264854"/>
            <a:ext cx="2316000" cy="1326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3234" name="Google Shape;3234;p33"/>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3235" name="Google Shape;3235;p33"/>
          <p:cNvSpPr/>
          <p:nvPr/>
        </p:nvSpPr>
        <p:spPr>
          <a:xfrm>
            <a:off x="1074306" y="4599433"/>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36" name="Google Shape;3236;p33"/>
          <p:cNvGrpSpPr/>
          <p:nvPr/>
        </p:nvGrpSpPr>
        <p:grpSpPr>
          <a:xfrm rot="7200044">
            <a:off x="7358845" y="184897"/>
            <a:ext cx="805057" cy="1170449"/>
            <a:chOff x="7193925" y="3631200"/>
            <a:chExt cx="805075" cy="1170475"/>
          </a:xfrm>
        </p:grpSpPr>
        <p:grpSp>
          <p:nvGrpSpPr>
            <p:cNvPr id="3237" name="Google Shape;3237;p33"/>
            <p:cNvGrpSpPr/>
            <p:nvPr/>
          </p:nvGrpSpPr>
          <p:grpSpPr>
            <a:xfrm>
              <a:off x="7193925" y="3631200"/>
              <a:ext cx="805075" cy="1170475"/>
              <a:chOff x="7193925" y="3631200"/>
              <a:chExt cx="805075" cy="1170475"/>
            </a:xfrm>
          </p:grpSpPr>
          <p:sp>
            <p:nvSpPr>
              <p:cNvPr id="3238" name="Google Shape;3238;p33"/>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9" name="Google Shape;3239;p33"/>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33"/>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1" name="Google Shape;3241;p33"/>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2" name="Google Shape;3242;p33"/>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3" name="Google Shape;3243;p33"/>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33"/>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33"/>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6" name="Google Shape;3246;p33"/>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7" name="Google Shape;3247;p33"/>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8" name="Google Shape;3248;p33"/>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9" name="Google Shape;3249;p33"/>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0" name="Google Shape;3250;p33"/>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33"/>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2" name="Google Shape;3252;p33"/>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3" name="Google Shape;3253;p33"/>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4" name="Google Shape;3254;p33"/>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5" name="Google Shape;3255;p33"/>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6" name="Google Shape;3256;p33"/>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7" name="Google Shape;3257;p33"/>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8" name="Google Shape;3258;p33"/>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9" name="Google Shape;3259;p33"/>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0" name="Google Shape;3260;p33"/>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1" name="Google Shape;3261;p33"/>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2" name="Google Shape;3262;p33"/>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3" name="Google Shape;3263;p33"/>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64" name="Google Shape;3264;p33"/>
            <p:cNvGrpSpPr/>
            <p:nvPr/>
          </p:nvGrpSpPr>
          <p:grpSpPr>
            <a:xfrm>
              <a:off x="7193925" y="3631200"/>
              <a:ext cx="805075" cy="1170475"/>
              <a:chOff x="7193925" y="3631200"/>
              <a:chExt cx="805075" cy="1170475"/>
            </a:xfrm>
          </p:grpSpPr>
          <p:sp>
            <p:nvSpPr>
              <p:cNvPr id="3265" name="Google Shape;3265;p33"/>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6" name="Google Shape;3266;p33"/>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7" name="Google Shape;3267;p33"/>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8" name="Google Shape;3268;p33"/>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9" name="Google Shape;3269;p33"/>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0" name="Google Shape;3270;p33"/>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1" name="Google Shape;3271;p33"/>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2" name="Google Shape;3272;p33"/>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3" name="Google Shape;3273;p33"/>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4" name="Google Shape;3274;p33"/>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5" name="Google Shape;3275;p33"/>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6" name="Google Shape;3276;p33"/>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7" name="Google Shape;3277;p33"/>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8" name="Google Shape;3278;p33"/>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9" name="Google Shape;3279;p33"/>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0" name="Google Shape;3280;p33"/>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1" name="Google Shape;3281;p33"/>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2" name="Google Shape;3282;p33"/>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33"/>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4" name="Google Shape;3284;p33"/>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5" name="Google Shape;3285;p33"/>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6" name="Google Shape;3286;p33"/>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7" name="Google Shape;3287;p33"/>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8" name="Google Shape;3288;p33"/>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9" name="Google Shape;3289;p33"/>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0" name="Google Shape;3290;p33"/>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291" name="Google Shape;3291;p33"/>
          <p:cNvSpPr/>
          <p:nvPr/>
        </p:nvSpPr>
        <p:spPr>
          <a:xfrm>
            <a:off x="511031" y="146865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92" name="Google Shape;3292;p33"/>
          <p:cNvGrpSpPr/>
          <p:nvPr/>
        </p:nvGrpSpPr>
        <p:grpSpPr>
          <a:xfrm rot="1800548">
            <a:off x="463530" y="3667549"/>
            <a:ext cx="610548" cy="612544"/>
            <a:chOff x="3841181" y="335095"/>
            <a:chExt cx="549700" cy="551497"/>
          </a:xfrm>
        </p:grpSpPr>
        <p:grpSp>
          <p:nvGrpSpPr>
            <p:cNvPr id="3293" name="Google Shape;3293;p33"/>
            <p:cNvGrpSpPr/>
            <p:nvPr/>
          </p:nvGrpSpPr>
          <p:grpSpPr>
            <a:xfrm>
              <a:off x="3841181" y="335095"/>
              <a:ext cx="549700" cy="551497"/>
              <a:chOff x="4060200" y="636725"/>
              <a:chExt cx="359375" cy="360550"/>
            </a:xfrm>
          </p:grpSpPr>
          <p:sp>
            <p:nvSpPr>
              <p:cNvPr id="3294" name="Google Shape;3294;p33"/>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5" name="Google Shape;3295;p33"/>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6" name="Google Shape;3296;p33"/>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7" name="Google Shape;3297;p33"/>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8" name="Google Shape;3298;p33"/>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9" name="Google Shape;3299;p33"/>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0" name="Google Shape;3300;p33"/>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1" name="Google Shape;3301;p33"/>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33"/>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33"/>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4" name="Google Shape;3304;p33"/>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5" name="Google Shape;3305;p33"/>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6" name="Google Shape;3306;p33"/>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07" name="Google Shape;3307;p33"/>
            <p:cNvGrpSpPr/>
            <p:nvPr/>
          </p:nvGrpSpPr>
          <p:grpSpPr>
            <a:xfrm>
              <a:off x="3841181" y="335095"/>
              <a:ext cx="549700" cy="551497"/>
              <a:chOff x="4060200" y="636725"/>
              <a:chExt cx="359375" cy="360550"/>
            </a:xfrm>
          </p:grpSpPr>
          <p:sp>
            <p:nvSpPr>
              <p:cNvPr id="3308" name="Google Shape;3308;p33"/>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9" name="Google Shape;3309;p33"/>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0" name="Google Shape;3310;p33"/>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1" name="Google Shape;3311;p33"/>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2" name="Google Shape;3312;p33"/>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3" name="Google Shape;3313;p33"/>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4" name="Google Shape;3314;p33"/>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5" name="Google Shape;3315;p33"/>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33"/>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7" name="Google Shape;3317;p33"/>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8" name="Google Shape;3318;p33"/>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33"/>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0" name="Google Shape;3320;p33"/>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321" name="Google Shape;3321;p33"/>
          <p:cNvSpPr/>
          <p:nvPr/>
        </p:nvSpPr>
        <p:spPr>
          <a:xfrm>
            <a:off x="8610603" y="4168472"/>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33"/>
          <p:cNvSpPr/>
          <p:nvPr/>
        </p:nvSpPr>
        <p:spPr>
          <a:xfrm>
            <a:off x="8562678" y="1188097"/>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33"/>
          <p:cNvSpPr/>
          <p:nvPr/>
        </p:nvSpPr>
        <p:spPr>
          <a:xfrm>
            <a:off x="3866428" y="4095297"/>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1">
    <p:spTree>
      <p:nvGrpSpPr>
        <p:cNvPr id="3324" name="Shape 3324"/>
        <p:cNvGrpSpPr/>
        <p:nvPr/>
      </p:nvGrpSpPr>
      <p:grpSpPr>
        <a:xfrm>
          <a:off x="0" y="0"/>
          <a:ext cx="0" cy="0"/>
          <a:chOff x="0" y="0"/>
          <a:chExt cx="0" cy="0"/>
        </a:xfrm>
      </p:grpSpPr>
      <p:sp>
        <p:nvSpPr>
          <p:cNvPr id="3325" name="Google Shape;3325;p34"/>
          <p:cNvSpPr/>
          <p:nvPr/>
        </p:nvSpPr>
        <p:spPr>
          <a:xfrm rot="-10534213">
            <a:off x="4842068" y="267447"/>
            <a:ext cx="7177413" cy="428755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6" name="Google Shape;3326;p34"/>
          <p:cNvSpPr/>
          <p:nvPr/>
        </p:nvSpPr>
        <p:spPr>
          <a:xfrm rot="900016">
            <a:off x="-1917337" y="3093563"/>
            <a:ext cx="4376354" cy="26142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34"/>
          <p:cNvSpPr/>
          <p:nvPr/>
        </p:nvSpPr>
        <p:spPr>
          <a:xfrm rot="900016">
            <a:off x="-68112" y="-1754962"/>
            <a:ext cx="4376354" cy="26142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34"/>
          <p:cNvSpPr txBox="1"/>
          <p:nvPr>
            <p:ph type="title"/>
          </p:nvPr>
        </p:nvSpPr>
        <p:spPr>
          <a:xfrm>
            <a:off x="1869900" y="1681275"/>
            <a:ext cx="5404200" cy="1678200"/>
          </a:xfrm>
          <a:prstGeom prst="rect">
            <a:avLst/>
          </a:prstGeom>
        </p:spPr>
        <p:txBody>
          <a:bodyPr anchorCtr="0" anchor="ctr" bIns="91425" lIns="91425" spcFirstLastPara="1" rIns="91425" wrap="square" tIns="91425">
            <a:noAutofit/>
          </a:bodyPr>
          <a:lstStyle>
            <a:lvl1pPr lvl="0" rtl="0">
              <a:spcBef>
                <a:spcPts val="0"/>
              </a:spcBef>
              <a:spcAft>
                <a:spcPts val="0"/>
              </a:spcAft>
              <a:buSzPts val="3200"/>
              <a:buNone/>
              <a:defRPr sz="1250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329" name="Google Shape;3329;p34"/>
          <p:cNvSpPr txBox="1"/>
          <p:nvPr>
            <p:ph idx="1" type="subTitle"/>
          </p:nvPr>
        </p:nvSpPr>
        <p:spPr>
          <a:xfrm>
            <a:off x="2382974" y="3480900"/>
            <a:ext cx="4071300" cy="60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400"/>
              <a:buNone/>
              <a:defRPr>
                <a:solidFill>
                  <a:schemeClr val="accent5"/>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330" name="Google Shape;3330;p34"/>
          <p:cNvSpPr/>
          <p:nvPr/>
        </p:nvSpPr>
        <p:spPr>
          <a:xfrm>
            <a:off x="413189" y="65846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1" name="Google Shape;3331;p34"/>
          <p:cNvSpPr/>
          <p:nvPr/>
        </p:nvSpPr>
        <p:spPr>
          <a:xfrm>
            <a:off x="1548411" y="257175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34"/>
          <p:cNvSpPr/>
          <p:nvPr/>
        </p:nvSpPr>
        <p:spPr>
          <a:xfrm>
            <a:off x="1372377" y="4136394"/>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34"/>
          <p:cNvSpPr/>
          <p:nvPr/>
        </p:nvSpPr>
        <p:spPr>
          <a:xfrm>
            <a:off x="3944574" y="3779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34" name="Google Shape;3334;p34"/>
          <p:cNvGrpSpPr/>
          <p:nvPr/>
        </p:nvGrpSpPr>
        <p:grpSpPr>
          <a:xfrm rot="-900248">
            <a:off x="494198" y="3852366"/>
            <a:ext cx="438038" cy="439470"/>
            <a:chOff x="3841181" y="335095"/>
            <a:chExt cx="549700" cy="551497"/>
          </a:xfrm>
        </p:grpSpPr>
        <p:grpSp>
          <p:nvGrpSpPr>
            <p:cNvPr id="3335" name="Google Shape;3335;p34"/>
            <p:cNvGrpSpPr/>
            <p:nvPr/>
          </p:nvGrpSpPr>
          <p:grpSpPr>
            <a:xfrm>
              <a:off x="3841181" y="335095"/>
              <a:ext cx="549700" cy="551497"/>
              <a:chOff x="4060200" y="636725"/>
              <a:chExt cx="359375" cy="360550"/>
            </a:xfrm>
          </p:grpSpPr>
          <p:sp>
            <p:nvSpPr>
              <p:cNvPr id="3336" name="Google Shape;3336;p34"/>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34"/>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8" name="Google Shape;3338;p34"/>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34"/>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0" name="Google Shape;3340;p34"/>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1" name="Google Shape;3341;p34"/>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2" name="Google Shape;3342;p34"/>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3" name="Google Shape;3343;p34"/>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4" name="Google Shape;3344;p34"/>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34"/>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6" name="Google Shape;3346;p34"/>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7" name="Google Shape;3347;p34"/>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8" name="Google Shape;3348;p34"/>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49" name="Google Shape;3349;p34"/>
            <p:cNvGrpSpPr/>
            <p:nvPr/>
          </p:nvGrpSpPr>
          <p:grpSpPr>
            <a:xfrm>
              <a:off x="3841181" y="335095"/>
              <a:ext cx="549700" cy="551497"/>
              <a:chOff x="4060200" y="636725"/>
              <a:chExt cx="359375" cy="360550"/>
            </a:xfrm>
          </p:grpSpPr>
          <p:sp>
            <p:nvSpPr>
              <p:cNvPr id="3350" name="Google Shape;3350;p34"/>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1" name="Google Shape;3351;p34"/>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2" name="Google Shape;3352;p34"/>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3" name="Google Shape;3353;p34"/>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34"/>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5" name="Google Shape;3355;p34"/>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6" name="Google Shape;3356;p34"/>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7" name="Google Shape;3357;p34"/>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34"/>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34"/>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0" name="Google Shape;3360;p34"/>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1" name="Google Shape;3361;p34"/>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34"/>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363" name="Google Shape;3363;p34"/>
          <p:cNvSpPr/>
          <p:nvPr/>
        </p:nvSpPr>
        <p:spPr>
          <a:xfrm>
            <a:off x="6454264" y="377994"/>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4" name="Google Shape;3364;p34"/>
          <p:cNvSpPr/>
          <p:nvPr/>
        </p:nvSpPr>
        <p:spPr>
          <a:xfrm>
            <a:off x="7578824" y="4437913"/>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65" name="Google Shape;3365;p34"/>
          <p:cNvGrpSpPr/>
          <p:nvPr/>
        </p:nvGrpSpPr>
        <p:grpSpPr>
          <a:xfrm rot="3599956">
            <a:off x="7084192" y="540889"/>
            <a:ext cx="805057" cy="1170449"/>
            <a:chOff x="7193925" y="3631200"/>
            <a:chExt cx="805075" cy="1170475"/>
          </a:xfrm>
        </p:grpSpPr>
        <p:grpSp>
          <p:nvGrpSpPr>
            <p:cNvPr id="3366" name="Google Shape;3366;p34"/>
            <p:cNvGrpSpPr/>
            <p:nvPr/>
          </p:nvGrpSpPr>
          <p:grpSpPr>
            <a:xfrm>
              <a:off x="7193925" y="3631200"/>
              <a:ext cx="805075" cy="1170475"/>
              <a:chOff x="7193925" y="3631200"/>
              <a:chExt cx="805075" cy="1170475"/>
            </a:xfrm>
          </p:grpSpPr>
          <p:sp>
            <p:nvSpPr>
              <p:cNvPr id="3367" name="Google Shape;3367;p34"/>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8" name="Google Shape;3368;p34"/>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9" name="Google Shape;3369;p34"/>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0" name="Google Shape;3370;p34"/>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1" name="Google Shape;3371;p34"/>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2" name="Google Shape;3372;p34"/>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3" name="Google Shape;3373;p34"/>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4" name="Google Shape;3374;p34"/>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5" name="Google Shape;3375;p34"/>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6" name="Google Shape;3376;p34"/>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7" name="Google Shape;3377;p34"/>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8" name="Google Shape;3378;p34"/>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9" name="Google Shape;3379;p34"/>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0" name="Google Shape;3380;p34"/>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1" name="Google Shape;3381;p34"/>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2" name="Google Shape;3382;p34"/>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3" name="Google Shape;3383;p34"/>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4" name="Google Shape;3384;p34"/>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5" name="Google Shape;3385;p34"/>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6" name="Google Shape;3386;p34"/>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7" name="Google Shape;3387;p34"/>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8" name="Google Shape;3388;p34"/>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9" name="Google Shape;3389;p34"/>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0" name="Google Shape;3390;p34"/>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1" name="Google Shape;3391;p34"/>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2" name="Google Shape;3392;p34"/>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3" name="Google Shape;3393;p34"/>
            <p:cNvGrpSpPr/>
            <p:nvPr/>
          </p:nvGrpSpPr>
          <p:grpSpPr>
            <a:xfrm>
              <a:off x="7193925" y="3631200"/>
              <a:ext cx="805075" cy="1170475"/>
              <a:chOff x="7193925" y="3631200"/>
              <a:chExt cx="805075" cy="1170475"/>
            </a:xfrm>
          </p:grpSpPr>
          <p:sp>
            <p:nvSpPr>
              <p:cNvPr id="3394" name="Google Shape;3394;p34"/>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5" name="Google Shape;3395;p34"/>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6" name="Google Shape;3396;p34"/>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7" name="Google Shape;3397;p34"/>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8" name="Google Shape;3398;p34"/>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9" name="Google Shape;3399;p34"/>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0" name="Google Shape;3400;p34"/>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1" name="Google Shape;3401;p34"/>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2" name="Google Shape;3402;p34"/>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3" name="Google Shape;3403;p34"/>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4" name="Google Shape;3404;p34"/>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5" name="Google Shape;3405;p34"/>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6" name="Google Shape;3406;p34"/>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7" name="Google Shape;3407;p34"/>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8" name="Google Shape;3408;p34"/>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9" name="Google Shape;3409;p34"/>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0" name="Google Shape;3410;p34"/>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1" name="Google Shape;3411;p34"/>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2" name="Google Shape;3412;p34"/>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3" name="Google Shape;3413;p34"/>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4" name="Google Shape;3414;p34"/>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5" name="Google Shape;3415;p34"/>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6" name="Google Shape;3416;p34"/>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34"/>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34"/>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9" name="Google Shape;3419;p34"/>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420" name="Google Shape;3420;p34"/>
          <p:cNvSpPr/>
          <p:nvPr/>
        </p:nvSpPr>
        <p:spPr>
          <a:xfrm>
            <a:off x="8102978" y="1514522"/>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21" name="Google Shape;3421;p34"/>
          <p:cNvGrpSpPr/>
          <p:nvPr/>
        </p:nvGrpSpPr>
        <p:grpSpPr>
          <a:xfrm rot="-1799830">
            <a:off x="7480447" y="3006415"/>
            <a:ext cx="757222" cy="759698"/>
            <a:chOff x="3841181" y="335095"/>
            <a:chExt cx="549700" cy="551497"/>
          </a:xfrm>
        </p:grpSpPr>
        <p:grpSp>
          <p:nvGrpSpPr>
            <p:cNvPr id="3422" name="Google Shape;3422;p34"/>
            <p:cNvGrpSpPr/>
            <p:nvPr/>
          </p:nvGrpSpPr>
          <p:grpSpPr>
            <a:xfrm>
              <a:off x="3841181" y="335095"/>
              <a:ext cx="549700" cy="551497"/>
              <a:chOff x="4060200" y="636725"/>
              <a:chExt cx="359375" cy="360550"/>
            </a:xfrm>
          </p:grpSpPr>
          <p:sp>
            <p:nvSpPr>
              <p:cNvPr id="3423" name="Google Shape;3423;p34"/>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34"/>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5" name="Google Shape;3425;p34"/>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6" name="Google Shape;3426;p34"/>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7" name="Google Shape;3427;p34"/>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8" name="Google Shape;3428;p34"/>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9" name="Google Shape;3429;p34"/>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0" name="Google Shape;3430;p34"/>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1" name="Google Shape;3431;p34"/>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2" name="Google Shape;3432;p34"/>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3" name="Google Shape;3433;p34"/>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4" name="Google Shape;3434;p34"/>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34"/>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36" name="Google Shape;3436;p34"/>
            <p:cNvGrpSpPr/>
            <p:nvPr/>
          </p:nvGrpSpPr>
          <p:grpSpPr>
            <a:xfrm>
              <a:off x="3841181" y="335095"/>
              <a:ext cx="549700" cy="551497"/>
              <a:chOff x="4060200" y="636725"/>
              <a:chExt cx="359375" cy="360550"/>
            </a:xfrm>
          </p:grpSpPr>
          <p:sp>
            <p:nvSpPr>
              <p:cNvPr id="3437" name="Google Shape;3437;p34"/>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8" name="Google Shape;3438;p34"/>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9" name="Google Shape;3439;p34"/>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0" name="Google Shape;3440;p34"/>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1" name="Google Shape;3441;p34"/>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2" name="Google Shape;3442;p34"/>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3" name="Google Shape;3443;p34"/>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4" name="Google Shape;3444;p34"/>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5" name="Google Shape;3445;p34"/>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6" name="Google Shape;3446;p34"/>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7" name="Google Shape;3447;p34"/>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34"/>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9" name="Google Shape;3449;p34"/>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2">
    <p:spTree>
      <p:nvGrpSpPr>
        <p:cNvPr id="3450" name="Shape 3450"/>
        <p:cNvGrpSpPr/>
        <p:nvPr/>
      </p:nvGrpSpPr>
      <p:grpSpPr>
        <a:xfrm>
          <a:off x="0" y="0"/>
          <a:ext cx="0" cy="0"/>
          <a:chOff x="0" y="0"/>
          <a:chExt cx="0" cy="0"/>
        </a:xfrm>
      </p:grpSpPr>
      <p:sp>
        <p:nvSpPr>
          <p:cNvPr id="3451" name="Google Shape;3451;p35"/>
          <p:cNvSpPr/>
          <p:nvPr/>
        </p:nvSpPr>
        <p:spPr>
          <a:xfrm flipH="1">
            <a:off x="-649115" y="-254284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2" name="Google Shape;3452;p35"/>
          <p:cNvSpPr/>
          <p:nvPr/>
        </p:nvSpPr>
        <p:spPr>
          <a:xfrm flipH="1">
            <a:off x="7508385" y="148845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3" name="Google Shape;3453;p35"/>
          <p:cNvSpPr/>
          <p:nvPr/>
        </p:nvSpPr>
        <p:spPr>
          <a:xfrm flipH="1">
            <a:off x="-2705540" y="352200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4" name="Google Shape;3454;p35"/>
          <p:cNvSpPr txBox="1"/>
          <p:nvPr>
            <p:ph idx="1" type="subTitle"/>
          </p:nvPr>
        </p:nvSpPr>
        <p:spPr>
          <a:xfrm>
            <a:off x="4572000" y="2397794"/>
            <a:ext cx="2859900" cy="1147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55" name="Google Shape;3455;p35"/>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1"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3456" name="Google Shape;3456;p35"/>
          <p:cNvSpPr/>
          <p:nvPr/>
        </p:nvSpPr>
        <p:spPr>
          <a:xfrm>
            <a:off x="427756" y="4527108"/>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57" name="Google Shape;3457;p35"/>
          <p:cNvGrpSpPr/>
          <p:nvPr/>
        </p:nvGrpSpPr>
        <p:grpSpPr>
          <a:xfrm rot="-1799663">
            <a:off x="679128" y="3827701"/>
            <a:ext cx="510428" cy="512097"/>
            <a:chOff x="3841181" y="335095"/>
            <a:chExt cx="549700" cy="551497"/>
          </a:xfrm>
        </p:grpSpPr>
        <p:grpSp>
          <p:nvGrpSpPr>
            <p:cNvPr id="3458" name="Google Shape;3458;p35"/>
            <p:cNvGrpSpPr/>
            <p:nvPr/>
          </p:nvGrpSpPr>
          <p:grpSpPr>
            <a:xfrm>
              <a:off x="3841181" y="335095"/>
              <a:ext cx="549700" cy="551497"/>
              <a:chOff x="4060200" y="636725"/>
              <a:chExt cx="359375" cy="360550"/>
            </a:xfrm>
          </p:grpSpPr>
          <p:sp>
            <p:nvSpPr>
              <p:cNvPr id="3459" name="Google Shape;3459;p3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3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1" name="Google Shape;3461;p3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2" name="Google Shape;3462;p3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3" name="Google Shape;3463;p3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4" name="Google Shape;3464;p3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5" name="Google Shape;3465;p3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6" name="Google Shape;3466;p3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7" name="Google Shape;3467;p3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8" name="Google Shape;3468;p3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9" name="Google Shape;3469;p3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0" name="Google Shape;3470;p3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1" name="Google Shape;3471;p3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72" name="Google Shape;3472;p35"/>
            <p:cNvGrpSpPr/>
            <p:nvPr/>
          </p:nvGrpSpPr>
          <p:grpSpPr>
            <a:xfrm>
              <a:off x="3841181" y="335095"/>
              <a:ext cx="549700" cy="551497"/>
              <a:chOff x="4060200" y="636725"/>
              <a:chExt cx="359375" cy="360550"/>
            </a:xfrm>
          </p:grpSpPr>
          <p:sp>
            <p:nvSpPr>
              <p:cNvPr id="3473" name="Google Shape;3473;p3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4" name="Google Shape;3474;p3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5" name="Google Shape;3475;p3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6" name="Google Shape;3476;p3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7" name="Google Shape;3477;p3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8" name="Google Shape;3478;p3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9" name="Google Shape;3479;p3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0" name="Google Shape;3480;p3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1" name="Google Shape;3481;p3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2" name="Google Shape;3482;p3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3" name="Google Shape;3483;p3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4" name="Google Shape;3484;p3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5" name="Google Shape;3485;p3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486" name="Google Shape;3486;p35"/>
          <p:cNvGrpSpPr/>
          <p:nvPr/>
        </p:nvGrpSpPr>
        <p:grpSpPr>
          <a:xfrm rot="310">
            <a:off x="713248" y="519574"/>
            <a:ext cx="610552" cy="612548"/>
            <a:chOff x="3841181" y="335095"/>
            <a:chExt cx="549700" cy="551497"/>
          </a:xfrm>
        </p:grpSpPr>
        <p:grpSp>
          <p:nvGrpSpPr>
            <p:cNvPr id="3487" name="Google Shape;3487;p35"/>
            <p:cNvGrpSpPr/>
            <p:nvPr/>
          </p:nvGrpSpPr>
          <p:grpSpPr>
            <a:xfrm>
              <a:off x="3841181" y="335095"/>
              <a:ext cx="549700" cy="551497"/>
              <a:chOff x="4060200" y="636725"/>
              <a:chExt cx="359375" cy="360550"/>
            </a:xfrm>
          </p:grpSpPr>
          <p:sp>
            <p:nvSpPr>
              <p:cNvPr id="3488" name="Google Shape;3488;p3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9" name="Google Shape;3489;p3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0" name="Google Shape;3490;p3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1" name="Google Shape;3491;p3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2" name="Google Shape;3492;p3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3" name="Google Shape;3493;p3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4" name="Google Shape;3494;p3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5" name="Google Shape;3495;p3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6" name="Google Shape;3496;p3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7" name="Google Shape;3497;p3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8" name="Google Shape;3498;p3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9" name="Google Shape;3499;p3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0" name="Google Shape;3500;p3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01" name="Google Shape;3501;p35"/>
            <p:cNvGrpSpPr/>
            <p:nvPr/>
          </p:nvGrpSpPr>
          <p:grpSpPr>
            <a:xfrm>
              <a:off x="3841181" y="335095"/>
              <a:ext cx="549700" cy="551497"/>
              <a:chOff x="4060200" y="636725"/>
              <a:chExt cx="359375" cy="360550"/>
            </a:xfrm>
          </p:grpSpPr>
          <p:sp>
            <p:nvSpPr>
              <p:cNvPr id="3502" name="Google Shape;3502;p3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3" name="Google Shape;3503;p3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4" name="Google Shape;3504;p3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5" name="Google Shape;3505;p3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6" name="Google Shape;3506;p3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7" name="Google Shape;3507;p3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8" name="Google Shape;3508;p3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9" name="Google Shape;3509;p3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0" name="Google Shape;3510;p3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1" name="Google Shape;3511;p3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2" name="Google Shape;3512;p3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3" name="Google Shape;3513;p3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4" name="Google Shape;3514;p3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515" name="Google Shape;3515;p35"/>
          <p:cNvSpPr/>
          <p:nvPr/>
        </p:nvSpPr>
        <p:spPr>
          <a:xfrm>
            <a:off x="8543478" y="888947"/>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6" name="Google Shape;3516;p35"/>
          <p:cNvSpPr/>
          <p:nvPr/>
        </p:nvSpPr>
        <p:spPr>
          <a:xfrm>
            <a:off x="4313703" y="4174647"/>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7" name="Google Shape;3517;p35"/>
          <p:cNvSpPr/>
          <p:nvPr/>
        </p:nvSpPr>
        <p:spPr>
          <a:xfrm>
            <a:off x="1713631" y="39139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8" name="Google Shape;3518;p35"/>
          <p:cNvSpPr/>
          <p:nvPr/>
        </p:nvSpPr>
        <p:spPr>
          <a:xfrm>
            <a:off x="457253" y="1331347"/>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19" name="Google Shape;3519;p35"/>
          <p:cNvGrpSpPr/>
          <p:nvPr/>
        </p:nvGrpSpPr>
        <p:grpSpPr>
          <a:xfrm rot="310">
            <a:off x="7725648" y="3777474"/>
            <a:ext cx="610552" cy="612548"/>
            <a:chOff x="3841181" y="335095"/>
            <a:chExt cx="549700" cy="551497"/>
          </a:xfrm>
        </p:grpSpPr>
        <p:grpSp>
          <p:nvGrpSpPr>
            <p:cNvPr id="3520" name="Google Shape;3520;p35"/>
            <p:cNvGrpSpPr/>
            <p:nvPr/>
          </p:nvGrpSpPr>
          <p:grpSpPr>
            <a:xfrm>
              <a:off x="3841181" y="335095"/>
              <a:ext cx="549700" cy="551497"/>
              <a:chOff x="4060200" y="636725"/>
              <a:chExt cx="359375" cy="360550"/>
            </a:xfrm>
          </p:grpSpPr>
          <p:sp>
            <p:nvSpPr>
              <p:cNvPr id="3521" name="Google Shape;3521;p3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2" name="Google Shape;3522;p3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3" name="Google Shape;3523;p3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4" name="Google Shape;3524;p3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5" name="Google Shape;3525;p3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6" name="Google Shape;3526;p3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7" name="Google Shape;3527;p3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8" name="Google Shape;3528;p3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9" name="Google Shape;3529;p3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0" name="Google Shape;3530;p3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1" name="Google Shape;3531;p3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2" name="Google Shape;3532;p3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3" name="Google Shape;3533;p3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34" name="Google Shape;3534;p35"/>
            <p:cNvGrpSpPr/>
            <p:nvPr/>
          </p:nvGrpSpPr>
          <p:grpSpPr>
            <a:xfrm>
              <a:off x="3841181" y="335095"/>
              <a:ext cx="549700" cy="551497"/>
              <a:chOff x="4060200" y="636725"/>
              <a:chExt cx="359375" cy="360550"/>
            </a:xfrm>
          </p:grpSpPr>
          <p:sp>
            <p:nvSpPr>
              <p:cNvPr id="3535" name="Google Shape;3535;p35"/>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6" name="Google Shape;3536;p35"/>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7" name="Google Shape;3537;p35"/>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8" name="Google Shape;3538;p35"/>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9" name="Google Shape;3539;p35"/>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0" name="Google Shape;3540;p35"/>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1" name="Google Shape;3541;p35"/>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2" name="Google Shape;3542;p35"/>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3" name="Google Shape;3543;p35"/>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4" name="Google Shape;3544;p35"/>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5" name="Google Shape;3545;p35"/>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6" name="Google Shape;3546;p35"/>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7" name="Google Shape;3547;p35"/>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548" name="Google Shape;3548;p35"/>
          <p:cNvSpPr/>
          <p:nvPr/>
        </p:nvSpPr>
        <p:spPr>
          <a:xfrm>
            <a:off x="8634553" y="3545297"/>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3">
    <p:spTree>
      <p:nvGrpSpPr>
        <p:cNvPr id="3549" name="Shape 3549"/>
        <p:cNvGrpSpPr/>
        <p:nvPr/>
      </p:nvGrpSpPr>
      <p:grpSpPr>
        <a:xfrm>
          <a:off x="0" y="0"/>
          <a:ext cx="0" cy="0"/>
          <a:chOff x="0" y="0"/>
          <a:chExt cx="0" cy="0"/>
        </a:xfrm>
      </p:grpSpPr>
      <p:sp>
        <p:nvSpPr>
          <p:cNvPr id="3550" name="Google Shape;3550;p36"/>
          <p:cNvSpPr/>
          <p:nvPr/>
        </p:nvSpPr>
        <p:spPr>
          <a:xfrm flipH="1">
            <a:off x="5262910" y="33644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1" name="Google Shape;3551;p36"/>
          <p:cNvSpPr/>
          <p:nvPr/>
        </p:nvSpPr>
        <p:spPr>
          <a:xfrm flipH="1">
            <a:off x="4195460" y="-216659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2" name="Google Shape;3552;p36"/>
          <p:cNvSpPr/>
          <p:nvPr/>
        </p:nvSpPr>
        <p:spPr>
          <a:xfrm flipH="1">
            <a:off x="-3427065" y="18014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3" name="Google Shape;3553;p36"/>
          <p:cNvSpPr txBox="1"/>
          <p:nvPr>
            <p:ph type="title"/>
          </p:nvPr>
        </p:nvSpPr>
        <p:spPr>
          <a:xfrm>
            <a:off x="1732400" y="1857333"/>
            <a:ext cx="2718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54" name="Google Shape;3554;p36"/>
          <p:cNvSpPr txBox="1"/>
          <p:nvPr>
            <p:ph idx="1" type="subTitle"/>
          </p:nvPr>
        </p:nvSpPr>
        <p:spPr>
          <a:xfrm>
            <a:off x="1732400" y="2524983"/>
            <a:ext cx="2718000" cy="11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55" name="Google Shape;3555;p36"/>
          <p:cNvSpPr/>
          <p:nvPr/>
        </p:nvSpPr>
        <p:spPr>
          <a:xfrm>
            <a:off x="433277" y="3162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6" name="Google Shape;3556;p36"/>
          <p:cNvSpPr/>
          <p:nvPr/>
        </p:nvSpPr>
        <p:spPr>
          <a:xfrm>
            <a:off x="307956" y="3480833"/>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57" name="Google Shape;3557;p36"/>
          <p:cNvGrpSpPr/>
          <p:nvPr/>
        </p:nvGrpSpPr>
        <p:grpSpPr>
          <a:xfrm>
            <a:off x="7569181" y="384620"/>
            <a:ext cx="549700" cy="551497"/>
            <a:chOff x="3841181" y="335095"/>
            <a:chExt cx="549700" cy="551497"/>
          </a:xfrm>
        </p:grpSpPr>
        <p:grpSp>
          <p:nvGrpSpPr>
            <p:cNvPr id="3558" name="Google Shape;3558;p36"/>
            <p:cNvGrpSpPr/>
            <p:nvPr/>
          </p:nvGrpSpPr>
          <p:grpSpPr>
            <a:xfrm>
              <a:off x="3841181" y="335095"/>
              <a:ext cx="549700" cy="551497"/>
              <a:chOff x="4060200" y="636725"/>
              <a:chExt cx="359375" cy="360550"/>
            </a:xfrm>
          </p:grpSpPr>
          <p:sp>
            <p:nvSpPr>
              <p:cNvPr id="3559" name="Google Shape;3559;p3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0" name="Google Shape;3560;p3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1" name="Google Shape;3561;p3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2" name="Google Shape;3562;p3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3" name="Google Shape;3563;p3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4" name="Google Shape;3564;p3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5" name="Google Shape;3565;p3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6" name="Google Shape;3566;p3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7" name="Google Shape;3567;p3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8" name="Google Shape;3568;p3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9" name="Google Shape;3569;p3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0" name="Google Shape;3570;p3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1" name="Google Shape;3571;p3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72" name="Google Shape;3572;p36"/>
            <p:cNvGrpSpPr/>
            <p:nvPr/>
          </p:nvGrpSpPr>
          <p:grpSpPr>
            <a:xfrm>
              <a:off x="3841181" y="335095"/>
              <a:ext cx="549700" cy="551497"/>
              <a:chOff x="4060200" y="636725"/>
              <a:chExt cx="359375" cy="360550"/>
            </a:xfrm>
          </p:grpSpPr>
          <p:sp>
            <p:nvSpPr>
              <p:cNvPr id="3573" name="Google Shape;3573;p3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4" name="Google Shape;3574;p3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5" name="Google Shape;3575;p3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6" name="Google Shape;3576;p3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7" name="Google Shape;3577;p3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8" name="Google Shape;3578;p3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9" name="Google Shape;3579;p3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0" name="Google Shape;3580;p3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1" name="Google Shape;3581;p3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2" name="Google Shape;3582;p3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3" name="Google Shape;3583;p3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4" name="Google Shape;3584;p3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5" name="Google Shape;3585;p3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586" name="Google Shape;3586;p36"/>
          <p:cNvGrpSpPr/>
          <p:nvPr/>
        </p:nvGrpSpPr>
        <p:grpSpPr>
          <a:xfrm rot="-1799830">
            <a:off x="682172" y="3849115"/>
            <a:ext cx="757222" cy="759698"/>
            <a:chOff x="3841181" y="335095"/>
            <a:chExt cx="549700" cy="551497"/>
          </a:xfrm>
        </p:grpSpPr>
        <p:grpSp>
          <p:nvGrpSpPr>
            <p:cNvPr id="3587" name="Google Shape;3587;p36"/>
            <p:cNvGrpSpPr/>
            <p:nvPr/>
          </p:nvGrpSpPr>
          <p:grpSpPr>
            <a:xfrm>
              <a:off x="3841181" y="335095"/>
              <a:ext cx="549700" cy="551497"/>
              <a:chOff x="4060200" y="636725"/>
              <a:chExt cx="359375" cy="360550"/>
            </a:xfrm>
          </p:grpSpPr>
          <p:sp>
            <p:nvSpPr>
              <p:cNvPr id="3588" name="Google Shape;3588;p3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9" name="Google Shape;3589;p3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0" name="Google Shape;3590;p3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1" name="Google Shape;3591;p3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2" name="Google Shape;3592;p3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3" name="Google Shape;3593;p3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4" name="Google Shape;3594;p3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5" name="Google Shape;3595;p3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6" name="Google Shape;3596;p3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7" name="Google Shape;3597;p3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8" name="Google Shape;3598;p3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9" name="Google Shape;3599;p3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0" name="Google Shape;3600;p3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01" name="Google Shape;3601;p36"/>
            <p:cNvGrpSpPr/>
            <p:nvPr/>
          </p:nvGrpSpPr>
          <p:grpSpPr>
            <a:xfrm>
              <a:off x="3841181" y="335095"/>
              <a:ext cx="549700" cy="551497"/>
              <a:chOff x="4060200" y="636725"/>
              <a:chExt cx="359375" cy="360550"/>
            </a:xfrm>
          </p:grpSpPr>
          <p:sp>
            <p:nvSpPr>
              <p:cNvPr id="3602" name="Google Shape;3602;p36"/>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3" name="Google Shape;3603;p36"/>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4" name="Google Shape;3604;p36"/>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5" name="Google Shape;3605;p36"/>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6" name="Google Shape;3606;p36"/>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7" name="Google Shape;3607;p36"/>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8" name="Google Shape;3608;p36"/>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9" name="Google Shape;3609;p36"/>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0" name="Google Shape;3610;p36"/>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1" name="Google Shape;3611;p36"/>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2" name="Google Shape;3612;p36"/>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3" name="Google Shape;3613;p36"/>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4" name="Google Shape;3614;p36"/>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615" name="Google Shape;3615;p36"/>
          <p:cNvGrpSpPr/>
          <p:nvPr/>
        </p:nvGrpSpPr>
        <p:grpSpPr>
          <a:xfrm rot="1800044">
            <a:off x="7722916" y="3719737"/>
            <a:ext cx="805057" cy="1170449"/>
            <a:chOff x="7193925" y="3631200"/>
            <a:chExt cx="805075" cy="1170475"/>
          </a:xfrm>
        </p:grpSpPr>
        <p:grpSp>
          <p:nvGrpSpPr>
            <p:cNvPr id="3616" name="Google Shape;3616;p36"/>
            <p:cNvGrpSpPr/>
            <p:nvPr/>
          </p:nvGrpSpPr>
          <p:grpSpPr>
            <a:xfrm>
              <a:off x="7193925" y="3631200"/>
              <a:ext cx="805075" cy="1170475"/>
              <a:chOff x="7193925" y="3631200"/>
              <a:chExt cx="805075" cy="1170475"/>
            </a:xfrm>
          </p:grpSpPr>
          <p:sp>
            <p:nvSpPr>
              <p:cNvPr id="3617" name="Google Shape;3617;p36"/>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8" name="Google Shape;3618;p36"/>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9" name="Google Shape;3619;p36"/>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0" name="Google Shape;3620;p36"/>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1" name="Google Shape;3621;p36"/>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2" name="Google Shape;3622;p36"/>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3" name="Google Shape;3623;p36"/>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4" name="Google Shape;3624;p36"/>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5" name="Google Shape;3625;p36"/>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6" name="Google Shape;3626;p36"/>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7" name="Google Shape;3627;p36"/>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8" name="Google Shape;3628;p36"/>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9" name="Google Shape;3629;p36"/>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0" name="Google Shape;3630;p36"/>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1" name="Google Shape;3631;p36"/>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2" name="Google Shape;3632;p36"/>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3" name="Google Shape;3633;p36"/>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4" name="Google Shape;3634;p36"/>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5" name="Google Shape;3635;p36"/>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6" name="Google Shape;3636;p36"/>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7" name="Google Shape;3637;p36"/>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8" name="Google Shape;3638;p36"/>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9" name="Google Shape;3639;p36"/>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0" name="Google Shape;3640;p36"/>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1" name="Google Shape;3641;p36"/>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2" name="Google Shape;3642;p36"/>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3" name="Google Shape;3643;p36"/>
            <p:cNvGrpSpPr/>
            <p:nvPr/>
          </p:nvGrpSpPr>
          <p:grpSpPr>
            <a:xfrm>
              <a:off x="7193925" y="3631200"/>
              <a:ext cx="805075" cy="1170475"/>
              <a:chOff x="7193925" y="3631200"/>
              <a:chExt cx="805075" cy="1170475"/>
            </a:xfrm>
          </p:grpSpPr>
          <p:sp>
            <p:nvSpPr>
              <p:cNvPr id="3644" name="Google Shape;3644;p36"/>
              <p:cNvSpPr/>
              <p:nvPr/>
            </p:nvSpPr>
            <p:spPr>
              <a:xfrm>
                <a:off x="7239550" y="4062575"/>
                <a:ext cx="759450" cy="739100"/>
              </a:xfrm>
              <a:custGeom>
                <a:rect b="b" l="l" r="r" t="t"/>
                <a:pathLst>
                  <a:path extrusionOk="0" h="29564" w="30378">
                    <a:moveTo>
                      <a:pt x="15712" y="1"/>
                    </a:moveTo>
                    <a:cubicBezTo>
                      <a:pt x="15400" y="1"/>
                      <a:pt x="15083" y="40"/>
                      <a:pt x="14768" y="121"/>
                    </a:cubicBezTo>
                    <a:cubicBezTo>
                      <a:pt x="13392" y="486"/>
                      <a:pt x="12381" y="1553"/>
                      <a:pt x="12044" y="2844"/>
                    </a:cubicBezTo>
                    <a:cubicBezTo>
                      <a:pt x="11325" y="2103"/>
                      <a:pt x="10334" y="1666"/>
                      <a:pt x="9270" y="1666"/>
                    </a:cubicBezTo>
                    <a:cubicBezTo>
                      <a:pt x="8964" y="1666"/>
                      <a:pt x="8652" y="1702"/>
                      <a:pt x="8339" y="1778"/>
                    </a:cubicBezTo>
                    <a:cubicBezTo>
                      <a:pt x="6317" y="2311"/>
                      <a:pt x="5110" y="4389"/>
                      <a:pt x="5643" y="6410"/>
                    </a:cubicBezTo>
                    <a:cubicBezTo>
                      <a:pt x="5700" y="6663"/>
                      <a:pt x="5812" y="6915"/>
                      <a:pt x="5924" y="7168"/>
                    </a:cubicBezTo>
                    <a:cubicBezTo>
                      <a:pt x="5980" y="7336"/>
                      <a:pt x="6036" y="7505"/>
                      <a:pt x="6093" y="7673"/>
                    </a:cubicBezTo>
                    <a:cubicBezTo>
                      <a:pt x="6121" y="7758"/>
                      <a:pt x="6149" y="7814"/>
                      <a:pt x="6177" y="7870"/>
                    </a:cubicBezTo>
                    <a:cubicBezTo>
                      <a:pt x="6205" y="7982"/>
                      <a:pt x="6261" y="8066"/>
                      <a:pt x="6317" y="8179"/>
                    </a:cubicBezTo>
                    <a:cubicBezTo>
                      <a:pt x="6345" y="8235"/>
                      <a:pt x="6373" y="8319"/>
                      <a:pt x="6401" y="8375"/>
                    </a:cubicBezTo>
                    <a:cubicBezTo>
                      <a:pt x="6458" y="8459"/>
                      <a:pt x="6486" y="8572"/>
                      <a:pt x="6542" y="8656"/>
                    </a:cubicBezTo>
                    <a:cubicBezTo>
                      <a:pt x="6598" y="8712"/>
                      <a:pt x="6626" y="8796"/>
                      <a:pt x="6654" y="8852"/>
                    </a:cubicBezTo>
                    <a:cubicBezTo>
                      <a:pt x="6682" y="8881"/>
                      <a:pt x="6710" y="8937"/>
                      <a:pt x="6738" y="8965"/>
                    </a:cubicBezTo>
                    <a:cubicBezTo>
                      <a:pt x="7188" y="9695"/>
                      <a:pt x="7721" y="10312"/>
                      <a:pt x="8339" y="10874"/>
                    </a:cubicBezTo>
                    <a:cubicBezTo>
                      <a:pt x="7496" y="10593"/>
                      <a:pt x="6710" y="10481"/>
                      <a:pt x="5924" y="10481"/>
                    </a:cubicBezTo>
                    <a:cubicBezTo>
                      <a:pt x="5307" y="10481"/>
                      <a:pt x="4661" y="10537"/>
                      <a:pt x="4015" y="10677"/>
                    </a:cubicBezTo>
                    <a:lnTo>
                      <a:pt x="3987" y="10677"/>
                    </a:lnTo>
                    <a:cubicBezTo>
                      <a:pt x="3903" y="10677"/>
                      <a:pt x="3819" y="10705"/>
                      <a:pt x="3734" y="10705"/>
                    </a:cubicBezTo>
                    <a:cubicBezTo>
                      <a:pt x="3650" y="10733"/>
                      <a:pt x="3566" y="10733"/>
                      <a:pt x="3510" y="10762"/>
                    </a:cubicBezTo>
                    <a:cubicBezTo>
                      <a:pt x="3313" y="10790"/>
                      <a:pt x="3229" y="10818"/>
                      <a:pt x="3229" y="10818"/>
                    </a:cubicBezTo>
                    <a:cubicBezTo>
                      <a:pt x="1208" y="11323"/>
                      <a:pt x="0" y="13401"/>
                      <a:pt x="534" y="15422"/>
                    </a:cubicBezTo>
                    <a:cubicBezTo>
                      <a:pt x="871" y="16798"/>
                      <a:pt x="1966" y="17808"/>
                      <a:pt x="3257" y="18145"/>
                    </a:cubicBezTo>
                    <a:cubicBezTo>
                      <a:pt x="2274" y="19044"/>
                      <a:pt x="1825" y="20447"/>
                      <a:pt x="2190" y="21851"/>
                    </a:cubicBezTo>
                    <a:cubicBezTo>
                      <a:pt x="2611" y="23507"/>
                      <a:pt x="4127" y="24630"/>
                      <a:pt x="5784" y="24659"/>
                    </a:cubicBezTo>
                    <a:lnTo>
                      <a:pt x="6205" y="24659"/>
                    </a:lnTo>
                    <a:cubicBezTo>
                      <a:pt x="6289" y="24630"/>
                      <a:pt x="6373" y="24630"/>
                      <a:pt x="6458" y="24630"/>
                    </a:cubicBezTo>
                    <a:cubicBezTo>
                      <a:pt x="6570" y="24602"/>
                      <a:pt x="6682" y="24574"/>
                      <a:pt x="6794" y="24546"/>
                    </a:cubicBezTo>
                    <a:cubicBezTo>
                      <a:pt x="7075" y="24490"/>
                      <a:pt x="7328" y="24378"/>
                      <a:pt x="7553" y="24266"/>
                    </a:cubicBezTo>
                    <a:cubicBezTo>
                      <a:pt x="8675" y="23957"/>
                      <a:pt x="9630" y="23367"/>
                      <a:pt x="10444" y="22665"/>
                    </a:cubicBezTo>
                    <a:cubicBezTo>
                      <a:pt x="10444" y="22665"/>
                      <a:pt x="10893" y="22416"/>
                      <a:pt x="11266" y="22416"/>
                    </a:cubicBezTo>
                    <a:cubicBezTo>
                      <a:pt x="11378" y="22416"/>
                      <a:pt x="11483" y="22438"/>
                      <a:pt x="11567" y="22497"/>
                    </a:cubicBezTo>
                    <a:cubicBezTo>
                      <a:pt x="11932" y="22778"/>
                      <a:pt x="11764" y="23479"/>
                      <a:pt x="11764" y="23479"/>
                    </a:cubicBezTo>
                    <a:cubicBezTo>
                      <a:pt x="11792" y="24041"/>
                      <a:pt x="11848" y="24574"/>
                      <a:pt x="11988" y="25080"/>
                    </a:cubicBezTo>
                    <a:cubicBezTo>
                      <a:pt x="11988" y="25108"/>
                      <a:pt x="11988" y="25108"/>
                      <a:pt x="11988" y="25108"/>
                    </a:cubicBezTo>
                    <a:cubicBezTo>
                      <a:pt x="12073" y="25417"/>
                      <a:pt x="12157" y="25725"/>
                      <a:pt x="12269" y="26006"/>
                    </a:cubicBezTo>
                    <a:cubicBezTo>
                      <a:pt x="12269" y="26034"/>
                      <a:pt x="12297" y="26062"/>
                      <a:pt x="12297" y="26062"/>
                    </a:cubicBezTo>
                    <a:cubicBezTo>
                      <a:pt x="12409" y="26427"/>
                      <a:pt x="12578" y="26764"/>
                      <a:pt x="12746" y="27129"/>
                    </a:cubicBezTo>
                    <a:cubicBezTo>
                      <a:pt x="12774" y="27213"/>
                      <a:pt x="12802" y="27270"/>
                      <a:pt x="12831" y="27354"/>
                    </a:cubicBezTo>
                    <a:cubicBezTo>
                      <a:pt x="12915" y="27522"/>
                      <a:pt x="12943" y="27578"/>
                      <a:pt x="12943" y="27578"/>
                    </a:cubicBezTo>
                    <a:cubicBezTo>
                      <a:pt x="13635" y="28848"/>
                      <a:pt x="14934" y="29564"/>
                      <a:pt x="16270" y="29564"/>
                    </a:cubicBezTo>
                    <a:cubicBezTo>
                      <a:pt x="16884" y="29564"/>
                      <a:pt x="17506" y="29413"/>
                      <a:pt x="18080" y="29094"/>
                    </a:cubicBezTo>
                    <a:cubicBezTo>
                      <a:pt x="19344" y="28421"/>
                      <a:pt x="20046" y="27129"/>
                      <a:pt x="20074" y="25810"/>
                    </a:cubicBezTo>
                    <a:cubicBezTo>
                      <a:pt x="20680" y="26188"/>
                      <a:pt x="21384" y="26396"/>
                      <a:pt x="22103" y="26396"/>
                    </a:cubicBezTo>
                    <a:cubicBezTo>
                      <a:pt x="22715" y="26396"/>
                      <a:pt x="23339" y="26245"/>
                      <a:pt x="23920" y="25922"/>
                    </a:cubicBezTo>
                    <a:cubicBezTo>
                      <a:pt x="25745" y="24939"/>
                      <a:pt x="26419" y="22637"/>
                      <a:pt x="25408" y="20784"/>
                    </a:cubicBezTo>
                    <a:cubicBezTo>
                      <a:pt x="25296" y="20560"/>
                      <a:pt x="25127" y="20335"/>
                      <a:pt x="24959" y="20139"/>
                    </a:cubicBezTo>
                    <a:cubicBezTo>
                      <a:pt x="24875" y="19970"/>
                      <a:pt x="24790" y="19830"/>
                      <a:pt x="24678" y="19689"/>
                    </a:cubicBezTo>
                    <a:cubicBezTo>
                      <a:pt x="24678" y="19689"/>
                      <a:pt x="24678" y="19689"/>
                      <a:pt x="24678" y="19661"/>
                    </a:cubicBezTo>
                    <a:cubicBezTo>
                      <a:pt x="24566" y="19549"/>
                      <a:pt x="24482" y="19409"/>
                      <a:pt x="24369" y="19296"/>
                    </a:cubicBezTo>
                    <a:cubicBezTo>
                      <a:pt x="24229" y="19100"/>
                      <a:pt x="24060" y="18903"/>
                      <a:pt x="23892" y="18735"/>
                    </a:cubicBezTo>
                    <a:lnTo>
                      <a:pt x="23892" y="18735"/>
                    </a:lnTo>
                    <a:cubicBezTo>
                      <a:pt x="24108" y="18745"/>
                      <a:pt x="24320" y="18752"/>
                      <a:pt x="24532" y="18752"/>
                    </a:cubicBezTo>
                    <a:cubicBezTo>
                      <a:pt x="24900" y="18752"/>
                      <a:pt x="25269" y="18732"/>
                      <a:pt x="25661" y="18679"/>
                    </a:cubicBezTo>
                    <a:cubicBezTo>
                      <a:pt x="25801" y="18651"/>
                      <a:pt x="25969" y="18651"/>
                      <a:pt x="26110" y="18622"/>
                    </a:cubicBezTo>
                    <a:cubicBezTo>
                      <a:pt x="26138" y="18594"/>
                      <a:pt x="26166" y="18594"/>
                      <a:pt x="26194" y="18594"/>
                    </a:cubicBezTo>
                    <a:cubicBezTo>
                      <a:pt x="26363" y="18566"/>
                      <a:pt x="26531" y="18538"/>
                      <a:pt x="26671" y="18510"/>
                    </a:cubicBezTo>
                    <a:cubicBezTo>
                      <a:pt x="26756" y="18482"/>
                      <a:pt x="26840" y="18482"/>
                      <a:pt x="26924" y="18482"/>
                    </a:cubicBezTo>
                    <a:cubicBezTo>
                      <a:pt x="27092" y="18454"/>
                      <a:pt x="27177" y="18426"/>
                      <a:pt x="27177" y="18426"/>
                    </a:cubicBezTo>
                    <a:cubicBezTo>
                      <a:pt x="27289" y="18398"/>
                      <a:pt x="27429" y="18342"/>
                      <a:pt x="27542" y="18314"/>
                    </a:cubicBezTo>
                    <a:cubicBezTo>
                      <a:pt x="29338" y="17640"/>
                      <a:pt x="30377" y="15703"/>
                      <a:pt x="29900" y="13794"/>
                    </a:cubicBezTo>
                    <a:cubicBezTo>
                      <a:pt x="29535" y="12418"/>
                      <a:pt x="28468" y="11407"/>
                      <a:pt x="27177" y="11098"/>
                    </a:cubicBezTo>
                    <a:cubicBezTo>
                      <a:pt x="28131" y="10172"/>
                      <a:pt x="28580" y="8768"/>
                      <a:pt x="28215" y="7393"/>
                    </a:cubicBezTo>
                    <a:cubicBezTo>
                      <a:pt x="27788" y="5682"/>
                      <a:pt x="26234" y="4554"/>
                      <a:pt x="24542" y="4554"/>
                    </a:cubicBezTo>
                    <a:cubicBezTo>
                      <a:pt x="24234" y="4554"/>
                      <a:pt x="23922" y="4592"/>
                      <a:pt x="23611" y="4669"/>
                    </a:cubicBezTo>
                    <a:cubicBezTo>
                      <a:pt x="23330" y="4754"/>
                      <a:pt x="23078" y="4838"/>
                      <a:pt x="22853" y="4978"/>
                    </a:cubicBezTo>
                    <a:cubicBezTo>
                      <a:pt x="22713" y="5006"/>
                      <a:pt x="22601" y="5034"/>
                      <a:pt x="22488" y="5090"/>
                    </a:cubicBezTo>
                    <a:cubicBezTo>
                      <a:pt x="21337" y="5483"/>
                      <a:pt x="20383" y="6157"/>
                      <a:pt x="19568" y="6943"/>
                    </a:cubicBezTo>
                    <a:cubicBezTo>
                      <a:pt x="19793" y="5764"/>
                      <a:pt x="19737" y="4613"/>
                      <a:pt x="19456" y="3350"/>
                    </a:cubicBezTo>
                    <a:cubicBezTo>
                      <a:pt x="19456" y="3266"/>
                      <a:pt x="19456" y="3181"/>
                      <a:pt x="19428" y="3097"/>
                    </a:cubicBezTo>
                    <a:cubicBezTo>
                      <a:pt x="19428" y="3013"/>
                      <a:pt x="19400" y="2929"/>
                      <a:pt x="19400" y="2901"/>
                    </a:cubicBezTo>
                    <a:cubicBezTo>
                      <a:pt x="19372" y="2873"/>
                      <a:pt x="19372" y="2844"/>
                      <a:pt x="19372" y="2844"/>
                    </a:cubicBezTo>
                    <a:cubicBezTo>
                      <a:pt x="19344" y="2704"/>
                      <a:pt x="19316" y="2592"/>
                      <a:pt x="19260" y="2451"/>
                    </a:cubicBezTo>
                    <a:cubicBezTo>
                      <a:pt x="19260" y="2451"/>
                      <a:pt x="19232" y="2423"/>
                      <a:pt x="19232" y="2423"/>
                    </a:cubicBezTo>
                    <a:cubicBezTo>
                      <a:pt x="19203" y="2311"/>
                      <a:pt x="19147" y="2199"/>
                      <a:pt x="19091" y="2086"/>
                    </a:cubicBezTo>
                    <a:cubicBezTo>
                      <a:pt x="18447" y="799"/>
                      <a:pt x="17126" y="1"/>
                      <a:pt x="157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5" name="Google Shape;3645;p36"/>
              <p:cNvSpPr/>
              <p:nvPr/>
            </p:nvSpPr>
            <p:spPr>
              <a:xfrm>
                <a:off x="7868425" y="4243875"/>
                <a:ext cx="41425" cy="42125"/>
              </a:xfrm>
              <a:custGeom>
                <a:rect b="b" l="l" r="r" t="t"/>
                <a:pathLst>
                  <a:path extrusionOk="0" h="1685" w="1657">
                    <a:moveTo>
                      <a:pt x="814" y="0"/>
                    </a:moveTo>
                    <a:cubicBezTo>
                      <a:pt x="365" y="0"/>
                      <a:pt x="0" y="393"/>
                      <a:pt x="0" y="842"/>
                    </a:cubicBezTo>
                    <a:cubicBezTo>
                      <a:pt x="0" y="1292"/>
                      <a:pt x="365" y="1685"/>
                      <a:pt x="814" y="1685"/>
                    </a:cubicBezTo>
                    <a:cubicBezTo>
                      <a:pt x="1292" y="1685"/>
                      <a:pt x="1657" y="1292"/>
                      <a:pt x="1657" y="842"/>
                    </a:cubicBezTo>
                    <a:cubicBezTo>
                      <a:pt x="1657" y="393"/>
                      <a:pt x="1292"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6" name="Google Shape;3646;p36"/>
              <p:cNvSpPr/>
              <p:nvPr/>
            </p:nvSpPr>
            <p:spPr>
              <a:xfrm>
                <a:off x="7339225" y="4395475"/>
                <a:ext cx="42125" cy="41425"/>
              </a:xfrm>
              <a:custGeom>
                <a:rect b="b" l="l" r="r" t="t"/>
                <a:pathLst>
                  <a:path extrusionOk="0" h="1657" w="1685">
                    <a:moveTo>
                      <a:pt x="842" y="0"/>
                    </a:moveTo>
                    <a:cubicBezTo>
                      <a:pt x="393" y="0"/>
                      <a:pt x="0" y="365"/>
                      <a:pt x="0" y="815"/>
                    </a:cubicBezTo>
                    <a:cubicBezTo>
                      <a:pt x="0" y="1264"/>
                      <a:pt x="393" y="1657"/>
                      <a:pt x="842" y="1657"/>
                    </a:cubicBezTo>
                    <a:cubicBezTo>
                      <a:pt x="1291" y="1657"/>
                      <a:pt x="1685" y="1264"/>
                      <a:pt x="1685" y="815"/>
                    </a:cubicBezTo>
                    <a:cubicBezTo>
                      <a:pt x="1685" y="365"/>
                      <a:pt x="1291" y="0"/>
                      <a:pt x="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7" name="Google Shape;3647;p36"/>
              <p:cNvSpPr/>
              <p:nvPr/>
            </p:nvSpPr>
            <p:spPr>
              <a:xfrm>
                <a:off x="7643825" y="4157550"/>
                <a:ext cx="41425" cy="41425"/>
              </a:xfrm>
              <a:custGeom>
                <a:rect b="b" l="l" r="r" t="t"/>
                <a:pathLst>
                  <a:path extrusionOk="0" h="1657" w="1657">
                    <a:moveTo>
                      <a:pt x="815" y="0"/>
                    </a:moveTo>
                    <a:cubicBezTo>
                      <a:pt x="365" y="0"/>
                      <a:pt x="0" y="365"/>
                      <a:pt x="0" y="814"/>
                    </a:cubicBezTo>
                    <a:cubicBezTo>
                      <a:pt x="0" y="1291"/>
                      <a:pt x="365" y="1656"/>
                      <a:pt x="815" y="1656"/>
                    </a:cubicBezTo>
                    <a:cubicBezTo>
                      <a:pt x="1264" y="1656"/>
                      <a:pt x="1657" y="1291"/>
                      <a:pt x="1657" y="814"/>
                    </a:cubicBezTo>
                    <a:cubicBezTo>
                      <a:pt x="1657" y="365"/>
                      <a:pt x="12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8" name="Google Shape;3648;p36"/>
              <p:cNvSpPr/>
              <p:nvPr/>
            </p:nvSpPr>
            <p:spPr>
              <a:xfrm>
                <a:off x="7796125" y="4614450"/>
                <a:ext cx="42150" cy="41450"/>
              </a:xfrm>
              <a:custGeom>
                <a:rect b="b" l="l" r="r" t="t"/>
                <a:pathLst>
                  <a:path extrusionOk="0" h="1658" w="1686">
                    <a:moveTo>
                      <a:pt x="843" y="1"/>
                    </a:moveTo>
                    <a:cubicBezTo>
                      <a:pt x="394" y="1"/>
                      <a:pt x="1" y="366"/>
                      <a:pt x="1" y="815"/>
                    </a:cubicBezTo>
                    <a:cubicBezTo>
                      <a:pt x="1" y="1264"/>
                      <a:pt x="394" y="1657"/>
                      <a:pt x="843" y="1657"/>
                    </a:cubicBezTo>
                    <a:cubicBezTo>
                      <a:pt x="1292" y="1657"/>
                      <a:pt x="1685" y="1264"/>
                      <a:pt x="1685" y="815"/>
                    </a:cubicBezTo>
                    <a:cubicBezTo>
                      <a:pt x="1685" y="366"/>
                      <a:pt x="1292" y="1"/>
                      <a:pt x="8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9" name="Google Shape;3649;p36"/>
              <p:cNvSpPr/>
              <p:nvPr/>
            </p:nvSpPr>
            <p:spPr>
              <a:xfrm>
                <a:off x="7858600" y="4312650"/>
                <a:ext cx="28100" cy="28100"/>
              </a:xfrm>
              <a:custGeom>
                <a:rect b="b" l="l" r="r" t="t"/>
                <a:pathLst>
                  <a:path extrusionOk="0" h="1124" w="1124">
                    <a:moveTo>
                      <a:pt x="562" y="1"/>
                    </a:moveTo>
                    <a:cubicBezTo>
                      <a:pt x="253" y="1"/>
                      <a:pt x="0" y="253"/>
                      <a:pt x="0" y="562"/>
                    </a:cubicBezTo>
                    <a:cubicBezTo>
                      <a:pt x="0" y="871"/>
                      <a:pt x="253" y="1124"/>
                      <a:pt x="562" y="1124"/>
                    </a:cubicBezTo>
                    <a:cubicBezTo>
                      <a:pt x="871" y="1124"/>
                      <a:pt x="1123" y="871"/>
                      <a:pt x="1123" y="562"/>
                    </a:cubicBezTo>
                    <a:cubicBezTo>
                      <a:pt x="1123"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0" name="Google Shape;3650;p36"/>
              <p:cNvSpPr/>
              <p:nvPr/>
            </p:nvSpPr>
            <p:spPr>
              <a:xfrm>
                <a:off x="7522400" y="4288775"/>
                <a:ext cx="23900" cy="23200"/>
              </a:xfrm>
              <a:custGeom>
                <a:rect b="b" l="l" r="r" t="t"/>
                <a:pathLst>
                  <a:path extrusionOk="0" h="928" w="956">
                    <a:moveTo>
                      <a:pt x="478" y="1"/>
                    </a:moveTo>
                    <a:cubicBezTo>
                      <a:pt x="225" y="1"/>
                      <a:pt x="1" y="198"/>
                      <a:pt x="1" y="450"/>
                    </a:cubicBezTo>
                    <a:cubicBezTo>
                      <a:pt x="1" y="731"/>
                      <a:pt x="225" y="927"/>
                      <a:pt x="478" y="927"/>
                    </a:cubicBezTo>
                    <a:cubicBezTo>
                      <a:pt x="730" y="927"/>
                      <a:pt x="955" y="731"/>
                      <a:pt x="955" y="450"/>
                    </a:cubicBezTo>
                    <a:cubicBezTo>
                      <a:pt x="955" y="198"/>
                      <a:pt x="730" y="1"/>
                      <a:pt x="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1" name="Google Shape;3651;p36"/>
              <p:cNvSpPr/>
              <p:nvPr/>
            </p:nvSpPr>
            <p:spPr>
              <a:xfrm>
                <a:off x="7728750" y="4597600"/>
                <a:ext cx="27400" cy="28100"/>
              </a:xfrm>
              <a:custGeom>
                <a:rect b="b" l="l" r="r" t="t"/>
                <a:pathLst>
                  <a:path extrusionOk="0" h="1124" w="1096">
                    <a:moveTo>
                      <a:pt x="534" y="1"/>
                    </a:moveTo>
                    <a:cubicBezTo>
                      <a:pt x="225" y="1"/>
                      <a:pt x="0" y="254"/>
                      <a:pt x="0" y="562"/>
                    </a:cubicBezTo>
                    <a:cubicBezTo>
                      <a:pt x="0" y="871"/>
                      <a:pt x="225" y="1124"/>
                      <a:pt x="534" y="1124"/>
                    </a:cubicBezTo>
                    <a:cubicBezTo>
                      <a:pt x="843" y="1124"/>
                      <a:pt x="1095" y="871"/>
                      <a:pt x="1095" y="562"/>
                    </a:cubicBezTo>
                    <a:cubicBezTo>
                      <a:pt x="1095" y="254"/>
                      <a:pt x="843" y="1"/>
                      <a:pt x="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2" name="Google Shape;3652;p36"/>
              <p:cNvSpPr/>
              <p:nvPr/>
            </p:nvSpPr>
            <p:spPr>
              <a:xfrm>
                <a:off x="7582750" y="4637625"/>
                <a:ext cx="28100" cy="27400"/>
              </a:xfrm>
              <a:custGeom>
                <a:rect b="b" l="l" r="r" t="t"/>
                <a:pathLst>
                  <a:path extrusionOk="0" h="1096" w="1124">
                    <a:moveTo>
                      <a:pt x="562" y="0"/>
                    </a:moveTo>
                    <a:cubicBezTo>
                      <a:pt x="254" y="0"/>
                      <a:pt x="1" y="225"/>
                      <a:pt x="1" y="534"/>
                    </a:cubicBezTo>
                    <a:cubicBezTo>
                      <a:pt x="1" y="842"/>
                      <a:pt x="254" y="1095"/>
                      <a:pt x="562" y="1095"/>
                    </a:cubicBezTo>
                    <a:cubicBezTo>
                      <a:pt x="871" y="1095"/>
                      <a:pt x="1124" y="842"/>
                      <a:pt x="1124" y="534"/>
                    </a:cubicBezTo>
                    <a:cubicBezTo>
                      <a:pt x="1124" y="225"/>
                      <a:pt x="871" y="0"/>
                      <a:pt x="5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3" name="Google Shape;3653;p36"/>
              <p:cNvSpPr/>
              <p:nvPr/>
            </p:nvSpPr>
            <p:spPr>
              <a:xfrm>
                <a:off x="7393950" y="4370900"/>
                <a:ext cx="28100" cy="28100"/>
              </a:xfrm>
              <a:custGeom>
                <a:rect b="b" l="l" r="r" t="t"/>
                <a:pathLst>
                  <a:path extrusionOk="0" h="1124" w="1124">
                    <a:moveTo>
                      <a:pt x="562" y="1"/>
                    </a:moveTo>
                    <a:cubicBezTo>
                      <a:pt x="254" y="1"/>
                      <a:pt x="1" y="253"/>
                      <a:pt x="1" y="562"/>
                    </a:cubicBezTo>
                    <a:cubicBezTo>
                      <a:pt x="1" y="871"/>
                      <a:pt x="254" y="1124"/>
                      <a:pt x="562" y="1124"/>
                    </a:cubicBezTo>
                    <a:cubicBezTo>
                      <a:pt x="871" y="1124"/>
                      <a:pt x="1124" y="871"/>
                      <a:pt x="1124" y="562"/>
                    </a:cubicBezTo>
                    <a:cubicBezTo>
                      <a:pt x="1124" y="253"/>
                      <a:pt x="871" y="1"/>
                      <a:pt x="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4" name="Google Shape;3654;p36"/>
              <p:cNvSpPr/>
              <p:nvPr/>
            </p:nvSpPr>
            <p:spPr>
              <a:xfrm>
                <a:off x="7297800" y="4363875"/>
                <a:ext cx="21075" cy="20400"/>
              </a:xfrm>
              <a:custGeom>
                <a:rect b="b" l="l" r="r" t="t"/>
                <a:pathLst>
                  <a:path extrusionOk="0" h="816" w="843">
                    <a:moveTo>
                      <a:pt x="422" y="1"/>
                    </a:moveTo>
                    <a:cubicBezTo>
                      <a:pt x="197" y="1"/>
                      <a:pt x="1" y="169"/>
                      <a:pt x="1" y="394"/>
                    </a:cubicBezTo>
                    <a:cubicBezTo>
                      <a:pt x="1" y="619"/>
                      <a:pt x="197" y="815"/>
                      <a:pt x="422" y="815"/>
                    </a:cubicBezTo>
                    <a:cubicBezTo>
                      <a:pt x="646" y="815"/>
                      <a:pt x="843" y="619"/>
                      <a:pt x="843" y="394"/>
                    </a:cubicBezTo>
                    <a:cubicBezTo>
                      <a:pt x="843" y="169"/>
                      <a:pt x="646"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5" name="Google Shape;3655;p36"/>
              <p:cNvSpPr/>
              <p:nvPr/>
            </p:nvSpPr>
            <p:spPr>
              <a:xfrm>
                <a:off x="7320975" y="4548475"/>
                <a:ext cx="20375" cy="21075"/>
              </a:xfrm>
              <a:custGeom>
                <a:rect b="b" l="l" r="r" t="t"/>
                <a:pathLst>
                  <a:path extrusionOk="0" h="843" w="815">
                    <a:moveTo>
                      <a:pt x="393" y="1"/>
                    </a:moveTo>
                    <a:cubicBezTo>
                      <a:pt x="169" y="1"/>
                      <a:pt x="0" y="197"/>
                      <a:pt x="0" y="422"/>
                    </a:cubicBezTo>
                    <a:cubicBezTo>
                      <a:pt x="0" y="646"/>
                      <a:pt x="169" y="843"/>
                      <a:pt x="393" y="843"/>
                    </a:cubicBezTo>
                    <a:cubicBezTo>
                      <a:pt x="618" y="843"/>
                      <a:pt x="814" y="646"/>
                      <a:pt x="814" y="422"/>
                    </a:cubicBezTo>
                    <a:cubicBezTo>
                      <a:pt x="814" y="197"/>
                      <a:pt x="618" y="1"/>
                      <a:pt x="3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6" name="Google Shape;3656;p36"/>
              <p:cNvSpPr/>
              <p:nvPr/>
            </p:nvSpPr>
            <p:spPr>
              <a:xfrm>
                <a:off x="7462750" y="4280750"/>
                <a:ext cx="335325" cy="292175"/>
              </a:xfrm>
              <a:custGeom>
                <a:rect b="b" l="l" r="r" t="t"/>
                <a:pathLst>
                  <a:path extrusionOk="0" h="11687" w="13413">
                    <a:moveTo>
                      <a:pt x="9648" y="0"/>
                    </a:moveTo>
                    <a:cubicBezTo>
                      <a:pt x="8519" y="0"/>
                      <a:pt x="6317" y="5095"/>
                      <a:pt x="6317" y="5095"/>
                    </a:cubicBezTo>
                    <a:cubicBezTo>
                      <a:pt x="6317" y="5095"/>
                      <a:pt x="2971" y="3219"/>
                      <a:pt x="1478" y="3219"/>
                    </a:cubicBezTo>
                    <a:cubicBezTo>
                      <a:pt x="1258" y="3219"/>
                      <a:pt x="1078" y="3260"/>
                      <a:pt x="955" y="3354"/>
                    </a:cubicBezTo>
                    <a:cubicBezTo>
                      <a:pt x="0" y="4084"/>
                      <a:pt x="5980" y="6049"/>
                      <a:pt x="5980" y="6049"/>
                    </a:cubicBezTo>
                    <a:cubicBezTo>
                      <a:pt x="5980" y="6049"/>
                      <a:pt x="2751" y="11243"/>
                      <a:pt x="3622" y="11664"/>
                    </a:cubicBezTo>
                    <a:cubicBezTo>
                      <a:pt x="3654" y="11679"/>
                      <a:pt x="3690" y="11687"/>
                      <a:pt x="3728" y="11687"/>
                    </a:cubicBezTo>
                    <a:cubicBezTo>
                      <a:pt x="4741" y="11687"/>
                      <a:pt x="7636" y="6470"/>
                      <a:pt x="7636" y="6470"/>
                    </a:cubicBezTo>
                    <a:cubicBezTo>
                      <a:pt x="7636" y="6470"/>
                      <a:pt x="11512" y="8362"/>
                      <a:pt x="12904" y="8362"/>
                    </a:cubicBezTo>
                    <a:cubicBezTo>
                      <a:pt x="13224" y="8362"/>
                      <a:pt x="13413" y="8262"/>
                      <a:pt x="13392" y="8014"/>
                    </a:cubicBezTo>
                    <a:cubicBezTo>
                      <a:pt x="13251" y="6695"/>
                      <a:pt x="7889" y="5263"/>
                      <a:pt x="7889" y="5263"/>
                    </a:cubicBezTo>
                    <a:cubicBezTo>
                      <a:pt x="7889" y="5263"/>
                      <a:pt x="10809" y="294"/>
                      <a:pt x="9742" y="13"/>
                    </a:cubicBezTo>
                    <a:cubicBezTo>
                      <a:pt x="9712" y="5"/>
                      <a:pt x="9680" y="0"/>
                      <a:pt x="9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7" name="Google Shape;3657;p36"/>
              <p:cNvSpPr/>
              <p:nvPr/>
            </p:nvSpPr>
            <p:spPr>
              <a:xfrm>
                <a:off x="7193925" y="3631200"/>
                <a:ext cx="627500" cy="631925"/>
              </a:xfrm>
              <a:custGeom>
                <a:rect b="b" l="l" r="r" t="t"/>
                <a:pathLst>
                  <a:path extrusionOk="0" h="25277" w="25100">
                    <a:moveTo>
                      <a:pt x="13739" y="1"/>
                    </a:moveTo>
                    <a:cubicBezTo>
                      <a:pt x="12545" y="1"/>
                      <a:pt x="11388" y="689"/>
                      <a:pt x="10837" y="1851"/>
                    </a:cubicBezTo>
                    <a:cubicBezTo>
                      <a:pt x="10753" y="2047"/>
                      <a:pt x="10669" y="2272"/>
                      <a:pt x="10613" y="2497"/>
                    </a:cubicBezTo>
                    <a:cubicBezTo>
                      <a:pt x="10585" y="2581"/>
                      <a:pt x="10529" y="2693"/>
                      <a:pt x="10500" y="2777"/>
                    </a:cubicBezTo>
                    <a:cubicBezTo>
                      <a:pt x="10136" y="3732"/>
                      <a:pt x="10051" y="4743"/>
                      <a:pt x="10136" y="5669"/>
                    </a:cubicBezTo>
                    <a:cubicBezTo>
                      <a:pt x="9490" y="4883"/>
                      <a:pt x="8704" y="4321"/>
                      <a:pt x="7749" y="3788"/>
                    </a:cubicBezTo>
                    <a:cubicBezTo>
                      <a:pt x="7693" y="3760"/>
                      <a:pt x="7637" y="3732"/>
                      <a:pt x="7581" y="3704"/>
                    </a:cubicBezTo>
                    <a:cubicBezTo>
                      <a:pt x="7497" y="3648"/>
                      <a:pt x="7440" y="3620"/>
                      <a:pt x="7412" y="3620"/>
                    </a:cubicBezTo>
                    <a:cubicBezTo>
                      <a:pt x="7384" y="3592"/>
                      <a:pt x="7356" y="3592"/>
                      <a:pt x="7356" y="3592"/>
                    </a:cubicBezTo>
                    <a:cubicBezTo>
                      <a:pt x="7272" y="3535"/>
                      <a:pt x="7160" y="3507"/>
                      <a:pt x="7047" y="3451"/>
                    </a:cubicBezTo>
                    <a:lnTo>
                      <a:pt x="7019" y="3451"/>
                    </a:lnTo>
                    <a:cubicBezTo>
                      <a:pt x="6935" y="3423"/>
                      <a:pt x="6823" y="3395"/>
                      <a:pt x="6738" y="3367"/>
                    </a:cubicBezTo>
                    <a:lnTo>
                      <a:pt x="6710" y="3367"/>
                    </a:lnTo>
                    <a:cubicBezTo>
                      <a:pt x="6471" y="3311"/>
                      <a:pt x="6230" y="3283"/>
                      <a:pt x="5990" y="3283"/>
                    </a:cubicBezTo>
                    <a:cubicBezTo>
                      <a:pt x="4796" y="3283"/>
                      <a:pt x="3655" y="3962"/>
                      <a:pt x="3117" y="5108"/>
                    </a:cubicBezTo>
                    <a:cubicBezTo>
                      <a:pt x="2612" y="6202"/>
                      <a:pt x="2752" y="7438"/>
                      <a:pt x="3426" y="8336"/>
                    </a:cubicBezTo>
                    <a:cubicBezTo>
                      <a:pt x="2303" y="8420"/>
                      <a:pt x="1264" y="9066"/>
                      <a:pt x="731" y="10161"/>
                    </a:cubicBezTo>
                    <a:cubicBezTo>
                      <a:pt x="1" y="11761"/>
                      <a:pt x="674" y="13670"/>
                      <a:pt x="2275" y="14400"/>
                    </a:cubicBezTo>
                    <a:cubicBezTo>
                      <a:pt x="2471" y="14513"/>
                      <a:pt x="2696" y="14597"/>
                      <a:pt x="2920" y="14625"/>
                    </a:cubicBezTo>
                    <a:cubicBezTo>
                      <a:pt x="3061" y="14709"/>
                      <a:pt x="3201" y="14765"/>
                      <a:pt x="3341" y="14793"/>
                    </a:cubicBezTo>
                    <a:cubicBezTo>
                      <a:pt x="3398" y="14821"/>
                      <a:pt x="3454" y="14821"/>
                      <a:pt x="3482" y="14849"/>
                    </a:cubicBezTo>
                    <a:cubicBezTo>
                      <a:pt x="3594" y="14878"/>
                      <a:pt x="3678" y="14906"/>
                      <a:pt x="3763" y="14934"/>
                    </a:cubicBezTo>
                    <a:cubicBezTo>
                      <a:pt x="3847" y="14962"/>
                      <a:pt x="3903" y="14962"/>
                      <a:pt x="3959" y="14990"/>
                    </a:cubicBezTo>
                    <a:cubicBezTo>
                      <a:pt x="4043" y="14990"/>
                      <a:pt x="4128" y="15018"/>
                      <a:pt x="4212" y="15046"/>
                    </a:cubicBezTo>
                    <a:cubicBezTo>
                      <a:pt x="4268" y="15046"/>
                      <a:pt x="4352" y="15046"/>
                      <a:pt x="4408" y="15074"/>
                    </a:cubicBezTo>
                    <a:lnTo>
                      <a:pt x="4521" y="15074"/>
                    </a:lnTo>
                    <a:cubicBezTo>
                      <a:pt x="4847" y="15126"/>
                      <a:pt x="5173" y="15148"/>
                      <a:pt x="5496" y="15148"/>
                    </a:cubicBezTo>
                    <a:cubicBezTo>
                      <a:pt x="5869" y="15148"/>
                      <a:pt x="6238" y="15119"/>
                      <a:pt x="6598" y="15074"/>
                    </a:cubicBezTo>
                    <a:lnTo>
                      <a:pt x="6598" y="15074"/>
                    </a:lnTo>
                    <a:cubicBezTo>
                      <a:pt x="5980" y="15467"/>
                      <a:pt x="5475" y="15916"/>
                      <a:pt x="5054" y="16422"/>
                    </a:cubicBezTo>
                    <a:cubicBezTo>
                      <a:pt x="4717" y="16815"/>
                      <a:pt x="4408" y="17264"/>
                      <a:pt x="4156" y="17769"/>
                    </a:cubicBezTo>
                    <a:lnTo>
                      <a:pt x="4128" y="17769"/>
                    </a:lnTo>
                    <a:cubicBezTo>
                      <a:pt x="4099" y="17825"/>
                      <a:pt x="4071" y="17910"/>
                      <a:pt x="4015" y="17966"/>
                    </a:cubicBezTo>
                    <a:cubicBezTo>
                      <a:pt x="3987" y="18022"/>
                      <a:pt x="3959" y="18078"/>
                      <a:pt x="3931" y="18134"/>
                    </a:cubicBezTo>
                    <a:cubicBezTo>
                      <a:pt x="3847" y="18275"/>
                      <a:pt x="3819" y="18331"/>
                      <a:pt x="3819" y="18331"/>
                    </a:cubicBezTo>
                    <a:cubicBezTo>
                      <a:pt x="3061" y="19931"/>
                      <a:pt x="3763" y="21840"/>
                      <a:pt x="5335" y="22598"/>
                    </a:cubicBezTo>
                    <a:cubicBezTo>
                      <a:pt x="5771" y="22799"/>
                      <a:pt x="6229" y="22894"/>
                      <a:pt x="6679" y="22894"/>
                    </a:cubicBezTo>
                    <a:cubicBezTo>
                      <a:pt x="7360" y="22894"/>
                      <a:pt x="8023" y="22678"/>
                      <a:pt x="8563" y="22289"/>
                    </a:cubicBezTo>
                    <a:cubicBezTo>
                      <a:pt x="8648" y="23412"/>
                      <a:pt x="9293" y="24451"/>
                      <a:pt x="10388" y="24956"/>
                    </a:cubicBezTo>
                    <a:cubicBezTo>
                      <a:pt x="10833" y="25174"/>
                      <a:pt x="11302" y="25277"/>
                      <a:pt x="11766" y="25277"/>
                    </a:cubicBezTo>
                    <a:cubicBezTo>
                      <a:pt x="12678" y="25277"/>
                      <a:pt x="13564" y="24878"/>
                      <a:pt x="14178" y="24170"/>
                    </a:cubicBezTo>
                    <a:cubicBezTo>
                      <a:pt x="14234" y="24086"/>
                      <a:pt x="14291" y="24030"/>
                      <a:pt x="14347" y="23946"/>
                    </a:cubicBezTo>
                    <a:cubicBezTo>
                      <a:pt x="14347" y="23918"/>
                      <a:pt x="14375" y="23918"/>
                      <a:pt x="14375" y="23890"/>
                    </a:cubicBezTo>
                    <a:cubicBezTo>
                      <a:pt x="14431" y="23833"/>
                      <a:pt x="14459" y="23777"/>
                      <a:pt x="14487" y="23721"/>
                    </a:cubicBezTo>
                    <a:cubicBezTo>
                      <a:pt x="14543" y="23637"/>
                      <a:pt x="14599" y="23525"/>
                      <a:pt x="14627" y="23440"/>
                    </a:cubicBezTo>
                    <a:cubicBezTo>
                      <a:pt x="14740" y="23244"/>
                      <a:pt x="14824" y="23019"/>
                      <a:pt x="14852" y="22795"/>
                    </a:cubicBezTo>
                    <a:cubicBezTo>
                      <a:pt x="15273" y="21896"/>
                      <a:pt x="15385" y="20970"/>
                      <a:pt x="15385" y="20043"/>
                    </a:cubicBezTo>
                    <a:cubicBezTo>
                      <a:pt x="15385" y="20043"/>
                      <a:pt x="15526" y="19341"/>
                      <a:pt x="15891" y="19257"/>
                    </a:cubicBezTo>
                    <a:cubicBezTo>
                      <a:pt x="15920" y="19250"/>
                      <a:pt x="15950" y="19247"/>
                      <a:pt x="15979" y="19247"/>
                    </a:cubicBezTo>
                    <a:cubicBezTo>
                      <a:pt x="16313" y="19247"/>
                      <a:pt x="16621" y="19650"/>
                      <a:pt x="16621" y="19650"/>
                    </a:cubicBezTo>
                    <a:cubicBezTo>
                      <a:pt x="16986" y="19931"/>
                      <a:pt x="17379" y="20184"/>
                      <a:pt x="17772" y="20380"/>
                    </a:cubicBezTo>
                    <a:lnTo>
                      <a:pt x="17800" y="20380"/>
                    </a:lnTo>
                    <a:cubicBezTo>
                      <a:pt x="18053" y="20493"/>
                      <a:pt x="18277" y="20605"/>
                      <a:pt x="18530" y="20689"/>
                    </a:cubicBezTo>
                    <a:cubicBezTo>
                      <a:pt x="18558" y="20689"/>
                      <a:pt x="18558" y="20717"/>
                      <a:pt x="18586" y="20717"/>
                    </a:cubicBezTo>
                    <a:cubicBezTo>
                      <a:pt x="18867" y="20801"/>
                      <a:pt x="19176" y="20914"/>
                      <a:pt x="19512" y="20998"/>
                    </a:cubicBezTo>
                    <a:cubicBezTo>
                      <a:pt x="19569" y="20998"/>
                      <a:pt x="19653" y="21026"/>
                      <a:pt x="19709" y="21054"/>
                    </a:cubicBezTo>
                    <a:cubicBezTo>
                      <a:pt x="19849" y="21082"/>
                      <a:pt x="19934" y="21110"/>
                      <a:pt x="19934" y="21110"/>
                    </a:cubicBezTo>
                    <a:cubicBezTo>
                      <a:pt x="20138" y="21150"/>
                      <a:pt x="20342" y="21170"/>
                      <a:pt x="20544" y="21170"/>
                    </a:cubicBezTo>
                    <a:cubicBezTo>
                      <a:pt x="22029" y="21170"/>
                      <a:pt x="23371" y="20116"/>
                      <a:pt x="23668" y="18583"/>
                    </a:cubicBezTo>
                    <a:cubicBezTo>
                      <a:pt x="23920" y="17404"/>
                      <a:pt x="23471" y="16253"/>
                      <a:pt x="22601" y="15523"/>
                    </a:cubicBezTo>
                    <a:cubicBezTo>
                      <a:pt x="23668" y="15186"/>
                      <a:pt x="24538" y="14288"/>
                      <a:pt x="24762" y="13109"/>
                    </a:cubicBezTo>
                    <a:cubicBezTo>
                      <a:pt x="25099" y="11396"/>
                      <a:pt x="23976" y="9712"/>
                      <a:pt x="22264" y="9375"/>
                    </a:cubicBezTo>
                    <a:cubicBezTo>
                      <a:pt x="22079" y="9334"/>
                      <a:pt x="21909" y="9308"/>
                      <a:pt x="21743" y="9308"/>
                    </a:cubicBezTo>
                    <a:cubicBezTo>
                      <a:pt x="21682" y="9308"/>
                      <a:pt x="21622" y="9311"/>
                      <a:pt x="21562" y="9319"/>
                    </a:cubicBezTo>
                    <a:cubicBezTo>
                      <a:pt x="21422" y="9291"/>
                      <a:pt x="21281" y="9263"/>
                      <a:pt x="21141" y="9263"/>
                    </a:cubicBezTo>
                    <a:cubicBezTo>
                      <a:pt x="21141" y="9263"/>
                      <a:pt x="21113" y="9235"/>
                      <a:pt x="21113" y="9235"/>
                    </a:cubicBezTo>
                    <a:lnTo>
                      <a:pt x="20720" y="9235"/>
                    </a:lnTo>
                    <a:cubicBezTo>
                      <a:pt x="20645" y="9225"/>
                      <a:pt x="20573" y="9222"/>
                      <a:pt x="20502" y="9222"/>
                    </a:cubicBezTo>
                    <a:cubicBezTo>
                      <a:pt x="20361" y="9222"/>
                      <a:pt x="20224" y="9235"/>
                      <a:pt x="20074" y="9235"/>
                    </a:cubicBezTo>
                    <a:cubicBezTo>
                      <a:pt x="20439" y="8898"/>
                      <a:pt x="20720" y="8505"/>
                      <a:pt x="21000" y="8055"/>
                    </a:cubicBezTo>
                    <a:cubicBezTo>
                      <a:pt x="21085" y="7971"/>
                      <a:pt x="21141" y="7859"/>
                      <a:pt x="21225" y="7718"/>
                    </a:cubicBezTo>
                    <a:cubicBezTo>
                      <a:pt x="21225" y="7718"/>
                      <a:pt x="21253" y="7690"/>
                      <a:pt x="21253" y="7662"/>
                    </a:cubicBezTo>
                    <a:cubicBezTo>
                      <a:pt x="21309" y="7550"/>
                      <a:pt x="21393" y="7438"/>
                      <a:pt x="21450" y="7325"/>
                    </a:cubicBezTo>
                    <a:cubicBezTo>
                      <a:pt x="21478" y="7241"/>
                      <a:pt x="21506" y="7213"/>
                      <a:pt x="21562" y="7157"/>
                    </a:cubicBezTo>
                    <a:cubicBezTo>
                      <a:pt x="21618" y="7017"/>
                      <a:pt x="21646" y="6932"/>
                      <a:pt x="21646" y="6932"/>
                    </a:cubicBezTo>
                    <a:cubicBezTo>
                      <a:pt x="21702" y="6848"/>
                      <a:pt x="21758" y="6736"/>
                      <a:pt x="21786" y="6652"/>
                    </a:cubicBezTo>
                    <a:cubicBezTo>
                      <a:pt x="22320" y="5136"/>
                      <a:pt x="21618" y="3395"/>
                      <a:pt x="20130" y="2693"/>
                    </a:cubicBezTo>
                    <a:cubicBezTo>
                      <a:pt x="19686" y="2488"/>
                      <a:pt x="19223" y="2389"/>
                      <a:pt x="18769" y="2389"/>
                    </a:cubicBezTo>
                    <a:cubicBezTo>
                      <a:pt x="18102" y="2389"/>
                      <a:pt x="17452" y="2601"/>
                      <a:pt x="16902" y="3002"/>
                    </a:cubicBezTo>
                    <a:cubicBezTo>
                      <a:pt x="16845" y="1879"/>
                      <a:pt x="16172" y="840"/>
                      <a:pt x="15077" y="307"/>
                    </a:cubicBezTo>
                    <a:cubicBezTo>
                      <a:pt x="14646" y="99"/>
                      <a:pt x="14190" y="1"/>
                      <a:pt x="13739"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8" name="Google Shape;3658;p36"/>
              <p:cNvSpPr/>
              <p:nvPr/>
            </p:nvSpPr>
            <p:spPr>
              <a:xfrm>
                <a:off x="7532225" y="3667575"/>
                <a:ext cx="39325" cy="35000"/>
              </a:xfrm>
              <a:custGeom>
                <a:rect b="b" l="l" r="r" t="t"/>
                <a:pathLst>
                  <a:path extrusionOk="0" h="1400" w="1573">
                    <a:moveTo>
                      <a:pt x="788" y="1"/>
                    </a:moveTo>
                    <a:cubicBezTo>
                      <a:pt x="591" y="1"/>
                      <a:pt x="392" y="86"/>
                      <a:pt x="253" y="256"/>
                    </a:cubicBezTo>
                    <a:cubicBezTo>
                      <a:pt x="1" y="536"/>
                      <a:pt x="57" y="985"/>
                      <a:pt x="337" y="1238"/>
                    </a:cubicBezTo>
                    <a:cubicBezTo>
                      <a:pt x="472" y="1348"/>
                      <a:pt x="633" y="1399"/>
                      <a:pt x="790" y="1399"/>
                    </a:cubicBezTo>
                    <a:cubicBezTo>
                      <a:pt x="994" y="1399"/>
                      <a:pt x="1193" y="1313"/>
                      <a:pt x="1320" y="1154"/>
                    </a:cubicBezTo>
                    <a:cubicBezTo>
                      <a:pt x="1573" y="845"/>
                      <a:pt x="1545" y="396"/>
                      <a:pt x="1236" y="171"/>
                    </a:cubicBezTo>
                    <a:cubicBezTo>
                      <a:pt x="1109" y="58"/>
                      <a:pt x="949" y="1"/>
                      <a:pt x="78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9" name="Google Shape;3659;p36"/>
              <p:cNvSpPr/>
              <p:nvPr/>
            </p:nvSpPr>
            <p:spPr>
              <a:xfrm>
                <a:off x="7344825" y="4091025"/>
                <a:ext cx="39325" cy="35125"/>
              </a:xfrm>
              <a:custGeom>
                <a:rect b="b" l="l" r="r" t="t"/>
                <a:pathLst>
                  <a:path extrusionOk="0" h="1405" w="1573">
                    <a:moveTo>
                      <a:pt x="804" y="1"/>
                    </a:moveTo>
                    <a:cubicBezTo>
                      <a:pt x="602" y="1"/>
                      <a:pt x="396" y="88"/>
                      <a:pt x="253" y="247"/>
                    </a:cubicBezTo>
                    <a:cubicBezTo>
                      <a:pt x="1" y="555"/>
                      <a:pt x="57" y="1005"/>
                      <a:pt x="338" y="1257"/>
                    </a:cubicBezTo>
                    <a:cubicBezTo>
                      <a:pt x="472" y="1355"/>
                      <a:pt x="632" y="1405"/>
                      <a:pt x="791" y="1405"/>
                    </a:cubicBezTo>
                    <a:cubicBezTo>
                      <a:pt x="999" y="1405"/>
                      <a:pt x="1205" y="1320"/>
                      <a:pt x="1348" y="1145"/>
                    </a:cubicBezTo>
                    <a:cubicBezTo>
                      <a:pt x="1573" y="864"/>
                      <a:pt x="1545" y="415"/>
                      <a:pt x="1236" y="162"/>
                    </a:cubicBezTo>
                    <a:cubicBezTo>
                      <a:pt x="1114" y="52"/>
                      <a:pt x="960" y="1"/>
                      <a:pt x="80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0" name="Google Shape;3660;p36"/>
              <p:cNvSpPr/>
              <p:nvPr/>
            </p:nvSpPr>
            <p:spPr>
              <a:xfrm>
                <a:off x="7355350" y="3766075"/>
                <a:ext cx="39325" cy="35000"/>
              </a:xfrm>
              <a:custGeom>
                <a:rect b="b" l="l" r="r" t="t"/>
                <a:pathLst>
                  <a:path extrusionOk="0" h="1400" w="1573">
                    <a:moveTo>
                      <a:pt x="781" y="0"/>
                    </a:moveTo>
                    <a:cubicBezTo>
                      <a:pt x="574" y="0"/>
                      <a:pt x="368" y="87"/>
                      <a:pt x="225" y="246"/>
                    </a:cubicBezTo>
                    <a:cubicBezTo>
                      <a:pt x="1" y="555"/>
                      <a:pt x="29" y="1004"/>
                      <a:pt x="338" y="1229"/>
                    </a:cubicBezTo>
                    <a:cubicBezTo>
                      <a:pt x="464" y="1342"/>
                      <a:pt x="624" y="1399"/>
                      <a:pt x="786" y="1399"/>
                    </a:cubicBezTo>
                    <a:cubicBezTo>
                      <a:pt x="983" y="1399"/>
                      <a:pt x="1181" y="1314"/>
                      <a:pt x="1320" y="1144"/>
                    </a:cubicBezTo>
                    <a:cubicBezTo>
                      <a:pt x="1573" y="864"/>
                      <a:pt x="1517" y="414"/>
                      <a:pt x="1236" y="162"/>
                    </a:cubicBezTo>
                    <a:cubicBezTo>
                      <a:pt x="1102" y="52"/>
                      <a:pt x="941" y="0"/>
                      <a:pt x="7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1" name="Google Shape;3661;p36"/>
              <p:cNvSpPr/>
              <p:nvPr/>
            </p:nvSpPr>
            <p:spPr>
              <a:xfrm>
                <a:off x="7735775" y="3913275"/>
                <a:ext cx="34400" cy="35125"/>
              </a:xfrm>
              <a:custGeom>
                <a:rect b="b" l="l" r="r" t="t"/>
                <a:pathLst>
                  <a:path extrusionOk="0" h="1405" w="1376">
                    <a:moveTo>
                      <a:pt x="674" y="1"/>
                    </a:moveTo>
                    <a:cubicBezTo>
                      <a:pt x="309" y="1"/>
                      <a:pt x="0" y="338"/>
                      <a:pt x="0" y="703"/>
                    </a:cubicBezTo>
                    <a:cubicBezTo>
                      <a:pt x="0" y="1096"/>
                      <a:pt x="309" y="1405"/>
                      <a:pt x="674" y="1405"/>
                    </a:cubicBezTo>
                    <a:cubicBezTo>
                      <a:pt x="1067" y="1405"/>
                      <a:pt x="1376" y="1096"/>
                      <a:pt x="1376" y="703"/>
                    </a:cubicBezTo>
                    <a:cubicBezTo>
                      <a:pt x="1376" y="338"/>
                      <a:pt x="1067" y="1"/>
                      <a:pt x="674"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2" name="Google Shape;3662;p36"/>
              <p:cNvSpPr/>
              <p:nvPr/>
            </p:nvSpPr>
            <p:spPr>
              <a:xfrm>
                <a:off x="7570125" y="3716800"/>
                <a:ext cx="26000" cy="23800"/>
              </a:xfrm>
              <a:custGeom>
                <a:rect b="b" l="l" r="r" t="t"/>
                <a:pathLst>
                  <a:path extrusionOk="0" h="952" w="1040">
                    <a:moveTo>
                      <a:pt x="521" y="1"/>
                    </a:moveTo>
                    <a:cubicBezTo>
                      <a:pt x="392" y="1"/>
                      <a:pt x="263" y="58"/>
                      <a:pt x="169" y="168"/>
                    </a:cubicBezTo>
                    <a:cubicBezTo>
                      <a:pt x="1" y="392"/>
                      <a:pt x="29" y="673"/>
                      <a:pt x="225" y="841"/>
                    </a:cubicBezTo>
                    <a:cubicBezTo>
                      <a:pt x="312" y="916"/>
                      <a:pt x="421" y="952"/>
                      <a:pt x="528" y="952"/>
                    </a:cubicBezTo>
                    <a:cubicBezTo>
                      <a:pt x="662" y="952"/>
                      <a:pt x="793" y="895"/>
                      <a:pt x="871" y="785"/>
                    </a:cubicBezTo>
                    <a:cubicBezTo>
                      <a:pt x="1039" y="589"/>
                      <a:pt x="1011" y="280"/>
                      <a:pt x="815" y="111"/>
                    </a:cubicBezTo>
                    <a:cubicBezTo>
                      <a:pt x="728" y="37"/>
                      <a:pt x="624" y="1"/>
                      <a:pt x="5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3" name="Google Shape;3663;p36"/>
              <p:cNvSpPr/>
              <p:nvPr/>
            </p:nvSpPr>
            <p:spPr>
              <a:xfrm>
                <a:off x="7372900" y="3923675"/>
                <a:ext cx="21775" cy="19950"/>
              </a:xfrm>
              <a:custGeom>
                <a:rect b="b" l="l" r="r" t="t"/>
                <a:pathLst>
                  <a:path extrusionOk="0" h="798" w="871">
                    <a:moveTo>
                      <a:pt x="453" y="0"/>
                    </a:moveTo>
                    <a:cubicBezTo>
                      <a:pt x="337" y="0"/>
                      <a:pt x="221" y="51"/>
                      <a:pt x="141" y="146"/>
                    </a:cubicBezTo>
                    <a:cubicBezTo>
                      <a:pt x="1" y="315"/>
                      <a:pt x="29" y="568"/>
                      <a:pt x="197" y="708"/>
                    </a:cubicBezTo>
                    <a:cubicBezTo>
                      <a:pt x="270" y="769"/>
                      <a:pt x="353" y="798"/>
                      <a:pt x="436" y="798"/>
                    </a:cubicBezTo>
                    <a:cubicBezTo>
                      <a:pt x="544" y="798"/>
                      <a:pt x="651" y="747"/>
                      <a:pt x="731" y="652"/>
                    </a:cubicBezTo>
                    <a:cubicBezTo>
                      <a:pt x="871" y="483"/>
                      <a:pt x="871" y="231"/>
                      <a:pt x="702" y="90"/>
                    </a:cubicBezTo>
                    <a:cubicBezTo>
                      <a:pt x="630" y="30"/>
                      <a:pt x="541" y="0"/>
                      <a:pt x="453"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4" name="Google Shape;3664;p36"/>
              <p:cNvSpPr/>
              <p:nvPr/>
            </p:nvSpPr>
            <p:spPr>
              <a:xfrm>
                <a:off x="7684525" y="3955450"/>
                <a:ext cx="26000" cy="23100"/>
              </a:xfrm>
              <a:custGeom>
                <a:rect b="b" l="l" r="r" t="t"/>
                <a:pathLst>
                  <a:path extrusionOk="0" h="924" w="1040">
                    <a:moveTo>
                      <a:pt x="512" y="0"/>
                    </a:moveTo>
                    <a:cubicBezTo>
                      <a:pt x="378" y="0"/>
                      <a:pt x="247" y="57"/>
                      <a:pt x="169" y="167"/>
                    </a:cubicBezTo>
                    <a:cubicBezTo>
                      <a:pt x="1" y="363"/>
                      <a:pt x="29" y="644"/>
                      <a:pt x="225" y="813"/>
                    </a:cubicBezTo>
                    <a:cubicBezTo>
                      <a:pt x="312" y="887"/>
                      <a:pt x="416" y="923"/>
                      <a:pt x="519" y="923"/>
                    </a:cubicBezTo>
                    <a:cubicBezTo>
                      <a:pt x="648" y="923"/>
                      <a:pt x="777" y="866"/>
                      <a:pt x="871" y="756"/>
                    </a:cubicBezTo>
                    <a:cubicBezTo>
                      <a:pt x="1040" y="560"/>
                      <a:pt x="1011" y="251"/>
                      <a:pt x="815" y="111"/>
                    </a:cubicBezTo>
                    <a:cubicBezTo>
                      <a:pt x="728" y="36"/>
                      <a:pt x="619" y="0"/>
                      <a:pt x="51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5" name="Google Shape;3665;p36"/>
              <p:cNvSpPr/>
              <p:nvPr/>
            </p:nvSpPr>
            <p:spPr>
              <a:xfrm>
                <a:off x="7631900" y="4070550"/>
                <a:ext cx="25975" cy="23800"/>
              </a:xfrm>
              <a:custGeom>
                <a:rect b="b" l="l" r="r" t="t"/>
                <a:pathLst>
                  <a:path extrusionOk="0" h="952" w="1039">
                    <a:moveTo>
                      <a:pt x="509" y="0"/>
                    </a:moveTo>
                    <a:cubicBezTo>
                      <a:pt x="372" y="0"/>
                      <a:pt x="234" y="58"/>
                      <a:pt x="141" y="167"/>
                    </a:cubicBezTo>
                    <a:cubicBezTo>
                      <a:pt x="0" y="364"/>
                      <a:pt x="28" y="673"/>
                      <a:pt x="225" y="841"/>
                    </a:cubicBezTo>
                    <a:cubicBezTo>
                      <a:pt x="312" y="916"/>
                      <a:pt x="415" y="952"/>
                      <a:pt x="518" y="952"/>
                    </a:cubicBezTo>
                    <a:cubicBezTo>
                      <a:pt x="648" y="952"/>
                      <a:pt x="777" y="894"/>
                      <a:pt x="870" y="785"/>
                    </a:cubicBezTo>
                    <a:cubicBezTo>
                      <a:pt x="1039" y="588"/>
                      <a:pt x="1011" y="279"/>
                      <a:pt x="814" y="111"/>
                    </a:cubicBezTo>
                    <a:cubicBezTo>
                      <a:pt x="727" y="36"/>
                      <a:pt x="618" y="0"/>
                      <a:pt x="509"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6" name="Google Shape;3666;p36"/>
              <p:cNvSpPr/>
              <p:nvPr/>
            </p:nvSpPr>
            <p:spPr>
              <a:xfrm>
                <a:off x="7357450" y="4049500"/>
                <a:ext cx="26000" cy="23100"/>
              </a:xfrm>
              <a:custGeom>
                <a:rect b="b" l="l" r="r" t="t"/>
                <a:pathLst>
                  <a:path extrusionOk="0" h="924" w="1040">
                    <a:moveTo>
                      <a:pt x="522" y="0"/>
                    </a:moveTo>
                    <a:cubicBezTo>
                      <a:pt x="392" y="0"/>
                      <a:pt x="263" y="57"/>
                      <a:pt x="169" y="167"/>
                    </a:cubicBezTo>
                    <a:cubicBezTo>
                      <a:pt x="1" y="363"/>
                      <a:pt x="29" y="644"/>
                      <a:pt x="226" y="813"/>
                    </a:cubicBezTo>
                    <a:cubicBezTo>
                      <a:pt x="313" y="887"/>
                      <a:pt x="422" y="923"/>
                      <a:pt x="528" y="923"/>
                    </a:cubicBezTo>
                    <a:cubicBezTo>
                      <a:pt x="662" y="923"/>
                      <a:pt x="793" y="866"/>
                      <a:pt x="871" y="757"/>
                    </a:cubicBezTo>
                    <a:cubicBezTo>
                      <a:pt x="1040" y="560"/>
                      <a:pt x="1012" y="279"/>
                      <a:pt x="815" y="111"/>
                    </a:cubicBezTo>
                    <a:cubicBezTo>
                      <a:pt x="728" y="36"/>
                      <a:pt x="625" y="0"/>
                      <a:pt x="522"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7" name="Google Shape;3667;p36"/>
              <p:cNvSpPr/>
              <p:nvPr/>
            </p:nvSpPr>
            <p:spPr>
              <a:xfrm>
                <a:off x="7299900" y="4111025"/>
                <a:ext cx="19675" cy="17400"/>
              </a:xfrm>
              <a:custGeom>
                <a:rect b="b" l="l" r="r" t="t"/>
                <a:pathLst>
                  <a:path extrusionOk="0" h="696" w="787">
                    <a:moveTo>
                      <a:pt x="381" y="0"/>
                    </a:moveTo>
                    <a:cubicBezTo>
                      <a:pt x="284" y="0"/>
                      <a:pt x="190" y="43"/>
                      <a:pt x="113" y="120"/>
                    </a:cubicBezTo>
                    <a:cubicBezTo>
                      <a:pt x="1" y="261"/>
                      <a:pt x="1" y="485"/>
                      <a:pt x="169" y="626"/>
                    </a:cubicBezTo>
                    <a:cubicBezTo>
                      <a:pt x="228" y="673"/>
                      <a:pt x="301" y="695"/>
                      <a:pt x="375" y="695"/>
                    </a:cubicBezTo>
                    <a:cubicBezTo>
                      <a:pt x="478" y="695"/>
                      <a:pt x="581" y="651"/>
                      <a:pt x="647" y="570"/>
                    </a:cubicBezTo>
                    <a:cubicBezTo>
                      <a:pt x="787" y="429"/>
                      <a:pt x="759" y="205"/>
                      <a:pt x="618"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8" name="Google Shape;3668;p36"/>
              <p:cNvSpPr/>
              <p:nvPr/>
            </p:nvSpPr>
            <p:spPr>
              <a:xfrm>
                <a:off x="7431850" y="4195950"/>
                <a:ext cx="19675" cy="17625"/>
              </a:xfrm>
              <a:custGeom>
                <a:rect b="b" l="l" r="r" t="t"/>
                <a:pathLst>
                  <a:path extrusionOk="0" h="705" w="787">
                    <a:moveTo>
                      <a:pt x="381" y="0"/>
                    </a:moveTo>
                    <a:cubicBezTo>
                      <a:pt x="284" y="0"/>
                      <a:pt x="190" y="43"/>
                      <a:pt x="113" y="120"/>
                    </a:cubicBezTo>
                    <a:cubicBezTo>
                      <a:pt x="1" y="289"/>
                      <a:pt x="29" y="485"/>
                      <a:pt x="169" y="626"/>
                    </a:cubicBezTo>
                    <a:cubicBezTo>
                      <a:pt x="232" y="676"/>
                      <a:pt x="313" y="704"/>
                      <a:pt x="392" y="704"/>
                    </a:cubicBezTo>
                    <a:cubicBezTo>
                      <a:pt x="489" y="704"/>
                      <a:pt x="585" y="662"/>
                      <a:pt x="647" y="570"/>
                    </a:cubicBezTo>
                    <a:cubicBezTo>
                      <a:pt x="787" y="429"/>
                      <a:pt x="759" y="205"/>
                      <a:pt x="619" y="92"/>
                    </a:cubicBezTo>
                    <a:cubicBezTo>
                      <a:pt x="543" y="29"/>
                      <a:pt x="461" y="0"/>
                      <a:pt x="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9" name="Google Shape;3669;p36"/>
              <p:cNvSpPr/>
              <p:nvPr/>
            </p:nvSpPr>
            <p:spPr>
              <a:xfrm>
                <a:off x="7399350" y="3811125"/>
                <a:ext cx="266250" cy="257075"/>
              </a:xfrm>
              <a:custGeom>
                <a:rect b="b" l="l" r="r" t="t"/>
                <a:pathLst>
                  <a:path extrusionOk="0" h="10283" w="10650">
                    <a:moveTo>
                      <a:pt x="2726" y="1"/>
                    </a:moveTo>
                    <a:cubicBezTo>
                      <a:pt x="2679" y="1"/>
                      <a:pt x="2634" y="15"/>
                      <a:pt x="2592" y="44"/>
                    </a:cubicBezTo>
                    <a:cubicBezTo>
                      <a:pt x="1806" y="578"/>
                      <a:pt x="4024" y="4985"/>
                      <a:pt x="4024" y="4985"/>
                    </a:cubicBezTo>
                    <a:cubicBezTo>
                      <a:pt x="4024" y="4985"/>
                      <a:pt x="66" y="6529"/>
                      <a:pt x="9" y="7540"/>
                    </a:cubicBezTo>
                    <a:cubicBezTo>
                      <a:pt x="1" y="7694"/>
                      <a:pt x="98" y="7760"/>
                      <a:pt x="269" y="7760"/>
                    </a:cubicBezTo>
                    <a:cubicBezTo>
                      <a:pt x="1219" y="7760"/>
                      <a:pt x="4445" y="5743"/>
                      <a:pt x="4445" y="5743"/>
                    </a:cubicBezTo>
                    <a:cubicBezTo>
                      <a:pt x="4445" y="5743"/>
                      <a:pt x="5958" y="10283"/>
                      <a:pt x="6746" y="10283"/>
                    </a:cubicBezTo>
                    <a:cubicBezTo>
                      <a:pt x="6776" y="10283"/>
                      <a:pt x="6804" y="10277"/>
                      <a:pt x="6832" y="10263"/>
                    </a:cubicBezTo>
                    <a:cubicBezTo>
                      <a:pt x="7590" y="9927"/>
                      <a:pt x="5624" y="4873"/>
                      <a:pt x="5624" y="4873"/>
                    </a:cubicBezTo>
                    <a:cubicBezTo>
                      <a:pt x="5624" y="4873"/>
                      <a:pt x="10650" y="2627"/>
                      <a:pt x="9723" y="1981"/>
                    </a:cubicBezTo>
                    <a:cubicBezTo>
                      <a:pt x="9631" y="1918"/>
                      <a:pt x="9507" y="1889"/>
                      <a:pt x="9360" y="1889"/>
                    </a:cubicBezTo>
                    <a:cubicBezTo>
                      <a:pt x="8075" y="1889"/>
                      <a:pt x="4979" y="4059"/>
                      <a:pt x="4979" y="4059"/>
                    </a:cubicBezTo>
                    <a:cubicBezTo>
                      <a:pt x="4979" y="4059"/>
                      <a:pt x="3526" y="1"/>
                      <a:pt x="272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670" name="Google Shape;3670;p36"/>
          <p:cNvSpPr/>
          <p:nvPr/>
        </p:nvSpPr>
        <p:spPr>
          <a:xfrm>
            <a:off x="8654053" y="3063972"/>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1" name="Google Shape;3671;p36"/>
          <p:cNvSpPr/>
          <p:nvPr/>
        </p:nvSpPr>
        <p:spPr>
          <a:xfrm>
            <a:off x="8118874" y="130312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0">
    <p:spTree>
      <p:nvGrpSpPr>
        <p:cNvPr id="3672" name="Shape 3672"/>
        <p:cNvGrpSpPr/>
        <p:nvPr/>
      </p:nvGrpSpPr>
      <p:grpSpPr>
        <a:xfrm>
          <a:off x="0" y="0"/>
          <a:ext cx="0" cy="0"/>
          <a:chOff x="0" y="0"/>
          <a:chExt cx="0" cy="0"/>
        </a:xfrm>
      </p:grpSpPr>
      <p:sp>
        <p:nvSpPr>
          <p:cNvPr id="3673" name="Google Shape;3673;p37"/>
          <p:cNvSpPr/>
          <p:nvPr/>
        </p:nvSpPr>
        <p:spPr>
          <a:xfrm flipH="1">
            <a:off x="5288060" y="-13966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4" name="Google Shape;3674;p37"/>
          <p:cNvSpPr/>
          <p:nvPr/>
        </p:nvSpPr>
        <p:spPr>
          <a:xfrm flipH="1">
            <a:off x="3808835" y="402050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5" name="Google Shape;3675;p37"/>
          <p:cNvSpPr/>
          <p:nvPr/>
        </p:nvSpPr>
        <p:spPr>
          <a:xfrm flipH="1">
            <a:off x="-3880815" y="148845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6" name="Google Shape;3676;p37"/>
          <p:cNvSpPr txBox="1"/>
          <p:nvPr>
            <p:ph idx="1" type="body"/>
          </p:nvPr>
        </p:nvSpPr>
        <p:spPr>
          <a:xfrm>
            <a:off x="720000" y="1795650"/>
            <a:ext cx="3567000" cy="28038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lt2"/>
              </a:buClr>
              <a:buSzPts val="1200"/>
              <a:buChar char="●"/>
              <a:defRPr sz="1200"/>
            </a:lvl1pPr>
            <a:lvl2pPr indent="-304800" lvl="1" marL="914400" rtl="0">
              <a:lnSpc>
                <a:spcPct val="100000"/>
              </a:lnSpc>
              <a:spcBef>
                <a:spcPts val="0"/>
              </a:spcBef>
              <a:spcAft>
                <a:spcPts val="0"/>
              </a:spcAft>
              <a:buClr>
                <a:srgbClr val="434343"/>
              </a:buClr>
              <a:buSzPts val="1200"/>
              <a:buFont typeface="Roboto Condensed Light"/>
              <a:buChar char="○"/>
              <a:defRPr/>
            </a:lvl2pPr>
            <a:lvl3pPr indent="-304800" lvl="2" marL="1371600" rtl="0">
              <a:lnSpc>
                <a:spcPct val="100000"/>
              </a:lnSpc>
              <a:spcBef>
                <a:spcPts val="0"/>
              </a:spcBef>
              <a:spcAft>
                <a:spcPts val="0"/>
              </a:spcAft>
              <a:buClr>
                <a:srgbClr val="434343"/>
              </a:buClr>
              <a:buSzPts val="1200"/>
              <a:buFont typeface="Roboto Condensed Light"/>
              <a:buChar char="■"/>
              <a:defRPr/>
            </a:lvl3pPr>
            <a:lvl4pPr indent="-304800" lvl="3" marL="1828800" rtl="0">
              <a:lnSpc>
                <a:spcPct val="100000"/>
              </a:lnSpc>
              <a:spcBef>
                <a:spcPts val="0"/>
              </a:spcBef>
              <a:spcAft>
                <a:spcPts val="0"/>
              </a:spcAft>
              <a:buClr>
                <a:srgbClr val="434343"/>
              </a:buClr>
              <a:buSzPts val="1200"/>
              <a:buFont typeface="Roboto Condensed Light"/>
              <a:buChar char="●"/>
              <a:defRPr/>
            </a:lvl4pPr>
            <a:lvl5pPr indent="-304800" lvl="4" marL="2286000" rtl="0">
              <a:lnSpc>
                <a:spcPct val="100000"/>
              </a:lnSpc>
              <a:spcBef>
                <a:spcPts val="0"/>
              </a:spcBef>
              <a:spcAft>
                <a:spcPts val="0"/>
              </a:spcAft>
              <a:buClr>
                <a:srgbClr val="434343"/>
              </a:buClr>
              <a:buSzPts val="1200"/>
              <a:buFont typeface="Roboto Condensed Light"/>
              <a:buChar char="○"/>
              <a:defRPr/>
            </a:lvl5pPr>
            <a:lvl6pPr indent="-304800" lvl="5" marL="2743200" rtl="0">
              <a:lnSpc>
                <a:spcPct val="100000"/>
              </a:lnSpc>
              <a:spcBef>
                <a:spcPts val="0"/>
              </a:spcBef>
              <a:spcAft>
                <a:spcPts val="0"/>
              </a:spcAft>
              <a:buClr>
                <a:srgbClr val="434343"/>
              </a:buClr>
              <a:buSzPts val="1200"/>
              <a:buFont typeface="Roboto Condensed Light"/>
              <a:buChar char="■"/>
              <a:defRPr/>
            </a:lvl6pPr>
            <a:lvl7pPr indent="-304800" lvl="6" marL="3200400" rtl="0">
              <a:lnSpc>
                <a:spcPct val="100000"/>
              </a:lnSpc>
              <a:spcBef>
                <a:spcPts val="0"/>
              </a:spcBef>
              <a:spcAft>
                <a:spcPts val="0"/>
              </a:spcAft>
              <a:buClr>
                <a:srgbClr val="434343"/>
              </a:buClr>
              <a:buSzPts val="1200"/>
              <a:buFont typeface="Roboto Condensed Light"/>
              <a:buChar char="●"/>
              <a:defRPr/>
            </a:lvl7pPr>
            <a:lvl8pPr indent="-304800" lvl="7" marL="3657600" rtl="0">
              <a:lnSpc>
                <a:spcPct val="100000"/>
              </a:lnSpc>
              <a:spcBef>
                <a:spcPts val="0"/>
              </a:spcBef>
              <a:spcAft>
                <a:spcPts val="0"/>
              </a:spcAft>
              <a:buClr>
                <a:srgbClr val="434343"/>
              </a:buClr>
              <a:buSzPts val="1200"/>
              <a:buFont typeface="Roboto Condensed Light"/>
              <a:buChar char="○"/>
              <a:defRPr/>
            </a:lvl8pPr>
            <a:lvl9pPr indent="-304800" lvl="8" marL="4114800" rtl="0">
              <a:lnSpc>
                <a:spcPct val="100000"/>
              </a:lnSpc>
              <a:spcBef>
                <a:spcPts val="0"/>
              </a:spcBef>
              <a:spcAft>
                <a:spcPts val="0"/>
              </a:spcAft>
              <a:buClr>
                <a:srgbClr val="434343"/>
              </a:buClr>
              <a:buSzPts val="1200"/>
              <a:buFont typeface="Roboto Condensed Light"/>
              <a:buChar char="■"/>
              <a:defRPr/>
            </a:lvl9pPr>
          </a:lstStyle>
          <a:p/>
        </p:txBody>
      </p:sp>
      <p:sp>
        <p:nvSpPr>
          <p:cNvPr id="3677" name="Google Shape;3677;p37"/>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b="0"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3678" name="Google Shape;3678;p37"/>
          <p:cNvSpPr txBox="1"/>
          <p:nvPr>
            <p:ph idx="2" type="body"/>
          </p:nvPr>
        </p:nvSpPr>
        <p:spPr>
          <a:xfrm>
            <a:off x="4572000" y="1795650"/>
            <a:ext cx="3567000" cy="28038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lt2"/>
              </a:buClr>
              <a:buSzPts val="1200"/>
              <a:buChar char="●"/>
              <a:defRPr sz="1200"/>
            </a:lvl1pPr>
            <a:lvl2pPr indent="-304800" lvl="1" marL="914400" rtl="0">
              <a:lnSpc>
                <a:spcPct val="100000"/>
              </a:lnSpc>
              <a:spcBef>
                <a:spcPts val="0"/>
              </a:spcBef>
              <a:spcAft>
                <a:spcPts val="0"/>
              </a:spcAft>
              <a:buClr>
                <a:srgbClr val="434343"/>
              </a:buClr>
              <a:buSzPts val="1200"/>
              <a:buFont typeface="Roboto Condensed Light"/>
              <a:buChar char="○"/>
              <a:defRPr/>
            </a:lvl2pPr>
            <a:lvl3pPr indent="-304800" lvl="2" marL="1371600" rtl="0">
              <a:lnSpc>
                <a:spcPct val="100000"/>
              </a:lnSpc>
              <a:spcBef>
                <a:spcPts val="0"/>
              </a:spcBef>
              <a:spcAft>
                <a:spcPts val="0"/>
              </a:spcAft>
              <a:buClr>
                <a:srgbClr val="434343"/>
              </a:buClr>
              <a:buSzPts val="1200"/>
              <a:buFont typeface="Roboto Condensed Light"/>
              <a:buChar char="■"/>
              <a:defRPr/>
            </a:lvl3pPr>
            <a:lvl4pPr indent="-304800" lvl="3" marL="1828800" rtl="0">
              <a:lnSpc>
                <a:spcPct val="100000"/>
              </a:lnSpc>
              <a:spcBef>
                <a:spcPts val="0"/>
              </a:spcBef>
              <a:spcAft>
                <a:spcPts val="0"/>
              </a:spcAft>
              <a:buClr>
                <a:srgbClr val="434343"/>
              </a:buClr>
              <a:buSzPts val="1200"/>
              <a:buFont typeface="Roboto Condensed Light"/>
              <a:buChar char="●"/>
              <a:defRPr/>
            </a:lvl4pPr>
            <a:lvl5pPr indent="-304800" lvl="4" marL="2286000" rtl="0">
              <a:lnSpc>
                <a:spcPct val="100000"/>
              </a:lnSpc>
              <a:spcBef>
                <a:spcPts val="0"/>
              </a:spcBef>
              <a:spcAft>
                <a:spcPts val="0"/>
              </a:spcAft>
              <a:buClr>
                <a:srgbClr val="434343"/>
              </a:buClr>
              <a:buSzPts val="1200"/>
              <a:buFont typeface="Roboto Condensed Light"/>
              <a:buChar char="○"/>
              <a:defRPr/>
            </a:lvl5pPr>
            <a:lvl6pPr indent="-304800" lvl="5" marL="2743200" rtl="0">
              <a:lnSpc>
                <a:spcPct val="100000"/>
              </a:lnSpc>
              <a:spcBef>
                <a:spcPts val="0"/>
              </a:spcBef>
              <a:spcAft>
                <a:spcPts val="0"/>
              </a:spcAft>
              <a:buClr>
                <a:srgbClr val="434343"/>
              </a:buClr>
              <a:buSzPts val="1200"/>
              <a:buFont typeface="Roboto Condensed Light"/>
              <a:buChar char="■"/>
              <a:defRPr/>
            </a:lvl6pPr>
            <a:lvl7pPr indent="-304800" lvl="6" marL="3200400" rtl="0">
              <a:lnSpc>
                <a:spcPct val="100000"/>
              </a:lnSpc>
              <a:spcBef>
                <a:spcPts val="0"/>
              </a:spcBef>
              <a:spcAft>
                <a:spcPts val="0"/>
              </a:spcAft>
              <a:buClr>
                <a:srgbClr val="434343"/>
              </a:buClr>
              <a:buSzPts val="1200"/>
              <a:buFont typeface="Roboto Condensed Light"/>
              <a:buChar char="●"/>
              <a:defRPr/>
            </a:lvl7pPr>
            <a:lvl8pPr indent="-304800" lvl="7" marL="3657600" rtl="0">
              <a:lnSpc>
                <a:spcPct val="100000"/>
              </a:lnSpc>
              <a:spcBef>
                <a:spcPts val="0"/>
              </a:spcBef>
              <a:spcAft>
                <a:spcPts val="0"/>
              </a:spcAft>
              <a:buClr>
                <a:srgbClr val="434343"/>
              </a:buClr>
              <a:buSzPts val="1200"/>
              <a:buFont typeface="Roboto Condensed Light"/>
              <a:buChar char="○"/>
              <a:defRPr/>
            </a:lvl8pPr>
            <a:lvl9pPr indent="-304800" lvl="8" marL="4114800" rtl="0">
              <a:lnSpc>
                <a:spcPct val="100000"/>
              </a:lnSpc>
              <a:spcBef>
                <a:spcPts val="0"/>
              </a:spcBef>
              <a:spcAft>
                <a:spcPts val="0"/>
              </a:spcAft>
              <a:buClr>
                <a:srgbClr val="434343"/>
              </a:buClr>
              <a:buSzPts val="1200"/>
              <a:buFont typeface="Roboto Condensed Light"/>
              <a:buChar char="■"/>
              <a:defRPr/>
            </a:lvl9pPr>
          </a:lstStyle>
          <a:p/>
        </p:txBody>
      </p:sp>
      <p:sp>
        <p:nvSpPr>
          <p:cNvPr id="3679" name="Google Shape;3679;p37"/>
          <p:cNvSpPr/>
          <p:nvPr/>
        </p:nvSpPr>
        <p:spPr>
          <a:xfrm>
            <a:off x="1130099" y="1407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0" name="Google Shape;3680;p37"/>
          <p:cNvSpPr/>
          <p:nvPr/>
        </p:nvSpPr>
        <p:spPr>
          <a:xfrm>
            <a:off x="8568049" y="2703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1" name="Google Shape;3681;p37"/>
          <p:cNvSpPr/>
          <p:nvPr/>
        </p:nvSpPr>
        <p:spPr>
          <a:xfrm>
            <a:off x="8768727" y="33445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82" name="Google Shape;3682;p37"/>
          <p:cNvGrpSpPr/>
          <p:nvPr/>
        </p:nvGrpSpPr>
        <p:grpSpPr>
          <a:xfrm rot="2700000">
            <a:off x="7753260" y="3665471"/>
            <a:ext cx="1006709" cy="1262191"/>
            <a:chOff x="7475418" y="335106"/>
            <a:chExt cx="1006719" cy="1262203"/>
          </a:xfrm>
        </p:grpSpPr>
        <p:grpSp>
          <p:nvGrpSpPr>
            <p:cNvPr id="3683" name="Google Shape;3683;p37"/>
            <p:cNvGrpSpPr/>
            <p:nvPr/>
          </p:nvGrpSpPr>
          <p:grpSpPr>
            <a:xfrm>
              <a:off x="7475418" y="335106"/>
              <a:ext cx="1006719" cy="1262203"/>
              <a:chOff x="4877175" y="2144300"/>
              <a:chExt cx="534125" cy="669675"/>
            </a:xfrm>
          </p:grpSpPr>
          <p:sp>
            <p:nvSpPr>
              <p:cNvPr id="3684" name="Google Shape;3684;p37"/>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5" name="Google Shape;3685;p37"/>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6" name="Google Shape;3686;p37"/>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7" name="Google Shape;3687;p37"/>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8" name="Google Shape;3688;p37"/>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9" name="Google Shape;3689;p37"/>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0" name="Google Shape;3690;p37"/>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1" name="Google Shape;3691;p37"/>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2" name="Google Shape;3692;p37"/>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3" name="Google Shape;3693;p37"/>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4" name="Google Shape;3694;p37"/>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5" name="Google Shape;3695;p37"/>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6" name="Google Shape;3696;p37"/>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7" name="Google Shape;3697;p37"/>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8" name="Google Shape;3698;p37"/>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9" name="Google Shape;3699;p37"/>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0" name="Google Shape;3700;p37"/>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1" name="Google Shape;3701;p37"/>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2" name="Google Shape;3702;p37"/>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3" name="Google Shape;3703;p37"/>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4" name="Google Shape;3704;p37"/>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5" name="Google Shape;3705;p37"/>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6" name="Google Shape;3706;p37"/>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7" name="Google Shape;3707;p37"/>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8" name="Google Shape;3708;p37"/>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9" name="Google Shape;3709;p37"/>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10" name="Google Shape;3710;p37"/>
            <p:cNvGrpSpPr/>
            <p:nvPr/>
          </p:nvGrpSpPr>
          <p:grpSpPr>
            <a:xfrm>
              <a:off x="7475418" y="335106"/>
              <a:ext cx="1006719" cy="1262203"/>
              <a:chOff x="4877175" y="2144300"/>
              <a:chExt cx="534125" cy="669675"/>
            </a:xfrm>
          </p:grpSpPr>
          <p:sp>
            <p:nvSpPr>
              <p:cNvPr id="3711" name="Google Shape;3711;p37"/>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2" name="Google Shape;3712;p37"/>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3" name="Google Shape;3713;p37"/>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4" name="Google Shape;3714;p37"/>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5" name="Google Shape;3715;p37"/>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6" name="Google Shape;3716;p37"/>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7" name="Google Shape;3717;p37"/>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8" name="Google Shape;3718;p37"/>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9" name="Google Shape;3719;p37"/>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0" name="Google Shape;3720;p37"/>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1" name="Google Shape;3721;p37"/>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2" name="Google Shape;3722;p37"/>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3" name="Google Shape;3723;p37"/>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4" name="Google Shape;3724;p37"/>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5" name="Google Shape;3725;p37"/>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6" name="Google Shape;3726;p37"/>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7" name="Google Shape;3727;p37"/>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8" name="Google Shape;3728;p37"/>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9" name="Google Shape;3729;p37"/>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0" name="Google Shape;3730;p37"/>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1" name="Google Shape;3731;p37"/>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2" name="Google Shape;3732;p37"/>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3" name="Google Shape;3733;p37"/>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37"/>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5" name="Google Shape;3735;p37"/>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6" name="Google Shape;3736;p37"/>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737" name="Google Shape;3737;p37"/>
          <p:cNvGrpSpPr/>
          <p:nvPr/>
        </p:nvGrpSpPr>
        <p:grpSpPr>
          <a:xfrm>
            <a:off x="271306" y="351345"/>
            <a:ext cx="549700" cy="551497"/>
            <a:chOff x="3841181" y="335095"/>
            <a:chExt cx="549700" cy="551497"/>
          </a:xfrm>
        </p:grpSpPr>
        <p:grpSp>
          <p:nvGrpSpPr>
            <p:cNvPr id="3738" name="Google Shape;3738;p37"/>
            <p:cNvGrpSpPr/>
            <p:nvPr/>
          </p:nvGrpSpPr>
          <p:grpSpPr>
            <a:xfrm>
              <a:off x="3841181" y="335095"/>
              <a:ext cx="549700" cy="551497"/>
              <a:chOff x="4060200" y="636725"/>
              <a:chExt cx="359375" cy="360550"/>
            </a:xfrm>
          </p:grpSpPr>
          <p:sp>
            <p:nvSpPr>
              <p:cNvPr id="3739" name="Google Shape;3739;p37"/>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0" name="Google Shape;3740;p37"/>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1" name="Google Shape;3741;p37"/>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2" name="Google Shape;3742;p37"/>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3" name="Google Shape;3743;p37"/>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4" name="Google Shape;3744;p37"/>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5" name="Google Shape;3745;p37"/>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6" name="Google Shape;3746;p37"/>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7" name="Google Shape;3747;p37"/>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8" name="Google Shape;3748;p37"/>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9" name="Google Shape;3749;p37"/>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0" name="Google Shape;3750;p37"/>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1" name="Google Shape;3751;p37"/>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52" name="Google Shape;3752;p37"/>
            <p:cNvGrpSpPr/>
            <p:nvPr/>
          </p:nvGrpSpPr>
          <p:grpSpPr>
            <a:xfrm>
              <a:off x="3841181" y="335095"/>
              <a:ext cx="549700" cy="551497"/>
              <a:chOff x="4060200" y="636725"/>
              <a:chExt cx="359375" cy="360550"/>
            </a:xfrm>
          </p:grpSpPr>
          <p:sp>
            <p:nvSpPr>
              <p:cNvPr id="3753" name="Google Shape;3753;p37"/>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4" name="Google Shape;3754;p37"/>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5" name="Google Shape;3755;p37"/>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6" name="Google Shape;3756;p37"/>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7" name="Google Shape;3757;p37"/>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8" name="Google Shape;3758;p37"/>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9" name="Google Shape;3759;p37"/>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0" name="Google Shape;3760;p37"/>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1" name="Google Shape;3761;p37"/>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2" name="Google Shape;3762;p37"/>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3" name="Google Shape;3763;p37"/>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4" name="Google Shape;3764;p37"/>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5" name="Google Shape;3765;p37"/>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766" name="Google Shape;3766;p37"/>
          <p:cNvSpPr/>
          <p:nvPr/>
        </p:nvSpPr>
        <p:spPr>
          <a:xfrm>
            <a:off x="271299" y="392647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7" name="Google Shape;3767;p37"/>
          <p:cNvSpPr/>
          <p:nvPr/>
        </p:nvSpPr>
        <p:spPr>
          <a:xfrm>
            <a:off x="954089" y="45381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8" name="Google Shape;3768;p37"/>
          <p:cNvSpPr/>
          <p:nvPr/>
        </p:nvSpPr>
        <p:spPr>
          <a:xfrm>
            <a:off x="8073489" y="8963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21">
    <p:spTree>
      <p:nvGrpSpPr>
        <p:cNvPr id="3769" name="Shape 3769"/>
        <p:cNvGrpSpPr/>
        <p:nvPr/>
      </p:nvGrpSpPr>
      <p:grpSpPr>
        <a:xfrm>
          <a:off x="0" y="0"/>
          <a:ext cx="0" cy="0"/>
          <a:chOff x="0" y="0"/>
          <a:chExt cx="0" cy="0"/>
        </a:xfrm>
      </p:grpSpPr>
      <p:sp>
        <p:nvSpPr>
          <p:cNvPr id="3770" name="Google Shape;3770;p38"/>
          <p:cNvSpPr txBox="1"/>
          <p:nvPr>
            <p:ph type="title"/>
          </p:nvPr>
        </p:nvSpPr>
        <p:spPr>
          <a:xfrm>
            <a:off x="720000" y="463800"/>
            <a:ext cx="7704000" cy="612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200"/>
              <a:buFont typeface="Lora"/>
              <a:buNone/>
              <a:defRPr sz="3000"/>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3771" name="Google Shape;3771;p38"/>
          <p:cNvSpPr/>
          <p:nvPr/>
        </p:nvSpPr>
        <p:spPr>
          <a:xfrm flipH="1">
            <a:off x="5977585" y="9444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2" name="Google Shape;3772;p38"/>
          <p:cNvSpPr/>
          <p:nvPr/>
        </p:nvSpPr>
        <p:spPr>
          <a:xfrm flipH="1">
            <a:off x="-1260140" y="312597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3" name="Google Shape;3773;p38"/>
          <p:cNvSpPr/>
          <p:nvPr/>
        </p:nvSpPr>
        <p:spPr>
          <a:xfrm flipH="1">
            <a:off x="-1868140" y="-220144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4" name="Google Shape;3774;p38"/>
          <p:cNvSpPr txBox="1"/>
          <p:nvPr>
            <p:ph idx="1" type="body"/>
          </p:nvPr>
        </p:nvSpPr>
        <p:spPr>
          <a:xfrm>
            <a:off x="720000" y="1795650"/>
            <a:ext cx="3567000" cy="28038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lt2"/>
              </a:buClr>
              <a:buSzPts val="1200"/>
              <a:buChar char="●"/>
              <a:defRPr sz="1200"/>
            </a:lvl1pPr>
            <a:lvl2pPr indent="-304800" lvl="1" marL="914400" rtl="0">
              <a:lnSpc>
                <a:spcPct val="100000"/>
              </a:lnSpc>
              <a:spcBef>
                <a:spcPts val="0"/>
              </a:spcBef>
              <a:spcAft>
                <a:spcPts val="0"/>
              </a:spcAft>
              <a:buClr>
                <a:srgbClr val="434343"/>
              </a:buClr>
              <a:buSzPts val="1200"/>
              <a:buFont typeface="Roboto Condensed Light"/>
              <a:buChar char="○"/>
              <a:defRPr/>
            </a:lvl2pPr>
            <a:lvl3pPr indent="-304800" lvl="2" marL="1371600" rtl="0">
              <a:lnSpc>
                <a:spcPct val="100000"/>
              </a:lnSpc>
              <a:spcBef>
                <a:spcPts val="0"/>
              </a:spcBef>
              <a:spcAft>
                <a:spcPts val="0"/>
              </a:spcAft>
              <a:buClr>
                <a:srgbClr val="434343"/>
              </a:buClr>
              <a:buSzPts val="1200"/>
              <a:buFont typeface="Roboto Condensed Light"/>
              <a:buChar char="■"/>
              <a:defRPr/>
            </a:lvl3pPr>
            <a:lvl4pPr indent="-304800" lvl="3" marL="1828800" rtl="0">
              <a:lnSpc>
                <a:spcPct val="100000"/>
              </a:lnSpc>
              <a:spcBef>
                <a:spcPts val="0"/>
              </a:spcBef>
              <a:spcAft>
                <a:spcPts val="0"/>
              </a:spcAft>
              <a:buClr>
                <a:srgbClr val="434343"/>
              </a:buClr>
              <a:buSzPts val="1200"/>
              <a:buFont typeface="Roboto Condensed Light"/>
              <a:buChar char="●"/>
              <a:defRPr/>
            </a:lvl4pPr>
            <a:lvl5pPr indent="-304800" lvl="4" marL="2286000" rtl="0">
              <a:lnSpc>
                <a:spcPct val="100000"/>
              </a:lnSpc>
              <a:spcBef>
                <a:spcPts val="0"/>
              </a:spcBef>
              <a:spcAft>
                <a:spcPts val="0"/>
              </a:spcAft>
              <a:buClr>
                <a:srgbClr val="434343"/>
              </a:buClr>
              <a:buSzPts val="1200"/>
              <a:buFont typeface="Roboto Condensed Light"/>
              <a:buChar char="○"/>
              <a:defRPr/>
            </a:lvl5pPr>
            <a:lvl6pPr indent="-304800" lvl="5" marL="2743200" rtl="0">
              <a:lnSpc>
                <a:spcPct val="100000"/>
              </a:lnSpc>
              <a:spcBef>
                <a:spcPts val="0"/>
              </a:spcBef>
              <a:spcAft>
                <a:spcPts val="0"/>
              </a:spcAft>
              <a:buClr>
                <a:srgbClr val="434343"/>
              </a:buClr>
              <a:buSzPts val="1200"/>
              <a:buFont typeface="Roboto Condensed Light"/>
              <a:buChar char="■"/>
              <a:defRPr/>
            </a:lvl6pPr>
            <a:lvl7pPr indent="-304800" lvl="6" marL="3200400" rtl="0">
              <a:lnSpc>
                <a:spcPct val="100000"/>
              </a:lnSpc>
              <a:spcBef>
                <a:spcPts val="0"/>
              </a:spcBef>
              <a:spcAft>
                <a:spcPts val="0"/>
              </a:spcAft>
              <a:buClr>
                <a:srgbClr val="434343"/>
              </a:buClr>
              <a:buSzPts val="1200"/>
              <a:buFont typeface="Roboto Condensed Light"/>
              <a:buChar char="●"/>
              <a:defRPr/>
            </a:lvl7pPr>
            <a:lvl8pPr indent="-304800" lvl="7" marL="3657600" rtl="0">
              <a:lnSpc>
                <a:spcPct val="100000"/>
              </a:lnSpc>
              <a:spcBef>
                <a:spcPts val="0"/>
              </a:spcBef>
              <a:spcAft>
                <a:spcPts val="0"/>
              </a:spcAft>
              <a:buClr>
                <a:srgbClr val="434343"/>
              </a:buClr>
              <a:buSzPts val="1200"/>
              <a:buFont typeface="Roboto Condensed Light"/>
              <a:buChar char="○"/>
              <a:defRPr/>
            </a:lvl8pPr>
            <a:lvl9pPr indent="-304800" lvl="8" marL="4114800" rtl="0">
              <a:lnSpc>
                <a:spcPct val="100000"/>
              </a:lnSpc>
              <a:spcBef>
                <a:spcPts val="0"/>
              </a:spcBef>
              <a:spcAft>
                <a:spcPts val="0"/>
              </a:spcAft>
              <a:buClr>
                <a:srgbClr val="434343"/>
              </a:buClr>
              <a:buSzPts val="1200"/>
              <a:buFont typeface="Roboto Condensed Light"/>
              <a:buChar char="■"/>
              <a:defRPr/>
            </a:lvl9pPr>
          </a:lstStyle>
          <a:p/>
        </p:txBody>
      </p:sp>
      <p:sp>
        <p:nvSpPr>
          <p:cNvPr id="3775" name="Google Shape;3775;p38"/>
          <p:cNvSpPr txBox="1"/>
          <p:nvPr>
            <p:ph idx="2" type="body"/>
          </p:nvPr>
        </p:nvSpPr>
        <p:spPr>
          <a:xfrm>
            <a:off x="4572000" y="1795650"/>
            <a:ext cx="3567000" cy="28038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lt2"/>
              </a:buClr>
              <a:buSzPts val="1200"/>
              <a:buChar char="●"/>
              <a:defRPr sz="1200"/>
            </a:lvl1pPr>
            <a:lvl2pPr indent="-304800" lvl="1" marL="914400" rtl="0">
              <a:lnSpc>
                <a:spcPct val="100000"/>
              </a:lnSpc>
              <a:spcBef>
                <a:spcPts val="0"/>
              </a:spcBef>
              <a:spcAft>
                <a:spcPts val="0"/>
              </a:spcAft>
              <a:buClr>
                <a:srgbClr val="434343"/>
              </a:buClr>
              <a:buSzPts val="1200"/>
              <a:buFont typeface="Roboto Condensed Light"/>
              <a:buChar char="○"/>
              <a:defRPr/>
            </a:lvl2pPr>
            <a:lvl3pPr indent="-304800" lvl="2" marL="1371600" rtl="0">
              <a:lnSpc>
                <a:spcPct val="100000"/>
              </a:lnSpc>
              <a:spcBef>
                <a:spcPts val="0"/>
              </a:spcBef>
              <a:spcAft>
                <a:spcPts val="0"/>
              </a:spcAft>
              <a:buClr>
                <a:srgbClr val="434343"/>
              </a:buClr>
              <a:buSzPts val="1200"/>
              <a:buFont typeface="Roboto Condensed Light"/>
              <a:buChar char="■"/>
              <a:defRPr/>
            </a:lvl3pPr>
            <a:lvl4pPr indent="-304800" lvl="3" marL="1828800" rtl="0">
              <a:lnSpc>
                <a:spcPct val="100000"/>
              </a:lnSpc>
              <a:spcBef>
                <a:spcPts val="0"/>
              </a:spcBef>
              <a:spcAft>
                <a:spcPts val="0"/>
              </a:spcAft>
              <a:buClr>
                <a:srgbClr val="434343"/>
              </a:buClr>
              <a:buSzPts val="1200"/>
              <a:buFont typeface="Roboto Condensed Light"/>
              <a:buChar char="●"/>
              <a:defRPr/>
            </a:lvl4pPr>
            <a:lvl5pPr indent="-304800" lvl="4" marL="2286000" rtl="0">
              <a:lnSpc>
                <a:spcPct val="100000"/>
              </a:lnSpc>
              <a:spcBef>
                <a:spcPts val="0"/>
              </a:spcBef>
              <a:spcAft>
                <a:spcPts val="0"/>
              </a:spcAft>
              <a:buClr>
                <a:srgbClr val="434343"/>
              </a:buClr>
              <a:buSzPts val="1200"/>
              <a:buFont typeface="Roboto Condensed Light"/>
              <a:buChar char="○"/>
              <a:defRPr/>
            </a:lvl5pPr>
            <a:lvl6pPr indent="-304800" lvl="5" marL="2743200" rtl="0">
              <a:lnSpc>
                <a:spcPct val="100000"/>
              </a:lnSpc>
              <a:spcBef>
                <a:spcPts val="0"/>
              </a:spcBef>
              <a:spcAft>
                <a:spcPts val="0"/>
              </a:spcAft>
              <a:buClr>
                <a:srgbClr val="434343"/>
              </a:buClr>
              <a:buSzPts val="1200"/>
              <a:buFont typeface="Roboto Condensed Light"/>
              <a:buChar char="■"/>
              <a:defRPr/>
            </a:lvl6pPr>
            <a:lvl7pPr indent="-304800" lvl="6" marL="3200400" rtl="0">
              <a:lnSpc>
                <a:spcPct val="100000"/>
              </a:lnSpc>
              <a:spcBef>
                <a:spcPts val="0"/>
              </a:spcBef>
              <a:spcAft>
                <a:spcPts val="0"/>
              </a:spcAft>
              <a:buClr>
                <a:srgbClr val="434343"/>
              </a:buClr>
              <a:buSzPts val="1200"/>
              <a:buFont typeface="Roboto Condensed Light"/>
              <a:buChar char="●"/>
              <a:defRPr/>
            </a:lvl7pPr>
            <a:lvl8pPr indent="-304800" lvl="7" marL="3657600" rtl="0">
              <a:lnSpc>
                <a:spcPct val="100000"/>
              </a:lnSpc>
              <a:spcBef>
                <a:spcPts val="0"/>
              </a:spcBef>
              <a:spcAft>
                <a:spcPts val="0"/>
              </a:spcAft>
              <a:buClr>
                <a:srgbClr val="434343"/>
              </a:buClr>
              <a:buSzPts val="1200"/>
              <a:buFont typeface="Roboto Condensed Light"/>
              <a:buChar char="○"/>
              <a:defRPr/>
            </a:lvl8pPr>
            <a:lvl9pPr indent="-304800" lvl="8" marL="4114800" rtl="0">
              <a:lnSpc>
                <a:spcPct val="100000"/>
              </a:lnSpc>
              <a:spcBef>
                <a:spcPts val="0"/>
              </a:spcBef>
              <a:spcAft>
                <a:spcPts val="0"/>
              </a:spcAft>
              <a:buClr>
                <a:srgbClr val="434343"/>
              </a:buClr>
              <a:buSzPts val="1200"/>
              <a:buFont typeface="Roboto Condensed Light"/>
              <a:buChar char="■"/>
              <a:defRPr/>
            </a:lvl9pPr>
          </a:lstStyle>
          <a:p/>
        </p:txBody>
      </p:sp>
      <p:sp>
        <p:nvSpPr>
          <p:cNvPr id="3776" name="Google Shape;3776;p38"/>
          <p:cNvSpPr/>
          <p:nvPr/>
        </p:nvSpPr>
        <p:spPr>
          <a:xfrm>
            <a:off x="8586014" y="7215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7" name="Google Shape;3777;p38"/>
          <p:cNvSpPr/>
          <p:nvPr/>
        </p:nvSpPr>
        <p:spPr>
          <a:xfrm>
            <a:off x="257874" y="26375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8" name="Google Shape;3778;p38"/>
          <p:cNvSpPr/>
          <p:nvPr/>
        </p:nvSpPr>
        <p:spPr>
          <a:xfrm>
            <a:off x="8423999" y="33726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9" name="Google Shape;3779;p38"/>
          <p:cNvSpPr/>
          <p:nvPr/>
        </p:nvSpPr>
        <p:spPr>
          <a:xfrm>
            <a:off x="336177" y="42617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80" name="Google Shape;3780;p38"/>
          <p:cNvGrpSpPr/>
          <p:nvPr/>
        </p:nvGrpSpPr>
        <p:grpSpPr>
          <a:xfrm rot="-4500040">
            <a:off x="7187573" y="3782417"/>
            <a:ext cx="1006689" cy="1262166"/>
            <a:chOff x="7475418" y="335106"/>
            <a:chExt cx="1006719" cy="1262203"/>
          </a:xfrm>
        </p:grpSpPr>
        <p:grpSp>
          <p:nvGrpSpPr>
            <p:cNvPr id="3781" name="Google Shape;3781;p38"/>
            <p:cNvGrpSpPr/>
            <p:nvPr/>
          </p:nvGrpSpPr>
          <p:grpSpPr>
            <a:xfrm>
              <a:off x="7475418" y="335106"/>
              <a:ext cx="1006719" cy="1262203"/>
              <a:chOff x="4877175" y="2144300"/>
              <a:chExt cx="534125" cy="669675"/>
            </a:xfrm>
          </p:grpSpPr>
          <p:sp>
            <p:nvSpPr>
              <p:cNvPr id="3782" name="Google Shape;3782;p38"/>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3" name="Google Shape;3783;p38"/>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4" name="Google Shape;3784;p38"/>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5" name="Google Shape;3785;p38"/>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6" name="Google Shape;3786;p38"/>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7" name="Google Shape;3787;p38"/>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8" name="Google Shape;3788;p38"/>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9" name="Google Shape;3789;p38"/>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0" name="Google Shape;3790;p38"/>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1" name="Google Shape;3791;p38"/>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2" name="Google Shape;3792;p38"/>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3" name="Google Shape;3793;p38"/>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4" name="Google Shape;3794;p38"/>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5" name="Google Shape;3795;p38"/>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6" name="Google Shape;3796;p38"/>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7" name="Google Shape;3797;p38"/>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8" name="Google Shape;3798;p38"/>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9" name="Google Shape;3799;p38"/>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0" name="Google Shape;3800;p38"/>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1" name="Google Shape;3801;p38"/>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2" name="Google Shape;3802;p38"/>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3" name="Google Shape;3803;p38"/>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4" name="Google Shape;3804;p38"/>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5" name="Google Shape;3805;p38"/>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6" name="Google Shape;3806;p38"/>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7" name="Google Shape;3807;p38"/>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08" name="Google Shape;3808;p38"/>
            <p:cNvGrpSpPr/>
            <p:nvPr/>
          </p:nvGrpSpPr>
          <p:grpSpPr>
            <a:xfrm>
              <a:off x="7475418" y="335106"/>
              <a:ext cx="1006719" cy="1262203"/>
              <a:chOff x="4877175" y="2144300"/>
              <a:chExt cx="534125" cy="669675"/>
            </a:xfrm>
          </p:grpSpPr>
          <p:sp>
            <p:nvSpPr>
              <p:cNvPr id="3809" name="Google Shape;3809;p38"/>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0" name="Google Shape;3810;p38"/>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1" name="Google Shape;3811;p38"/>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2" name="Google Shape;3812;p38"/>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3" name="Google Shape;3813;p38"/>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4" name="Google Shape;3814;p38"/>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5" name="Google Shape;3815;p38"/>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6" name="Google Shape;3816;p38"/>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7" name="Google Shape;3817;p38"/>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8" name="Google Shape;3818;p38"/>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9" name="Google Shape;3819;p38"/>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0" name="Google Shape;3820;p38"/>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38"/>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2" name="Google Shape;3822;p38"/>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3" name="Google Shape;3823;p38"/>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4" name="Google Shape;3824;p38"/>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5" name="Google Shape;3825;p38"/>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6" name="Google Shape;3826;p38"/>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7" name="Google Shape;3827;p38"/>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8" name="Google Shape;3828;p38"/>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9" name="Google Shape;3829;p38"/>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0" name="Google Shape;3830;p38"/>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1" name="Google Shape;3831;p38"/>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2" name="Google Shape;3832;p38"/>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3" name="Google Shape;3833;p38"/>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4" name="Google Shape;3834;p38"/>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835" name="Google Shape;3835;p38"/>
          <p:cNvGrpSpPr/>
          <p:nvPr/>
        </p:nvGrpSpPr>
        <p:grpSpPr>
          <a:xfrm>
            <a:off x="7707806" y="263745"/>
            <a:ext cx="549700" cy="551497"/>
            <a:chOff x="3841181" y="335095"/>
            <a:chExt cx="549700" cy="551497"/>
          </a:xfrm>
        </p:grpSpPr>
        <p:grpSp>
          <p:nvGrpSpPr>
            <p:cNvPr id="3836" name="Google Shape;3836;p38"/>
            <p:cNvGrpSpPr/>
            <p:nvPr/>
          </p:nvGrpSpPr>
          <p:grpSpPr>
            <a:xfrm>
              <a:off x="3841181" y="335095"/>
              <a:ext cx="549700" cy="551497"/>
              <a:chOff x="4060200" y="636725"/>
              <a:chExt cx="359375" cy="360550"/>
            </a:xfrm>
          </p:grpSpPr>
          <p:sp>
            <p:nvSpPr>
              <p:cNvPr id="3837" name="Google Shape;3837;p3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8" name="Google Shape;3838;p3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9" name="Google Shape;3839;p3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0" name="Google Shape;3840;p3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1" name="Google Shape;3841;p3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2" name="Google Shape;3842;p3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3" name="Google Shape;3843;p3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4" name="Google Shape;3844;p3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5" name="Google Shape;3845;p3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6" name="Google Shape;3846;p3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7" name="Google Shape;3847;p3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8" name="Google Shape;3848;p3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9" name="Google Shape;3849;p3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50" name="Google Shape;3850;p38"/>
            <p:cNvGrpSpPr/>
            <p:nvPr/>
          </p:nvGrpSpPr>
          <p:grpSpPr>
            <a:xfrm>
              <a:off x="3841181" y="335095"/>
              <a:ext cx="549700" cy="551497"/>
              <a:chOff x="4060200" y="636725"/>
              <a:chExt cx="359375" cy="360550"/>
            </a:xfrm>
          </p:grpSpPr>
          <p:sp>
            <p:nvSpPr>
              <p:cNvPr id="3851" name="Google Shape;3851;p3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2" name="Google Shape;3852;p3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3" name="Google Shape;3853;p3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4" name="Google Shape;3854;p3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5" name="Google Shape;3855;p3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6" name="Google Shape;3856;p3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7" name="Google Shape;3857;p3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8" name="Google Shape;3858;p3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9" name="Google Shape;3859;p3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0" name="Google Shape;3860;p3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1" name="Google Shape;3861;p3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2" name="Google Shape;3862;p3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3" name="Google Shape;3863;p3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864" name="Google Shape;3864;p38"/>
          <p:cNvSpPr/>
          <p:nvPr/>
        </p:nvSpPr>
        <p:spPr>
          <a:xfrm>
            <a:off x="843789" y="7665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27">
    <p:spTree>
      <p:nvGrpSpPr>
        <p:cNvPr id="3865" name="Shape 3865"/>
        <p:cNvGrpSpPr/>
        <p:nvPr/>
      </p:nvGrpSpPr>
      <p:grpSpPr>
        <a:xfrm>
          <a:off x="0" y="0"/>
          <a:ext cx="0" cy="0"/>
          <a:chOff x="0" y="0"/>
          <a:chExt cx="0" cy="0"/>
        </a:xfrm>
      </p:grpSpPr>
      <p:sp>
        <p:nvSpPr>
          <p:cNvPr id="3866" name="Google Shape;3866;p39"/>
          <p:cNvSpPr/>
          <p:nvPr/>
        </p:nvSpPr>
        <p:spPr>
          <a:xfrm flipH="1">
            <a:off x="6313498" y="63080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7" name="Google Shape;3867;p39"/>
          <p:cNvSpPr/>
          <p:nvPr/>
        </p:nvSpPr>
        <p:spPr>
          <a:xfrm flipH="1">
            <a:off x="-3380249" y="-1387823"/>
            <a:ext cx="6687792" cy="3854628"/>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8" name="Google Shape;3868;p39"/>
          <p:cNvSpPr/>
          <p:nvPr/>
        </p:nvSpPr>
        <p:spPr>
          <a:xfrm flipH="1">
            <a:off x="-386127" y="361432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9" name="Google Shape;3869;p39"/>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70" name="Google Shape;3870;p39"/>
          <p:cNvSpPr txBox="1"/>
          <p:nvPr>
            <p:ph idx="1" type="subTitle"/>
          </p:nvPr>
        </p:nvSpPr>
        <p:spPr>
          <a:xfrm>
            <a:off x="1881100" y="3960675"/>
            <a:ext cx="5525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4">
    <p:spTree>
      <p:nvGrpSpPr>
        <p:cNvPr id="3871" name="Shape 3871"/>
        <p:cNvGrpSpPr/>
        <p:nvPr/>
      </p:nvGrpSpPr>
      <p:grpSpPr>
        <a:xfrm>
          <a:off x="0" y="0"/>
          <a:ext cx="0" cy="0"/>
          <a:chOff x="0" y="0"/>
          <a:chExt cx="0" cy="0"/>
        </a:xfrm>
      </p:grpSpPr>
      <p:sp>
        <p:nvSpPr>
          <p:cNvPr id="3872" name="Google Shape;3872;p40"/>
          <p:cNvSpPr txBox="1"/>
          <p:nvPr>
            <p:ph idx="1" type="subTitle"/>
          </p:nvPr>
        </p:nvSpPr>
        <p:spPr>
          <a:xfrm>
            <a:off x="4267200" y="1792714"/>
            <a:ext cx="3852000" cy="107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873" name="Google Shape;3873;p40"/>
          <p:cNvSpPr txBox="1"/>
          <p:nvPr>
            <p:ph type="ctrTitle"/>
          </p:nvPr>
        </p:nvSpPr>
        <p:spPr>
          <a:xfrm flipH="1">
            <a:off x="4273550" y="657550"/>
            <a:ext cx="3852000" cy="96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5200"/>
              <a:buNone/>
              <a:defRPr sz="7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874" name="Google Shape;3874;p40"/>
          <p:cNvSpPr txBox="1"/>
          <p:nvPr/>
        </p:nvSpPr>
        <p:spPr>
          <a:xfrm>
            <a:off x="4559293" y="3491500"/>
            <a:ext cx="3280500" cy="728700"/>
          </a:xfrm>
          <a:prstGeom prst="rect">
            <a:avLst/>
          </a:prstGeom>
          <a:noFill/>
          <a:ln>
            <a:noFill/>
          </a:ln>
        </p:spPr>
        <p:txBody>
          <a:bodyPr anchorCtr="0" anchor="t" bIns="91425" lIns="91425" spcFirstLastPara="1" rIns="91425" wrap="square" tIns="91425">
            <a:noAutofit/>
          </a:bodyPr>
          <a:lstStyle/>
          <a:p>
            <a:pPr indent="0" lvl="0" marL="0" rtl="0" algn="ctr">
              <a:lnSpc>
                <a:spcPct val="114000"/>
              </a:lnSpc>
              <a:spcBef>
                <a:spcPts val="0"/>
              </a:spcBef>
              <a:spcAft>
                <a:spcPts val="0"/>
              </a:spcAft>
              <a:buNone/>
            </a:pPr>
            <a:r>
              <a:rPr lang="en" sz="1100">
                <a:solidFill>
                  <a:schemeClr val="lt1"/>
                </a:solidFill>
                <a:latin typeface="Lato"/>
                <a:ea typeface="Lato"/>
                <a:cs typeface="Lato"/>
                <a:sym typeface="Lato"/>
              </a:rPr>
              <a:t>CREDITS: This presentation template was created by </a:t>
            </a:r>
            <a:r>
              <a:rPr b="1" lang="en" sz="1100">
                <a:solidFill>
                  <a:schemeClr val="lt1"/>
                </a:solidFill>
                <a:uFill>
                  <a:noFill/>
                </a:uFill>
                <a:latin typeface="Lato"/>
                <a:ea typeface="Lato"/>
                <a:cs typeface="Lato"/>
                <a:sym typeface="Lato"/>
                <a:hlinkClick r:id="rId2">
                  <a:extLst>
                    <a:ext uri="{A12FA001-AC4F-418D-AE19-62706E023703}">
                      <ahyp:hlinkClr val="tx"/>
                    </a:ext>
                  </a:extLst>
                </a:hlinkClick>
              </a:rPr>
              <a:t>Slidesgo</a:t>
            </a:r>
            <a:r>
              <a:rPr b="1" lang="en" sz="1100">
                <a:solidFill>
                  <a:schemeClr val="lt1"/>
                </a:solidFill>
                <a:latin typeface="Lato"/>
                <a:ea typeface="Lato"/>
                <a:cs typeface="Lato"/>
                <a:sym typeface="Lato"/>
              </a:rPr>
              <a:t>,</a:t>
            </a:r>
            <a:r>
              <a:rPr lang="en" sz="1100">
                <a:solidFill>
                  <a:schemeClr val="lt1"/>
                </a:solidFill>
                <a:latin typeface="Lato"/>
                <a:ea typeface="Lato"/>
                <a:cs typeface="Lato"/>
                <a:sym typeface="Lato"/>
              </a:rPr>
              <a:t> including icons by </a:t>
            </a:r>
            <a:r>
              <a:rPr b="1" lang="en" sz="1100">
                <a:solidFill>
                  <a:schemeClr val="lt1"/>
                </a:solidFill>
                <a:uFill>
                  <a:noFill/>
                </a:uFill>
                <a:latin typeface="Lato"/>
                <a:ea typeface="Lato"/>
                <a:cs typeface="Lato"/>
                <a:sym typeface="Lato"/>
                <a:hlinkClick r:id="rId3">
                  <a:extLst>
                    <a:ext uri="{A12FA001-AC4F-418D-AE19-62706E023703}">
                      <ahyp:hlinkClr val="tx"/>
                    </a:ext>
                  </a:extLst>
                </a:hlinkClick>
              </a:rPr>
              <a:t>Flaticon</a:t>
            </a:r>
            <a:r>
              <a:rPr lang="en" sz="1100">
                <a:solidFill>
                  <a:schemeClr val="lt1"/>
                </a:solidFill>
                <a:latin typeface="Lato"/>
                <a:ea typeface="Lato"/>
                <a:cs typeface="Lato"/>
                <a:sym typeface="Lato"/>
              </a:rPr>
              <a:t>, </a:t>
            </a:r>
            <a:r>
              <a:rPr lang="en" sz="1100">
                <a:solidFill>
                  <a:schemeClr val="lt1"/>
                </a:solidFill>
                <a:latin typeface="Lato"/>
                <a:ea typeface="Lato"/>
                <a:cs typeface="Lato"/>
                <a:sym typeface="Lato"/>
              </a:rPr>
              <a:t>and infographics &amp; images</a:t>
            </a:r>
            <a:r>
              <a:rPr lang="en" sz="1100">
                <a:solidFill>
                  <a:schemeClr val="lt1"/>
                </a:solidFill>
                <a:latin typeface="Lato"/>
                <a:ea typeface="Lato"/>
                <a:cs typeface="Lato"/>
                <a:sym typeface="Lato"/>
              </a:rPr>
              <a:t> by </a:t>
            </a:r>
            <a:r>
              <a:rPr b="1" lang="en" sz="1100">
                <a:solidFill>
                  <a:schemeClr val="lt1"/>
                </a:solidFill>
                <a:uFill>
                  <a:noFill/>
                </a:uFill>
                <a:latin typeface="Lato"/>
                <a:ea typeface="Lato"/>
                <a:cs typeface="Lato"/>
                <a:sym typeface="Lato"/>
                <a:hlinkClick r:id="rId4">
                  <a:extLst>
                    <a:ext uri="{A12FA001-AC4F-418D-AE19-62706E023703}">
                      <ahyp:hlinkClr val="tx"/>
                    </a:ext>
                  </a:extLst>
                </a:hlinkClick>
              </a:rPr>
              <a:t>Freepik</a:t>
            </a:r>
            <a:r>
              <a:rPr lang="en" sz="1100">
                <a:solidFill>
                  <a:schemeClr val="lt1"/>
                </a:solidFill>
                <a:latin typeface="Lato"/>
                <a:ea typeface="Lato"/>
                <a:cs typeface="Lato"/>
                <a:sym typeface="Lato"/>
              </a:rPr>
              <a:t> </a:t>
            </a:r>
            <a:endParaRPr sz="1100">
              <a:solidFill>
                <a:schemeClr val="lt1"/>
              </a:solidFill>
              <a:latin typeface="Lato"/>
              <a:ea typeface="Lato"/>
              <a:cs typeface="Lato"/>
              <a:sym typeface="Lato"/>
            </a:endParaRPr>
          </a:p>
        </p:txBody>
      </p:sp>
      <p:sp>
        <p:nvSpPr>
          <p:cNvPr id="3875" name="Google Shape;3875;p40"/>
          <p:cNvSpPr/>
          <p:nvPr/>
        </p:nvSpPr>
        <p:spPr>
          <a:xfrm flipH="1">
            <a:off x="2484410" y="-260677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6" name="Google Shape;3876;p40"/>
          <p:cNvSpPr/>
          <p:nvPr/>
        </p:nvSpPr>
        <p:spPr>
          <a:xfrm flipH="1">
            <a:off x="-4684565" y="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7" name="Google Shape;3877;p40"/>
          <p:cNvSpPr/>
          <p:nvPr/>
        </p:nvSpPr>
        <p:spPr>
          <a:xfrm>
            <a:off x="8596852" y="371428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8" name="Google Shape;3878;p40"/>
          <p:cNvSpPr/>
          <p:nvPr/>
        </p:nvSpPr>
        <p:spPr>
          <a:xfrm>
            <a:off x="8342524" y="65755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9" name="Google Shape;3879;p40"/>
          <p:cNvSpPr/>
          <p:nvPr/>
        </p:nvSpPr>
        <p:spPr>
          <a:xfrm>
            <a:off x="4728956" y="192745"/>
            <a:ext cx="235030" cy="296224"/>
          </a:xfrm>
          <a:custGeom>
            <a:rect b="b" l="l" r="r" t="t"/>
            <a:pathLst>
              <a:path extrusionOk="0" h="7750" w="6149">
                <a:moveTo>
                  <a:pt x="3060" y="1"/>
                </a:moveTo>
                <a:cubicBezTo>
                  <a:pt x="3060" y="1"/>
                  <a:pt x="2667" y="57"/>
                  <a:pt x="2611" y="647"/>
                </a:cubicBezTo>
                <a:cubicBezTo>
                  <a:pt x="2386" y="3314"/>
                  <a:pt x="505" y="3370"/>
                  <a:pt x="505" y="3370"/>
                </a:cubicBezTo>
                <a:cubicBezTo>
                  <a:pt x="0" y="3482"/>
                  <a:pt x="28" y="3875"/>
                  <a:pt x="28" y="3875"/>
                </a:cubicBezTo>
                <a:cubicBezTo>
                  <a:pt x="28" y="3875"/>
                  <a:pt x="0" y="4240"/>
                  <a:pt x="505" y="4353"/>
                </a:cubicBezTo>
                <a:cubicBezTo>
                  <a:pt x="505" y="4353"/>
                  <a:pt x="2386" y="4409"/>
                  <a:pt x="2611" y="7076"/>
                </a:cubicBezTo>
                <a:cubicBezTo>
                  <a:pt x="2667" y="7693"/>
                  <a:pt x="3060" y="7750"/>
                  <a:pt x="3060" y="7750"/>
                </a:cubicBezTo>
                <a:cubicBezTo>
                  <a:pt x="3060" y="7750"/>
                  <a:pt x="3481" y="7693"/>
                  <a:pt x="3538" y="7076"/>
                </a:cubicBezTo>
                <a:cubicBezTo>
                  <a:pt x="3762" y="4409"/>
                  <a:pt x="5643" y="4353"/>
                  <a:pt x="5643" y="4353"/>
                </a:cubicBezTo>
                <a:cubicBezTo>
                  <a:pt x="6148" y="4240"/>
                  <a:pt x="6120" y="3875"/>
                  <a:pt x="6120" y="3875"/>
                </a:cubicBezTo>
                <a:cubicBezTo>
                  <a:pt x="6120" y="3875"/>
                  <a:pt x="6148" y="3482"/>
                  <a:pt x="5643" y="3370"/>
                </a:cubicBezTo>
                <a:cubicBezTo>
                  <a:pt x="5643" y="3370"/>
                  <a:pt x="3762" y="3314"/>
                  <a:pt x="3538" y="647"/>
                </a:cubicBezTo>
                <a:cubicBezTo>
                  <a:pt x="3481" y="57"/>
                  <a:pt x="3060" y="1"/>
                  <a:pt x="3060"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80" name="Google Shape;3880;p40"/>
          <p:cNvGrpSpPr/>
          <p:nvPr/>
        </p:nvGrpSpPr>
        <p:grpSpPr>
          <a:xfrm>
            <a:off x="8194843" y="4235820"/>
            <a:ext cx="549700" cy="551497"/>
            <a:chOff x="3841181" y="335095"/>
            <a:chExt cx="549700" cy="551497"/>
          </a:xfrm>
        </p:grpSpPr>
        <p:grpSp>
          <p:nvGrpSpPr>
            <p:cNvPr id="3881" name="Google Shape;3881;p40"/>
            <p:cNvGrpSpPr/>
            <p:nvPr/>
          </p:nvGrpSpPr>
          <p:grpSpPr>
            <a:xfrm>
              <a:off x="3841181" y="335095"/>
              <a:ext cx="549700" cy="551497"/>
              <a:chOff x="4060200" y="636725"/>
              <a:chExt cx="359375" cy="360550"/>
            </a:xfrm>
          </p:grpSpPr>
          <p:sp>
            <p:nvSpPr>
              <p:cNvPr id="3882" name="Google Shape;3882;p4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3" name="Google Shape;3883;p4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4" name="Google Shape;3884;p4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5" name="Google Shape;3885;p4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6" name="Google Shape;3886;p4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7" name="Google Shape;3887;p4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p4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9" name="Google Shape;3889;p4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0" name="Google Shape;3890;p4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p4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2" name="Google Shape;3892;p4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3" name="Google Shape;3893;p4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4" name="Google Shape;3894;p4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95" name="Google Shape;3895;p40"/>
            <p:cNvGrpSpPr/>
            <p:nvPr/>
          </p:nvGrpSpPr>
          <p:grpSpPr>
            <a:xfrm>
              <a:off x="3841181" y="335095"/>
              <a:ext cx="549700" cy="551497"/>
              <a:chOff x="4060200" y="636725"/>
              <a:chExt cx="359375" cy="360550"/>
            </a:xfrm>
          </p:grpSpPr>
          <p:sp>
            <p:nvSpPr>
              <p:cNvPr id="3896" name="Google Shape;3896;p4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7" name="Google Shape;3897;p4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8" name="Google Shape;3898;p4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9" name="Google Shape;3899;p4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0" name="Google Shape;3900;p4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1" name="Google Shape;3901;p4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2" name="Google Shape;3902;p4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3" name="Google Shape;3903;p4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4" name="Google Shape;3904;p4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5" name="Google Shape;3905;p4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6" name="Google Shape;3906;p4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7" name="Google Shape;3907;p4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8" name="Google Shape;3908;p4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909" name="Google Shape;3909;p40"/>
          <p:cNvGrpSpPr/>
          <p:nvPr/>
        </p:nvGrpSpPr>
        <p:grpSpPr>
          <a:xfrm rot="-1799830">
            <a:off x="3377147" y="342915"/>
            <a:ext cx="757222" cy="759698"/>
            <a:chOff x="3841181" y="335095"/>
            <a:chExt cx="549700" cy="551497"/>
          </a:xfrm>
        </p:grpSpPr>
        <p:grpSp>
          <p:nvGrpSpPr>
            <p:cNvPr id="3910" name="Google Shape;3910;p40"/>
            <p:cNvGrpSpPr/>
            <p:nvPr/>
          </p:nvGrpSpPr>
          <p:grpSpPr>
            <a:xfrm>
              <a:off x="3841181" y="335095"/>
              <a:ext cx="549700" cy="551497"/>
              <a:chOff x="4060200" y="636725"/>
              <a:chExt cx="359375" cy="360550"/>
            </a:xfrm>
          </p:grpSpPr>
          <p:sp>
            <p:nvSpPr>
              <p:cNvPr id="3911" name="Google Shape;3911;p4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2" name="Google Shape;3912;p4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3" name="Google Shape;3913;p4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4" name="Google Shape;3914;p4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5" name="Google Shape;3915;p4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6" name="Google Shape;3916;p4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7" name="Google Shape;3917;p4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8" name="Google Shape;3918;p4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9" name="Google Shape;3919;p4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p4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1" name="Google Shape;3921;p4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2" name="Google Shape;3922;p4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3" name="Google Shape;3923;p4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24" name="Google Shape;3924;p40"/>
            <p:cNvGrpSpPr/>
            <p:nvPr/>
          </p:nvGrpSpPr>
          <p:grpSpPr>
            <a:xfrm>
              <a:off x="3841181" y="335095"/>
              <a:ext cx="549700" cy="551497"/>
              <a:chOff x="4060200" y="636725"/>
              <a:chExt cx="359375" cy="360550"/>
            </a:xfrm>
          </p:grpSpPr>
          <p:sp>
            <p:nvSpPr>
              <p:cNvPr id="3925" name="Google Shape;3925;p40"/>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6" name="Google Shape;3926;p40"/>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7" name="Google Shape;3927;p40"/>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8" name="Google Shape;3928;p40"/>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9" name="Google Shape;3929;p40"/>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0" name="Google Shape;3930;p40"/>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1" name="Google Shape;3931;p40"/>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2" name="Google Shape;3932;p40"/>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3" name="Google Shape;3933;p40"/>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4" name="Google Shape;3934;p40"/>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5" name="Google Shape;3935;p40"/>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6" name="Google Shape;3936;p40"/>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7" name="Google Shape;3937;p40"/>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p:cSld name="CUSTOM_2">
    <p:spTree>
      <p:nvGrpSpPr>
        <p:cNvPr id="3938" name="Shape 3938"/>
        <p:cNvGrpSpPr/>
        <p:nvPr/>
      </p:nvGrpSpPr>
      <p:grpSpPr>
        <a:xfrm>
          <a:off x="0" y="0"/>
          <a:ext cx="0" cy="0"/>
          <a:chOff x="0" y="0"/>
          <a:chExt cx="0" cy="0"/>
        </a:xfrm>
      </p:grpSpPr>
      <p:sp>
        <p:nvSpPr>
          <p:cNvPr id="3939" name="Google Shape;3939;p41"/>
          <p:cNvSpPr/>
          <p:nvPr/>
        </p:nvSpPr>
        <p:spPr>
          <a:xfrm flipH="1">
            <a:off x="4497085" y="-182407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0" name="Google Shape;3940;p41"/>
          <p:cNvSpPr/>
          <p:nvPr/>
        </p:nvSpPr>
        <p:spPr>
          <a:xfrm flipH="1">
            <a:off x="-3742115" y="1048276"/>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1" name="Google Shape;3941;p41"/>
          <p:cNvSpPr/>
          <p:nvPr/>
        </p:nvSpPr>
        <p:spPr>
          <a:xfrm>
            <a:off x="6823564" y="54170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2" name="Google Shape;3942;p41"/>
          <p:cNvSpPr/>
          <p:nvPr/>
        </p:nvSpPr>
        <p:spPr>
          <a:xfrm>
            <a:off x="1390874" y="29012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3" name="Google Shape;3943;p41"/>
          <p:cNvSpPr/>
          <p:nvPr/>
        </p:nvSpPr>
        <p:spPr>
          <a:xfrm>
            <a:off x="8442174" y="17720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4" name="Google Shape;3944;p41"/>
          <p:cNvSpPr/>
          <p:nvPr/>
        </p:nvSpPr>
        <p:spPr>
          <a:xfrm>
            <a:off x="505077" y="1663031"/>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45" name="Google Shape;3945;p41"/>
          <p:cNvGrpSpPr/>
          <p:nvPr/>
        </p:nvGrpSpPr>
        <p:grpSpPr>
          <a:xfrm rot="4500040">
            <a:off x="7607035" y="308567"/>
            <a:ext cx="1006689" cy="1262166"/>
            <a:chOff x="7475418" y="335106"/>
            <a:chExt cx="1006719" cy="1262203"/>
          </a:xfrm>
        </p:grpSpPr>
        <p:grpSp>
          <p:nvGrpSpPr>
            <p:cNvPr id="3946" name="Google Shape;3946;p41"/>
            <p:cNvGrpSpPr/>
            <p:nvPr/>
          </p:nvGrpSpPr>
          <p:grpSpPr>
            <a:xfrm>
              <a:off x="7475418" y="335106"/>
              <a:ext cx="1006719" cy="1262203"/>
              <a:chOff x="4877175" y="2144300"/>
              <a:chExt cx="534125" cy="669675"/>
            </a:xfrm>
          </p:grpSpPr>
          <p:sp>
            <p:nvSpPr>
              <p:cNvPr id="3947" name="Google Shape;3947;p41"/>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8" name="Google Shape;3948;p41"/>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9" name="Google Shape;3949;p41"/>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0" name="Google Shape;3950;p41"/>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1" name="Google Shape;3951;p41"/>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2" name="Google Shape;3952;p41"/>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3" name="Google Shape;3953;p41"/>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4" name="Google Shape;3954;p41"/>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5" name="Google Shape;3955;p41"/>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6" name="Google Shape;3956;p41"/>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7" name="Google Shape;3957;p41"/>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8" name="Google Shape;3958;p41"/>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9" name="Google Shape;3959;p41"/>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0" name="Google Shape;3960;p41"/>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1" name="Google Shape;3961;p41"/>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2" name="Google Shape;3962;p41"/>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3" name="Google Shape;3963;p41"/>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4" name="Google Shape;3964;p41"/>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5" name="Google Shape;3965;p41"/>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6" name="Google Shape;3966;p41"/>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7" name="Google Shape;3967;p41"/>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8" name="Google Shape;3968;p41"/>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9" name="Google Shape;3969;p41"/>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0" name="Google Shape;3970;p41"/>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1" name="Google Shape;3971;p41"/>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2" name="Google Shape;3972;p41"/>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73" name="Google Shape;3973;p41"/>
            <p:cNvGrpSpPr/>
            <p:nvPr/>
          </p:nvGrpSpPr>
          <p:grpSpPr>
            <a:xfrm>
              <a:off x="7475418" y="335106"/>
              <a:ext cx="1006719" cy="1262203"/>
              <a:chOff x="4877175" y="2144300"/>
              <a:chExt cx="534125" cy="669675"/>
            </a:xfrm>
          </p:grpSpPr>
          <p:sp>
            <p:nvSpPr>
              <p:cNvPr id="3974" name="Google Shape;3974;p41"/>
              <p:cNvSpPr/>
              <p:nvPr/>
            </p:nvSpPr>
            <p:spPr>
              <a:xfrm>
                <a:off x="4877175" y="2497325"/>
                <a:ext cx="324975" cy="316650"/>
              </a:xfrm>
              <a:custGeom>
                <a:rect b="b" l="l" r="r" t="t"/>
                <a:pathLst>
                  <a:path extrusionOk="0" h="12666" w="12999">
                    <a:moveTo>
                      <a:pt x="6311" y="0"/>
                    </a:moveTo>
                    <a:cubicBezTo>
                      <a:pt x="6165" y="0"/>
                      <a:pt x="6016" y="20"/>
                      <a:pt x="5868" y="61"/>
                    </a:cubicBezTo>
                    <a:cubicBezTo>
                      <a:pt x="5306" y="229"/>
                      <a:pt x="4885" y="707"/>
                      <a:pt x="4745" y="1268"/>
                    </a:cubicBezTo>
                    <a:cubicBezTo>
                      <a:pt x="4453" y="956"/>
                      <a:pt x="4038" y="782"/>
                      <a:pt x="3614" y="782"/>
                    </a:cubicBezTo>
                    <a:cubicBezTo>
                      <a:pt x="3466" y="782"/>
                      <a:pt x="3318" y="803"/>
                      <a:pt x="3172" y="847"/>
                    </a:cubicBezTo>
                    <a:cubicBezTo>
                      <a:pt x="2302" y="1100"/>
                      <a:pt x="1797" y="1998"/>
                      <a:pt x="2049" y="2840"/>
                    </a:cubicBezTo>
                    <a:cubicBezTo>
                      <a:pt x="2078" y="2953"/>
                      <a:pt x="2134" y="3065"/>
                      <a:pt x="2190" y="3177"/>
                    </a:cubicBezTo>
                    <a:cubicBezTo>
                      <a:pt x="2190" y="3233"/>
                      <a:pt x="2218" y="3289"/>
                      <a:pt x="2246" y="3317"/>
                    </a:cubicBezTo>
                    <a:cubicBezTo>
                      <a:pt x="2414" y="3823"/>
                      <a:pt x="2723" y="4216"/>
                      <a:pt x="3060" y="4553"/>
                    </a:cubicBezTo>
                    <a:cubicBezTo>
                      <a:pt x="2871" y="4521"/>
                      <a:pt x="2685" y="4505"/>
                      <a:pt x="2498" y="4505"/>
                    </a:cubicBezTo>
                    <a:cubicBezTo>
                      <a:pt x="2185" y="4505"/>
                      <a:pt x="1867" y="4549"/>
                      <a:pt x="1516" y="4637"/>
                    </a:cubicBezTo>
                    <a:cubicBezTo>
                      <a:pt x="1488" y="4637"/>
                      <a:pt x="1460" y="4637"/>
                      <a:pt x="1432" y="4665"/>
                    </a:cubicBezTo>
                    <a:lnTo>
                      <a:pt x="1348" y="4665"/>
                    </a:lnTo>
                    <a:cubicBezTo>
                      <a:pt x="1320" y="4693"/>
                      <a:pt x="1320" y="4693"/>
                      <a:pt x="1320" y="4693"/>
                    </a:cubicBezTo>
                    <a:cubicBezTo>
                      <a:pt x="1263" y="4693"/>
                      <a:pt x="1207" y="4721"/>
                      <a:pt x="1151" y="4749"/>
                    </a:cubicBezTo>
                    <a:lnTo>
                      <a:pt x="1123" y="4749"/>
                    </a:lnTo>
                    <a:cubicBezTo>
                      <a:pt x="1095" y="4777"/>
                      <a:pt x="1039" y="4777"/>
                      <a:pt x="1011" y="4805"/>
                    </a:cubicBezTo>
                    <a:lnTo>
                      <a:pt x="983" y="4805"/>
                    </a:lnTo>
                    <a:cubicBezTo>
                      <a:pt x="337" y="5170"/>
                      <a:pt x="0" y="5928"/>
                      <a:pt x="197" y="6686"/>
                    </a:cubicBezTo>
                    <a:cubicBezTo>
                      <a:pt x="365" y="7276"/>
                      <a:pt x="842" y="7697"/>
                      <a:pt x="1404" y="7809"/>
                    </a:cubicBezTo>
                    <a:cubicBezTo>
                      <a:pt x="1011" y="8231"/>
                      <a:pt x="814" y="8820"/>
                      <a:pt x="983" y="9410"/>
                    </a:cubicBezTo>
                    <a:cubicBezTo>
                      <a:pt x="1190" y="10123"/>
                      <a:pt x="1830" y="10572"/>
                      <a:pt x="2534" y="10572"/>
                    </a:cubicBezTo>
                    <a:cubicBezTo>
                      <a:pt x="2689" y="10572"/>
                      <a:pt x="2847" y="10550"/>
                      <a:pt x="3004" y="10505"/>
                    </a:cubicBezTo>
                    <a:cubicBezTo>
                      <a:pt x="3116" y="10477"/>
                      <a:pt x="3229" y="10448"/>
                      <a:pt x="3313" y="10392"/>
                    </a:cubicBezTo>
                    <a:cubicBezTo>
                      <a:pt x="3397" y="10364"/>
                      <a:pt x="3481" y="10336"/>
                      <a:pt x="3537" y="10308"/>
                    </a:cubicBezTo>
                    <a:cubicBezTo>
                      <a:pt x="3566" y="10308"/>
                      <a:pt x="3594" y="10280"/>
                      <a:pt x="3622" y="10280"/>
                    </a:cubicBezTo>
                    <a:cubicBezTo>
                      <a:pt x="3650" y="10252"/>
                      <a:pt x="3706" y="10224"/>
                      <a:pt x="3762" y="10196"/>
                    </a:cubicBezTo>
                    <a:cubicBezTo>
                      <a:pt x="3790" y="10196"/>
                      <a:pt x="3818" y="10168"/>
                      <a:pt x="3846" y="10168"/>
                    </a:cubicBezTo>
                    <a:cubicBezTo>
                      <a:pt x="3874" y="10140"/>
                      <a:pt x="3902" y="10112"/>
                      <a:pt x="3959" y="10112"/>
                    </a:cubicBezTo>
                    <a:cubicBezTo>
                      <a:pt x="3987" y="10083"/>
                      <a:pt x="4015" y="10055"/>
                      <a:pt x="4043" y="10055"/>
                    </a:cubicBezTo>
                    <a:cubicBezTo>
                      <a:pt x="4043" y="10027"/>
                      <a:pt x="4071" y="10027"/>
                      <a:pt x="4071" y="10027"/>
                    </a:cubicBezTo>
                    <a:cubicBezTo>
                      <a:pt x="4380" y="9831"/>
                      <a:pt x="4660" y="9578"/>
                      <a:pt x="4885" y="9325"/>
                    </a:cubicBezTo>
                    <a:lnTo>
                      <a:pt x="4885" y="9325"/>
                    </a:lnTo>
                    <a:cubicBezTo>
                      <a:pt x="4773" y="9662"/>
                      <a:pt x="4717" y="9999"/>
                      <a:pt x="4745" y="10336"/>
                    </a:cubicBezTo>
                    <a:cubicBezTo>
                      <a:pt x="4745" y="10617"/>
                      <a:pt x="4773" y="10870"/>
                      <a:pt x="4829" y="11178"/>
                    </a:cubicBezTo>
                    <a:cubicBezTo>
                      <a:pt x="4857" y="11206"/>
                      <a:pt x="4857" y="11235"/>
                      <a:pt x="4857" y="11291"/>
                    </a:cubicBezTo>
                    <a:cubicBezTo>
                      <a:pt x="4857" y="11319"/>
                      <a:pt x="4885" y="11347"/>
                      <a:pt x="4885" y="11375"/>
                    </a:cubicBezTo>
                    <a:cubicBezTo>
                      <a:pt x="4885" y="11459"/>
                      <a:pt x="4913" y="11487"/>
                      <a:pt x="4913" y="11487"/>
                    </a:cubicBezTo>
                    <a:cubicBezTo>
                      <a:pt x="5124" y="12213"/>
                      <a:pt x="5784" y="12665"/>
                      <a:pt x="6485" y="12665"/>
                    </a:cubicBezTo>
                    <a:cubicBezTo>
                      <a:pt x="6625" y="12665"/>
                      <a:pt x="6767" y="12648"/>
                      <a:pt x="6906" y="12610"/>
                    </a:cubicBezTo>
                    <a:cubicBezTo>
                      <a:pt x="7496" y="12442"/>
                      <a:pt x="7917" y="11964"/>
                      <a:pt x="8029" y="11403"/>
                    </a:cubicBezTo>
                    <a:cubicBezTo>
                      <a:pt x="8347" y="11700"/>
                      <a:pt x="8762" y="11885"/>
                      <a:pt x="9200" y="11885"/>
                    </a:cubicBezTo>
                    <a:cubicBezTo>
                      <a:pt x="9341" y="11885"/>
                      <a:pt x="9485" y="11865"/>
                      <a:pt x="9630" y="11824"/>
                    </a:cubicBezTo>
                    <a:cubicBezTo>
                      <a:pt x="10360" y="11600"/>
                      <a:pt x="10809" y="10954"/>
                      <a:pt x="10809" y="10252"/>
                    </a:cubicBezTo>
                    <a:cubicBezTo>
                      <a:pt x="10809" y="10196"/>
                      <a:pt x="10809" y="10140"/>
                      <a:pt x="10809" y="10112"/>
                    </a:cubicBezTo>
                    <a:cubicBezTo>
                      <a:pt x="10781" y="10083"/>
                      <a:pt x="10781" y="10083"/>
                      <a:pt x="10781" y="10055"/>
                    </a:cubicBezTo>
                    <a:cubicBezTo>
                      <a:pt x="10781" y="10027"/>
                      <a:pt x="10781" y="9999"/>
                      <a:pt x="10781" y="9971"/>
                    </a:cubicBezTo>
                    <a:cubicBezTo>
                      <a:pt x="10753" y="9915"/>
                      <a:pt x="10753" y="9859"/>
                      <a:pt x="10753" y="9803"/>
                    </a:cubicBezTo>
                    <a:cubicBezTo>
                      <a:pt x="10696" y="9690"/>
                      <a:pt x="10668" y="9578"/>
                      <a:pt x="10612" y="9494"/>
                    </a:cubicBezTo>
                    <a:cubicBezTo>
                      <a:pt x="10472" y="9017"/>
                      <a:pt x="10191" y="8624"/>
                      <a:pt x="9882" y="8287"/>
                    </a:cubicBezTo>
                    <a:cubicBezTo>
                      <a:pt x="9882" y="8287"/>
                      <a:pt x="9686" y="7950"/>
                      <a:pt x="9798" y="7781"/>
                    </a:cubicBezTo>
                    <a:cubicBezTo>
                      <a:pt x="9860" y="7703"/>
                      <a:pt x="9984" y="7686"/>
                      <a:pt x="10081" y="7686"/>
                    </a:cubicBezTo>
                    <a:cubicBezTo>
                      <a:pt x="10158" y="7686"/>
                      <a:pt x="10219" y="7697"/>
                      <a:pt x="10219" y="7697"/>
                    </a:cubicBezTo>
                    <a:cubicBezTo>
                      <a:pt x="10472" y="7697"/>
                      <a:pt x="10696" y="7641"/>
                      <a:pt x="10921" y="7585"/>
                    </a:cubicBezTo>
                    <a:cubicBezTo>
                      <a:pt x="11061" y="7557"/>
                      <a:pt x="11174" y="7501"/>
                      <a:pt x="11314" y="7444"/>
                    </a:cubicBezTo>
                    <a:cubicBezTo>
                      <a:pt x="11483" y="7388"/>
                      <a:pt x="11623" y="7304"/>
                      <a:pt x="11763" y="7248"/>
                    </a:cubicBezTo>
                    <a:cubicBezTo>
                      <a:pt x="11791" y="7220"/>
                      <a:pt x="11848" y="7220"/>
                      <a:pt x="11876" y="7192"/>
                    </a:cubicBezTo>
                    <a:cubicBezTo>
                      <a:pt x="11932" y="7164"/>
                      <a:pt x="11960" y="7136"/>
                      <a:pt x="11960" y="7136"/>
                    </a:cubicBezTo>
                    <a:cubicBezTo>
                      <a:pt x="12746" y="6686"/>
                      <a:pt x="12999" y="5704"/>
                      <a:pt x="12549" y="4946"/>
                    </a:cubicBezTo>
                    <a:cubicBezTo>
                      <a:pt x="12254" y="4435"/>
                      <a:pt x="11726" y="4130"/>
                      <a:pt x="11188" y="4130"/>
                    </a:cubicBezTo>
                    <a:cubicBezTo>
                      <a:pt x="11165" y="4130"/>
                      <a:pt x="11141" y="4130"/>
                      <a:pt x="11118" y="4132"/>
                    </a:cubicBezTo>
                    <a:cubicBezTo>
                      <a:pt x="11426" y="3626"/>
                      <a:pt x="11426" y="3009"/>
                      <a:pt x="11146" y="2475"/>
                    </a:cubicBezTo>
                    <a:cubicBezTo>
                      <a:pt x="10843" y="1964"/>
                      <a:pt x="10285" y="1670"/>
                      <a:pt x="9722" y="1670"/>
                    </a:cubicBezTo>
                    <a:cubicBezTo>
                      <a:pt x="9449" y="1670"/>
                      <a:pt x="9175" y="1739"/>
                      <a:pt x="8928" y="1886"/>
                    </a:cubicBezTo>
                    <a:cubicBezTo>
                      <a:pt x="8815" y="1942"/>
                      <a:pt x="8731" y="2026"/>
                      <a:pt x="8647" y="2110"/>
                    </a:cubicBezTo>
                    <a:cubicBezTo>
                      <a:pt x="8591" y="2138"/>
                      <a:pt x="8507" y="2166"/>
                      <a:pt x="8450" y="2223"/>
                    </a:cubicBezTo>
                    <a:cubicBezTo>
                      <a:pt x="8394" y="2279"/>
                      <a:pt x="8338" y="2307"/>
                      <a:pt x="8282" y="2363"/>
                    </a:cubicBezTo>
                    <a:cubicBezTo>
                      <a:pt x="8198" y="2419"/>
                      <a:pt x="8114" y="2503"/>
                      <a:pt x="8057" y="2588"/>
                    </a:cubicBezTo>
                    <a:cubicBezTo>
                      <a:pt x="8057" y="2335"/>
                      <a:pt x="8057" y="2082"/>
                      <a:pt x="8001" y="1830"/>
                    </a:cubicBezTo>
                    <a:lnTo>
                      <a:pt x="8001" y="1801"/>
                    </a:lnTo>
                    <a:cubicBezTo>
                      <a:pt x="8001" y="1745"/>
                      <a:pt x="8001" y="1689"/>
                      <a:pt x="7973" y="1633"/>
                    </a:cubicBezTo>
                    <a:cubicBezTo>
                      <a:pt x="7973" y="1605"/>
                      <a:pt x="7973" y="1605"/>
                      <a:pt x="7973" y="1577"/>
                    </a:cubicBezTo>
                    <a:cubicBezTo>
                      <a:pt x="7945" y="1521"/>
                      <a:pt x="7945" y="1436"/>
                      <a:pt x="7917" y="1380"/>
                    </a:cubicBezTo>
                    <a:cubicBezTo>
                      <a:pt x="7917" y="1352"/>
                      <a:pt x="7917" y="1324"/>
                      <a:pt x="7917" y="1296"/>
                    </a:cubicBezTo>
                    <a:cubicBezTo>
                      <a:pt x="7889" y="1212"/>
                      <a:pt x="7889" y="1184"/>
                      <a:pt x="7889" y="1184"/>
                    </a:cubicBezTo>
                    <a:cubicBezTo>
                      <a:pt x="7861" y="1128"/>
                      <a:pt x="7861" y="1071"/>
                      <a:pt x="7833" y="1015"/>
                    </a:cubicBezTo>
                    <a:cubicBezTo>
                      <a:pt x="7580" y="395"/>
                      <a:pt x="6970" y="0"/>
                      <a:pt x="63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5" name="Google Shape;3975;p41"/>
              <p:cNvSpPr/>
              <p:nvPr/>
            </p:nvSpPr>
            <p:spPr>
              <a:xfrm>
                <a:off x="4955075" y="2533225"/>
                <a:ext cx="18275" cy="18275"/>
              </a:xfrm>
              <a:custGeom>
                <a:rect b="b" l="l" r="r" t="t"/>
                <a:pathLst>
                  <a:path extrusionOk="0" h="731" w="731">
                    <a:moveTo>
                      <a:pt x="365" y="0"/>
                    </a:moveTo>
                    <a:cubicBezTo>
                      <a:pt x="169" y="29"/>
                      <a:pt x="0" y="169"/>
                      <a:pt x="28" y="365"/>
                    </a:cubicBezTo>
                    <a:cubicBezTo>
                      <a:pt x="28" y="562"/>
                      <a:pt x="197" y="730"/>
                      <a:pt x="393" y="730"/>
                    </a:cubicBezTo>
                    <a:cubicBezTo>
                      <a:pt x="590" y="730"/>
                      <a:pt x="730" y="562"/>
                      <a:pt x="730" y="365"/>
                    </a:cubicBezTo>
                    <a:cubicBezTo>
                      <a:pt x="730" y="169"/>
                      <a:pt x="562"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6" name="Google Shape;3976;p41"/>
              <p:cNvSpPr/>
              <p:nvPr/>
            </p:nvSpPr>
            <p:spPr>
              <a:xfrm>
                <a:off x="5025950" y="2757825"/>
                <a:ext cx="18275" cy="17575"/>
              </a:xfrm>
              <a:custGeom>
                <a:rect b="b" l="l" r="r" t="t"/>
                <a:pathLst>
                  <a:path extrusionOk="0" h="703" w="731">
                    <a:moveTo>
                      <a:pt x="338" y="0"/>
                    </a:moveTo>
                    <a:cubicBezTo>
                      <a:pt x="141" y="0"/>
                      <a:pt x="1" y="169"/>
                      <a:pt x="1" y="365"/>
                    </a:cubicBezTo>
                    <a:cubicBezTo>
                      <a:pt x="1" y="562"/>
                      <a:pt x="169" y="702"/>
                      <a:pt x="366" y="702"/>
                    </a:cubicBezTo>
                    <a:cubicBezTo>
                      <a:pt x="562" y="702"/>
                      <a:pt x="731" y="534"/>
                      <a:pt x="703" y="337"/>
                    </a:cubicBezTo>
                    <a:cubicBezTo>
                      <a:pt x="703" y="141"/>
                      <a:pt x="534"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7" name="Google Shape;3977;p41"/>
              <p:cNvSpPr/>
              <p:nvPr/>
            </p:nvSpPr>
            <p:spPr>
              <a:xfrm>
                <a:off x="4920675" y="2630700"/>
                <a:ext cx="18275" cy="17650"/>
              </a:xfrm>
              <a:custGeom>
                <a:rect b="b" l="l" r="r" t="t"/>
                <a:pathLst>
                  <a:path extrusionOk="0" h="706" w="731">
                    <a:moveTo>
                      <a:pt x="408" y="1"/>
                    </a:moveTo>
                    <a:cubicBezTo>
                      <a:pt x="394" y="1"/>
                      <a:pt x="380" y="2"/>
                      <a:pt x="366" y="4"/>
                    </a:cubicBezTo>
                    <a:cubicBezTo>
                      <a:pt x="169" y="4"/>
                      <a:pt x="1" y="172"/>
                      <a:pt x="1" y="369"/>
                    </a:cubicBezTo>
                    <a:cubicBezTo>
                      <a:pt x="29" y="565"/>
                      <a:pt x="169" y="706"/>
                      <a:pt x="366" y="706"/>
                    </a:cubicBezTo>
                    <a:cubicBezTo>
                      <a:pt x="562" y="706"/>
                      <a:pt x="731" y="537"/>
                      <a:pt x="731" y="341"/>
                    </a:cubicBezTo>
                    <a:cubicBezTo>
                      <a:pt x="705" y="159"/>
                      <a:pt x="582" y="1"/>
                      <a:pt x="4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8" name="Google Shape;3978;p41"/>
              <p:cNvSpPr/>
              <p:nvPr/>
            </p:nvSpPr>
            <p:spPr>
              <a:xfrm>
                <a:off x="5114400" y="2559900"/>
                <a:ext cx="18275" cy="17650"/>
              </a:xfrm>
              <a:custGeom>
                <a:rect b="b" l="l" r="r" t="t"/>
                <a:pathLst>
                  <a:path extrusionOk="0" h="706" w="731">
                    <a:moveTo>
                      <a:pt x="337" y="0"/>
                    </a:moveTo>
                    <a:cubicBezTo>
                      <a:pt x="141" y="0"/>
                      <a:pt x="0" y="169"/>
                      <a:pt x="0" y="365"/>
                    </a:cubicBezTo>
                    <a:cubicBezTo>
                      <a:pt x="0" y="547"/>
                      <a:pt x="145" y="705"/>
                      <a:pt x="322" y="705"/>
                    </a:cubicBezTo>
                    <a:cubicBezTo>
                      <a:pt x="336" y="705"/>
                      <a:pt x="351" y="704"/>
                      <a:pt x="365" y="702"/>
                    </a:cubicBezTo>
                    <a:cubicBezTo>
                      <a:pt x="562" y="702"/>
                      <a:pt x="730" y="534"/>
                      <a:pt x="702" y="337"/>
                    </a:cubicBezTo>
                    <a:cubicBezTo>
                      <a:pt x="702" y="141"/>
                      <a:pt x="534" y="0"/>
                      <a:pt x="3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9" name="Google Shape;3979;p41"/>
              <p:cNvSpPr/>
              <p:nvPr/>
            </p:nvSpPr>
            <p:spPr>
              <a:xfrm>
                <a:off x="4984550" y="2542950"/>
                <a:ext cx="12650" cy="11475"/>
              </a:xfrm>
              <a:custGeom>
                <a:rect b="b" l="l" r="r" t="t"/>
                <a:pathLst>
                  <a:path extrusionOk="0" h="459" w="506">
                    <a:moveTo>
                      <a:pt x="288" y="0"/>
                    </a:moveTo>
                    <a:cubicBezTo>
                      <a:pt x="277" y="0"/>
                      <a:pt x="265" y="2"/>
                      <a:pt x="253" y="5"/>
                    </a:cubicBezTo>
                    <a:cubicBezTo>
                      <a:pt x="113" y="5"/>
                      <a:pt x="0" y="117"/>
                      <a:pt x="29" y="229"/>
                    </a:cubicBezTo>
                    <a:cubicBezTo>
                      <a:pt x="29" y="355"/>
                      <a:pt x="119" y="458"/>
                      <a:pt x="218" y="458"/>
                    </a:cubicBezTo>
                    <a:cubicBezTo>
                      <a:pt x="230" y="458"/>
                      <a:pt x="241" y="457"/>
                      <a:pt x="253" y="454"/>
                    </a:cubicBezTo>
                    <a:cubicBezTo>
                      <a:pt x="393" y="454"/>
                      <a:pt x="506" y="341"/>
                      <a:pt x="478" y="229"/>
                    </a:cubicBezTo>
                    <a:cubicBezTo>
                      <a:pt x="478" y="103"/>
                      <a:pt x="388" y="0"/>
                      <a:pt x="2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0" name="Google Shape;3980;p41"/>
              <p:cNvSpPr/>
              <p:nvPr/>
            </p:nvSpPr>
            <p:spPr>
              <a:xfrm>
                <a:off x="4978225" y="2688325"/>
                <a:ext cx="10550" cy="10575"/>
              </a:xfrm>
              <a:custGeom>
                <a:rect b="b" l="l" r="r" t="t"/>
                <a:pathLst>
                  <a:path extrusionOk="0" h="423" w="422">
                    <a:moveTo>
                      <a:pt x="197" y="1"/>
                    </a:moveTo>
                    <a:cubicBezTo>
                      <a:pt x="85" y="1"/>
                      <a:pt x="1" y="113"/>
                      <a:pt x="1" y="226"/>
                    </a:cubicBezTo>
                    <a:cubicBezTo>
                      <a:pt x="29" y="338"/>
                      <a:pt x="113" y="422"/>
                      <a:pt x="225" y="422"/>
                    </a:cubicBezTo>
                    <a:cubicBezTo>
                      <a:pt x="338" y="394"/>
                      <a:pt x="422" y="310"/>
                      <a:pt x="422" y="198"/>
                    </a:cubicBezTo>
                    <a:cubicBezTo>
                      <a:pt x="422" y="85"/>
                      <a:pt x="310"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1" name="Google Shape;3981;p41"/>
              <p:cNvSpPr/>
              <p:nvPr/>
            </p:nvSpPr>
            <p:spPr>
              <a:xfrm>
                <a:off x="5108075" y="2595000"/>
                <a:ext cx="11950" cy="11950"/>
              </a:xfrm>
              <a:custGeom>
                <a:rect b="b" l="l" r="r" t="t"/>
                <a:pathLst>
                  <a:path extrusionOk="0" h="478" w="478">
                    <a:moveTo>
                      <a:pt x="225" y="0"/>
                    </a:moveTo>
                    <a:cubicBezTo>
                      <a:pt x="113" y="0"/>
                      <a:pt x="1" y="112"/>
                      <a:pt x="1" y="253"/>
                    </a:cubicBezTo>
                    <a:cubicBezTo>
                      <a:pt x="1" y="393"/>
                      <a:pt x="113" y="477"/>
                      <a:pt x="253" y="477"/>
                    </a:cubicBezTo>
                    <a:cubicBezTo>
                      <a:pt x="394" y="477"/>
                      <a:pt x="478" y="365"/>
                      <a:pt x="478" y="225"/>
                    </a:cubicBezTo>
                    <a:cubicBezTo>
                      <a:pt x="478" y="112"/>
                      <a:pt x="36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2" name="Google Shape;3982;p41"/>
              <p:cNvSpPr/>
              <p:nvPr/>
            </p:nvSpPr>
            <p:spPr>
              <a:xfrm>
                <a:off x="5127025" y="2656750"/>
                <a:ext cx="11950" cy="11950"/>
              </a:xfrm>
              <a:custGeom>
                <a:rect b="b" l="l" r="r" t="t"/>
                <a:pathLst>
                  <a:path extrusionOk="0" h="478" w="478">
                    <a:moveTo>
                      <a:pt x="225" y="1"/>
                    </a:moveTo>
                    <a:cubicBezTo>
                      <a:pt x="85" y="1"/>
                      <a:pt x="1" y="113"/>
                      <a:pt x="1" y="253"/>
                    </a:cubicBezTo>
                    <a:cubicBezTo>
                      <a:pt x="1" y="366"/>
                      <a:pt x="113" y="478"/>
                      <a:pt x="225" y="478"/>
                    </a:cubicBezTo>
                    <a:cubicBezTo>
                      <a:pt x="366" y="478"/>
                      <a:pt x="478" y="366"/>
                      <a:pt x="478" y="225"/>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3" name="Google Shape;3983;p41"/>
              <p:cNvSpPr/>
              <p:nvPr/>
            </p:nvSpPr>
            <p:spPr>
              <a:xfrm>
                <a:off x="5015425" y="2740275"/>
                <a:ext cx="11950" cy="11950"/>
              </a:xfrm>
              <a:custGeom>
                <a:rect b="b" l="l" r="r" t="t"/>
                <a:pathLst>
                  <a:path extrusionOk="0" h="478" w="478">
                    <a:moveTo>
                      <a:pt x="225" y="1"/>
                    </a:moveTo>
                    <a:cubicBezTo>
                      <a:pt x="85" y="29"/>
                      <a:pt x="1" y="113"/>
                      <a:pt x="1" y="253"/>
                    </a:cubicBezTo>
                    <a:cubicBezTo>
                      <a:pt x="1" y="394"/>
                      <a:pt x="113" y="478"/>
                      <a:pt x="225" y="478"/>
                    </a:cubicBezTo>
                    <a:cubicBezTo>
                      <a:pt x="366" y="478"/>
                      <a:pt x="478" y="365"/>
                      <a:pt x="478" y="253"/>
                    </a:cubicBezTo>
                    <a:cubicBezTo>
                      <a:pt x="478" y="113"/>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4" name="Google Shape;3984;p41"/>
              <p:cNvSpPr/>
              <p:nvPr/>
            </p:nvSpPr>
            <p:spPr>
              <a:xfrm>
                <a:off x="5013325" y="2785050"/>
                <a:ext cx="8450" cy="8600"/>
              </a:xfrm>
              <a:custGeom>
                <a:rect b="b" l="l" r="r" t="t"/>
                <a:pathLst>
                  <a:path extrusionOk="0" h="344" w="338">
                    <a:moveTo>
                      <a:pt x="202" y="1"/>
                    </a:moveTo>
                    <a:cubicBezTo>
                      <a:pt x="191" y="1"/>
                      <a:pt x="180" y="3"/>
                      <a:pt x="169" y="6"/>
                    </a:cubicBezTo>
                    <a:cubicBezTo>
                      <a:pt x="57" y="6"/>
                      <a:pt x="1" y="91"/>
                      <a:pt x="1" y="175"/>
                    </a:cubicBezTo>
                    <a:cubicBezTo>
                      <a:pt x="1" y="287"/>
                      <a:pt x="85" y="343"/>
                      <a:pt x="169" y="343"/>
                    </a:cubicBezTo>
                    <a:cubicBezTo>
                      <a:pt x="281" y="343"/>
                      <a:pt x="337" y="259"/>
                      <a:pt x="337" y="175"/>
                    </a:cubicBezTo>
                    <a:cubicBezTo>
                      <a:pt x="337" y="77"/>
                      <a:pt x="27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5" name="Google Shape;3985;p41"/>
              <p:cNvSpPr/>
              <p:nvPr/>
            </p:nvSpPr>
            <p:spPr>
              <a:xfrm>
                <a:off x="5091925" y="2773275"/>
                <a:ext cx="9150" cy="8425"/>
              </a:xfrm>
              <a:custGeom>
                <a:rect b="b" l="l" r="r" t="t"/>
                <a:pathLst>
                  <a:path extrusionOk="0" h="337" w="366">
                    <a:moveTo>
                      <a:pt x="169" y="0"/>
                    </a:moveTo>
                    <a:cubicBezTo>
                      <a:pt x="85" y="0"/>
                      <a:pt x="1" y="84"/>
                      <a:pt x="1" y="168"/>
                    </a:cubicBezTo>
                    <a:cubicBezTo>
                      <a:pt x="1" y="281"/>
                      <a:pt x="85" y="337"/>
                      <a:pt x="197" y="337"/>
                    </a:cubicBezTo>
                    <a:cubicBezTo>
                      <a:pt x="282" y="337"/>
                      <a:pt x="366" y="253"/>
                      <a:pt x="366" y="168"/>
                    </a:cubicBezTo>
                    <a:cubicBezTo>
                      <a:pt x="366" y="56"/>
                      <a:pt x="282" y="0"/>
                      <a:pt x="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6" name="Google Shape;3986;p41"/>
              <p:cNvSpPr/>
              <p:nvPr/>
            </p:nvSpPr>
            <p:spPr>
              <a:xfrm>
                <a:off x="4970500" y="2578825"/>
                <a:ext cx="133400" cy="135825"/>
              </a:xfrm>
              <a:custGeom>
                <a:rect b="b" l="l" r="r" t="t"/>
                <a:pathLst>
                  <a:path extrusionOk="0" h="5433" w="5336">
                    <a:moveTo>
                      <a:pt x="3500" y="0"/>
                    </a:moveTo>
                    <a:cubicBezTo>
                      <a:pt x="3494" y="0"/>
                      <a:pt x="3488" y="1"/>
                      <a:pt x="3482" y="1"/>
                    </a:cubicBezTo>
                    <a:cubicBezTo>
                      <a:pt x="2921" y="86"/>
                      <a:pt x="2387" y="2388"/>
                      <a:pt x="2387" y="2388"/>
                    </a:cubicBezTo>
                    <a:cubicBezTo>
                      <a:pt x="2387" y="2388"/>
                      <a:pt x="862" y="1556"/>
                      <a:pt x="307" y="1556"/>
                    </a:cubicBezTo>
                    <a:cubicBezTo>
                      <a:pt x="202" y="1556"/>
                      <a:pt x="131" y="1586"/>
                      <a:pt x="113" y="1658"/>
                    </a:cubicBezTo>
                    <a:cubicBezTo>
                      <a:pt x="1" y="2135"/>
                      <a:pt x="2331" y="3061"/>
                      <a:pt x="2331" y="3061"/>
                    </a:cubicBezTo>
                    <a:cubicBezTo>
                      <a:pt x="2331" y="3061"/>
                      <a:pt x="1320" y="4971"/>
                      <a:pt x="1629" y="5392"/>
                    </a:cubicBezTo>
                    <a:cubicBezTo>
                      <a:pt x="1653" y="5419"/>
                      <a:pt x="1679" y="5432"/>
                      <a:pt x="1707" y="5432"/>
                    </a:cubicBezTo>
                    <a:cubicBezTo>
                      <a:pt x="2070" y="5432"/>
                      <a:pt x="2724" y="3202"/>
                      <a:pt x="2724" y="3202"/>
                    </a:cubicBezTo>
                    <a:cubicBezTo>
                      <a:pt x="2724" y="3202"/>
                      <a:pt x="4447" y="4201"/>
                      <a:pt x="5005" y="4201"/>
                    </a:cubicBezTo>
                    <a:cubicBezTo>
                      <a:pt x="5088" y="4201"/>
                      <a:pt x="5145" y="4179"/>
                      <a:pt x="5167" y="4128"/>
                    </a:cubicBezTo>
                    <a:cubicBezTo>
                      <a:pt x="5335" y="3735"/>
                      <a:pt x="2893" y="2472"/>
                      <a:pt x="2893" y="2472"/>
                    </a:cubicBezTo>
                    <a:cubicBezTo>
                      <a:pt x="2893" y="2472"/>
                      <a:pt x="4019" y="0"/>
                      <a:pt x="35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7" name="Google Shape;3987;p41"/>
              <p:cNvSpPr/>
              <p:nvPr/>
            </p:nvSpPr>
            <p:spPr>
              <a:xfrm>
                <a:off x="4935425" y="2144300"/>
                <a:ext cx="475875" cy="454750"/>
              </a:xfrm>
              <a:custGeom>
                <a:rect b="b" l="l" r="r" t="t"/>
                <a:pathLst>
                  <a:path extrusionOk="0" h="18190" w="19035">
                    <a:moveTo>
                      <a:pt x="7218" y="1"/>
                    </a:moveTo>
                    <a:cubicBezTo>
                      <a:pt x="6709" y="1"/>
                      <a:pt x="6196" y="157"/>
                      <a:pt x="5756" y="481"/>
                    </a:cubicBezTo>
                    <a:cubicBezTo>
                      <a:pt x="4998" y="1015"/>
                      <a:pt x="4661" y="1913"/>
                      <a:pt x="4773" y="2783"/>
                    </a:cubicBezTo>
                    <a:cubicBezTo>
                      <a:pt x="4442" y="2635"/>
                      <a:pt x="4088" y="2561"/>
                      <a:pt x="3734" y="2561"/>
                    </a:cubicBezTo>
                    <a:cubicBezTo>
                      <a:pt x="3216" y="2561"/>
                      <a:pt x="2696" y="2719"/>
                      <a:pt x="2246" y="3036"/>
                    </a:cubicBezTo>
                    <a:cubicBezTo>
                      <a:pt x="1151" y="3850"/>
                      <a:pt x="927" y="5422"/>
                      <a:pt x="1741" y="6517"/>
                    </a:cubicBezTo>
                    <a:cubicBezTo>
                      <a:pt x="1853" y="6658"/>
                      <a:pt x="1965" y="6798"/>
                      <a:pt x="2106" y="6910"/>
                    </a:cubicBezTo>
                    <a:cubicBezTo>
                      <a:pt x="2162" y="6995"/>
                      <a:pt x="2246" y="7107"/>
                      <a:pt x="2330" y="7191"/>
                    </a:cubicBezTo>
                    <a:cubicBezTo>
                      <a:pt x="2358" y="7219"/>
                      <a:pt x="2387" y="7247"/>
                      <a:pt x="2415" y="7275"/>
                    </a:cubicBezTo>
                    <a:cubicBezTo>
                      <a:pt x="2471" y="7332"/>
                      <a:pt x="2527" y="7388"/>
                      <a:pt x="2583" y="7444"/>
                    </a:cubicBezTo>
                    <a:cubicBezTo>
                      <a:pt x="2611" y="7472"/>
                      <a:pt x="2639" y="7500"/>
                      <a:pt x="2667" y="7528"/>
                    </a:cubicBezTo>
                    <a:cubicBezTo>
                      <a:pt x="2723" y="7584"/>
                      <a:pt x="2780" y="7612"/>
                      <a:pt x="2836" y="7668"/>
                    </a:cubicBezTo>
                    <a:cubicBezTo>
                      <a:pt x="2864" y="7697"/>
                      <a:pt x="2920" y="7725"/>
                      <a:pt x="2948" y="7753"/>
                    </a:cubicBezTo>
                    <a:cubicBezTo>
                      <a:pt x="2976" y="7781"/>
                      <a:pt x="3004" y="7781"/>
                      <a:pt x="3004" y="7809"/>
                    </a:cubicBezTo>
                    <a:lnTo>
                      <a:pt x="3032" y="7809"/>
                    </a:lnTo>
                    <a:cubicBezTo>
                      <a:pt x="3481" y="8146"/>
                      <a:pt x="3959" y="8398"/>
                      <a:pt x="4464" y="8567"/>
                    </a:cubicBezTo>
                    <a:cubicBezTo>
                      <a:pt x="3903" y="8623"/>
                      <a:pt x="3397" y="8735"/>
                      <a:pt x="2892" y="8932"/>
                    </a:cubicBezTo>
                    <a:cubicBezTo>
                      <a:pt x="2527" y="9072"/>
                      <a:pt x="2162" y="9269"/>
                      <a:pt x="1769" y="9493"/>
                    </a:cubicBezTo>
                    <a:cubicBezTo>
                      <a:pt x="1713" y="9549"/>
                      <a:pt x="1685" y="9578"/>
                      <a:pt x="1629" y="9606"/>
                    </a:cubicBezTo>
                    <a:cubicBezTo>
                      <a:pt x="1572" y="9634"/>
                      <a:pt x="1544" y="9662"/>
                      <a:pt x="1488" y="9690"/>
                    </a:cubicBezTo>
                    <a:cubicBezTo>
                      <a:pt x="1404" y="9746"/>
                      <a:pt x="1348" y="9774"/>
                      <a:pt x="1348" y="9774"/>
                    </a:cubicBezTo>
                    <a:cubicBezTo>
                      <a:pt x="253" y="10588"/>
                      <a:pt x="0" y="12132"/>
                      <a:pt x="814" y="13255"/>
                    </a:cubicBezTo>
                    <a:cubicBezTo>
                      <a:pt x="1309" y="13898"/>
                      <a:pt x="2065" y="14258"/>
                      <a:pt x="2832" y="14258"/>
                    </a:cubicBezTo>
                    <a:cubicBezTo>
                      <a:pt x="2936" y="14258"/>
                      <a:pt x="3041" y="14251"/>
                      <a:pt x="3145" y="14238"/>
                    </a:cubicBezTo>
                    <a:lnTo>
                      <a:pt x="3145" y="14238"/>
                    </a:lnTo>
                    <a:cubicBezTo>
                      <a:pt x="2780" y="15024"/>
                      <a:pt x="2836" y="15979"/>
                      <a:pt x="3397" y="16737"/>
                    </a:cubicBezTo>
                    <a:cubicBezTo>
                      <a:pt x="3879" y="17399"/>
                      <a:pt x="4619" y="17746"/>
                      <a:pt x="5372" y="17746"/>
                    </a:cubicBezTo>
                    <a:cubicBezTo>
                      <a:pt x="5671" y="17746"/>
                      <a:pt x="5973" y="17691"/>
                      <a:pt x="6261" y="17579"/>
                    </a:cubicBezTo>
                    <a:lnTo>
                      <a:pt x="6289" y="17579"/>
                    </a:lnTo>
                    <a:cubicBezTo>
                      <a:pt x="6345" y="17551"/>
                      <a:pt x="6401" y="17523"/>
                      <a:pt x="6457" y="17495"/>
                    </a:cubicBezTo>
                    <a:cubicBezTo>
                      <a:pt x="6485" y="17495"/>
                      <a:pt x="6514" y="17495"/>
                      <a:pt x="6514" y="17467"/>
                    </a:cubicBezTo>
                    <a:cubicBezTo>
                      <a:pt x="6570" y="17438"/>
                      <a:pt x="6626" y="17438"/>
                      <a:pt x="6654" y="17410"/>
                    </a:cubicBezTo>
                    <a:cubicBezTo>
                      <a:pt x="6738" y="17354"/>
                      <a:pt x="6794" y="17326"/>
                      <a:pt x="6850" y="17270"/>
                    </a:cubicBezTo>
                    <a:cubicBezTo>
                      <a:pt x="7019" y="17158"/>
                      <a:pt x="7131" y="17045"/>
                      <a:pt x="7243" y="16905"/>
                    </a:cubicBezTo>
                    <a:cubicBezTo>
                      <a:pt x="7861" y="16428"/>
                      <a:pt x="8282" y="15838"/>
                      <a:pt x="8619" y="15221"/>
                    </a:cubicBezTo>
                    <a:cubicBezTo>
                      <a:pt x="8619" y="15221"/>
                      <a:pt x="8924" y="14845"/>
                      <a:pt x="9191" y="14845"/>
                    </a:cubicBezTo>
                    <a:cubicBezTo>
                      <a:pt x="9216" y="14845"/>
                      <a:pt x="9241" y="14848"/>
                      <a:pt x="9265" y="14856"/>
                    </a:cubicBezTo>
                    <a:cubicBezTo>
                      <a:pt x="9546" y="14940"/>
                      <a:pt x="9602" y="15389"/>
                      <a:pt x="9602" y="15389"/>
                    </a:cubicBezTo>
                    <a:cubicBezTo>
                      <a:pt x="9770" y="15726"/>
                      <a:pt x="9939" y="16035"/>
                      <a:pt x="10135" y="16344"/>
                    </a:cubicBezTo>
                    <a:lnTo>
                      <a:pt x="10163" y="16344"/>
                    </a:lnTo>
                    <a:cubicBezTo>
                      <a:pt x="10276" y="16512"/>
                      <a:pt x="10388" y="16680"/>
                      <a:pt x="10528" y="16821"/>
                    </a:cubicBezTo>
                    <a:cubicBezTo>
                      <a:pt x="10556" y="16849"/>
                      <a:pt x="10556" y="16849"/>
                      <a:pt x="10556" y="16849"/>
                    </a:cubicBezTo>
                    <a:cubicBezTo>
                      <a:pt x="10725" y="17045"/>
                      <a:pt x="10921" y="17214"/>
                      <a:pt x="11090" y="17382"/>
                    </a:cubicBezTo>
                    <a:cubicBezTo>
                      <a:pt x="11146" y="17410"/>
                      <a:pt x="11174" y="17467"/>
                      <a:pt x="11202" y="17495"/>
                    </a:cubicBezTo>
                    <a:cubicBezTo>
                      <a:pt x="11286" y="17579"/>
                      <a:pt x="11342" y="17607"/>
                      <a:pt x="11342" y="17607"/>
                    </a:cubicBezTo>
                    <a:cubicBezTo>
                      <a:pt x="11810" y="18001"/>
                      <a:pt x="12370" y="18190"/>
                      <a:pt x="12925" y="18190"/>
                    </a:cubicBezTo>
                    <a:cubicBezTo>
                      <a:pt x="13635" y="18190"/>
                      <a:pt x="14335" y="17881"/>
                      <a:pt x="14824" y="17298"/>
                    </a:cubicBezTo>
                    <a:cubicBezTo>
                      <a:pt x="15441" y="16568"/>
                      <a:pt x="15554" y="15614"/>
                      <a:pt x="15217" y="14799"/>
                    </a:cubicBezTo>
                    <a:lnTo>
                      <a:pt x="15217" y="14799"/>
                    </a:lnTo>
                    <a:cubicBezTo>
                      <a:pt x="15372" y="14829"/>
                      <a:pt x="15529" y="14844"/>
                      <a:pt x="15685" y="14844"/>
                    </a:cubicBezTo>
                    <a:cubicBezTo>
                      <a:pt x="16407" y="14844"/>
                      <a:pt x="17119" y="14529"/>
                      <a:pt x="17603" y="13929"/>
                    </a:cubicBezTo>
                    <a:cubicBezTo>
                      <a:pt x="18473" y="12890"/>
                      <a:pt x="18333" y="11318"/>
                      <a:pt x="17266" y="10448"/>
                    </a:cubicBezTo>
                    <a:cubicBezTo>
                      <a:pt x="17126" y="10336"/>
                      <a:pt x="16985" y="10251"/>
                      <a:pt x="16817" y="10167"/>
                    </a:cubicBezTo>
                    <a:cubicBezTo>
                      <a:pt x="16733" y="10083"/>
                      <a:pt x="16648" y="10027"/>
                      <a:pt x="16564" y="9971"/>
                    </a:cubicBezTo>
                    <a:cubicBezTo>
                      <a:pt x="16536" y="9971"/>
                      <a:pt x="16536" y="9943"/>
                      <a:pt x="16536" y="9943"/>
                    </a:cubicBezTo>
                    <a:cubicBezTo>
                      <a:pt x="16452" y="9886"/>
                      <a:pt x="16368" y="9830"/>
                      <a:pt x="16255" y="9774"/>
                    </a:cubicBezTo>
                    <a:cubicBezTo>
                      <a:pt x="16115" y="9718"/>
                      <a:pt x="15975" y="9634"/>
                      <a:pt x="15834" y="9578"/>
                    </a:cubicBezTo>
                    <a:cubicBezTo>
                      <a:pt x="16199" y="9465"/>
                      <a:pt x="16536" y="9297"/>
                      <a:pt x="16901" y="9100"/>
                    </a:cubicBezTo>
                    <a:cubicBezTo>
                      <a:pt x="16985" y="9044"/>
                      <a:pt x="17070" y="9016"/>
                      <a:pt x="17154" y="8960"/>
                    </a:cubicBezTo>
                    <a:cubicBezTo>
                      <a:pt x="17182" y="8932"/>
                      <a:pt x="17182" y="8932"/>
                      <a:pt x="17210" y="8932"/>
                    </a:cubicBezTo>
                    <a:cubicBezTo>
                      <a:pt x="17294" y="8876"/>
                      <a:pt x="17378" y="8820"/>
                      <a:pt x="17491" y="8763"/>
                    </a:cubicBezTo>
                    <a:cubicBezTo>
                      <a:pt x="17519" y="8735"/>
                      <a:pt x="17575" y="8707"/>
                      <a:pt x="17603" y="8679"/>
                    </a:cubicBezTo>
                    <a:cubicBezTo>
                      <a:pt x="17715" y="8623"/>
                      <a:pt x="17771" y="8567"/>
                      <a:pt x="17771" y="8567"/>
                    </a:cubicBezTo>
                    <a:cubicBezTo>
                      <a:pt x="17828" y="8539"/>
                      <a:pt x="17884" y="8483"/>
                      <a:pt x="17940" y="8426"/>
                    </a:cubicBezTo>
                    <a:cubicBezTo>
                      <a:pt x="18894" y="7584"/>
                      <a:pt x="19035" y="6152"/>
                      <a:pt x="18277" y="5114"/>
                    </a:cubicBezTo>
                    <a:cubicBezTo>
                      <a:pt x="17810" y="4451"/>
                      <a:pt x="17065" y="4110"/>
                      <a:pt x="16303" y="4110"/>
                    </a:cubicBezTo>
                    <a:cubicBezTo>
                      <a:pt x="16194" y="4110"/>
                      <a:pt x="16084" y="4117"/>
                      <a:pt x="15975" y="4131"/>
                    </a:cubicBezTo>
                    <a:cubicBezTo>
                      <a:pt x="16340" y="3317"/>
                      <a:pt x="16255" y="2362"/>
                      <a:pt x="15722" y="1604"/>
                    </a:cubicBezTo>
                    <a:cubicBezTo>
                      <a:pt x="15238" y="953"/>
                      <a:pt x="14485" y="610"/>
                      <a:pt x="13725" y="610"/>
                    </a:cubicBezTo>
                    <a:cubicBezTo>
                      <a:pt x="13206" y="610"/>
                      <a:pt x="12684" y="769"/>
                      <a:pt x="12241" y="1099"/>
                    </a:cubicBezTo>
                    <a:cubicBezTo>
                      <a:pt x="12100" y="1183"/>
                      <a:pt x="11960" y="1324"/>
                      <a:pt x="11848" y="1436"/>
                    </a:cubicBezTo>
                    <a:cubicBezTo>
                      <a:pt x="11792" y="1492"/>
                      <a:pt x="11707" y="1548"/>
                      <a:pt x="11651" y="1604"/>
                    </a:cubicBezTo>
                    <a:cubicBezTo>
                      <a:pt x="11062" y="2138"/>
                      <a:pt x="10641" y="2783"/>
                      <a:pt x="10332" y="3429"/>
                    </a:cubicBezTo>
                    <a:cubicBezTo>
                      <a:pt x="10191" y="2671"/>
                      <a:pt x="9882" y="1997"/>
                      <a:pt x="9405" y="1267"/>
                    </a:cubicBezTo>
                    <a:cubicBezTo>
                      <a:pt x="9377" y="1239"/>
                      <a:pt x="9349" y="1183"/>
                      <a:pt x="9321" y="1155"/>
                    </a:cubicBezTo>
                    <a:cubicBezTo>
                      <a:pt x="9293" y="1099"/>
                      <a:pt x="9265" y="1043"/>
                      <a:pt x="9237" y="1015"/>
                    </a:cubicBezTo>
                    <a:lnTo>
                      <a:pt x="9209" y="1015"/>
                    </a:lnTo>
                    <a:cubicBezTo>
                      <a:pt x="9181" y="931"/>
                      <a:pt x="9124" y="874"/>
                      <a:pt x="9068" y="790"/>
                    </a:cubicBezTo>
                    <a:lnTo>
                      <a:pt x="9040" y="790"/>
                    </a:lnTo>
                    <a:cubicBezTo>
                      <a:pt x="8984" y="734"/>
                      <a:pt x="8928" y="678"/>
                      <a:pt x="8872" y="622"/>
                    </a:cubicBezTo>
                    <a:cubicBezTo>
                      <a:pt x="8403" y="214"/>
                      <a:pt x="7813" y="1"/>
                      <a:pt x="72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8" name="Google Shape;3988;p41"/>
              <p:cNvSpPr/>
              <p:nvPr/>
            </p:nvSpPr>
            <p:spPr>
              <a:xfrm>
                <a:off x="5282850" y="2195350"/>
                <a:ext cx="30900" cy="27250"/>
              </a:xfrm>
              <a:custGeom>
                <a:rect b="b" l="l" r="r" t="t"/>
                <a:pathLst>
                  <a:path extrusionOk="0" h="1090" w="1236">
                    <a:moveTo>
                      <a:pt x="620" y="1"/>
                    </a:moveTo>
                    <a:cubicBezTo>
                      <a:pt x="554" y="1"/>
                      <a:pt x="487" y="13"/>
                      <a:pt x="421" y="40"/>
                    </a:cubicBezTo>
                    <a:cubicBezTo>
                      <a:pt x="141" y="152"/>
                      <a:pt x="0" y="461"/>
                      <a:pt x="112" y="741"/>
                    </a:cubicBezTo>
                    <a:cubicBezTo>
                      <a:pt x="198" y="956"/>
                      <a:pt x="400" y="1089"/>
                      <a:pt x="615" y="1089"/>
                    </a:cubicBezTo>
                    <a:cubicBezTo>
                      <a:pt x="681" y="1089"/>
                      <a:pt x="749" y="1077"/>
                      <a:pt x="814" y="1050"/>
                    </a:cubicBezTo>
                    <a:cubicBezTo>
                      <a:pt x="1095" y="938"/>
                      <a:pt x="1235" y="629"/>
                      <a:pt x="1123" y="348"/>
                    </a:cubicBezTo>
                    <a:cubicBezTo>
                      <a:pt x="1037" y="133"/>
                      <a:pt x="836" y="1"/>
                      <a:pt x="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9" name="Google Shape;3989;p41"/>
              <p:cNvSpPr/>
              <p:nvPr/>
            </p:nvSpPr>
            <p:spPr>
              <a:xfrm>
                <a:off x="4997875" y="2415750"/>
                <a:ext cx="30925" cy="27225"/>
              </a:xfrm>
              <a:custGeom>
                <a:rect b="b" l="l" r="r" t="t"/>
                <a:pathLst>
                  <a:path extrusionOk="0" h="1089" w="1237">
                    <a:moveTo>
                      <a:pt x="621" y="0"/>
                    </a:moveTo>
                    <a:cubicBezTo>
                      <a:pt x="555" y="0"/>
                      <a:pt x="488" y="13"/>
                      <a:pt x="422" y="39"/>
                    </a:cubicBezTo>
                    <a:cubicBezTo>
                      <a:pt x="141" y="151"/>
                      <a:pt x="1" y="488"/>
                      <a:pt x="113" y="769"/>
                    </a:cubicBezTo>
                    <a:cubicBezTo>
                      <a:pt x="199" y="962"/>
                      <a:pt x="415" y="1089"/>
                      <a:pt x="625" y="1089"/>
                    </a:cubicBezTo>
                    <a:cubicBezTo>
                      <a:pt x="690" y="1089"/>
                      <a:pt x="755" y="1076"/>
                      <a:pt x="815" y="1050"/>
                    </a:cubicBezTo>
                    <a:cubicBezTo>
                      <a:pt x="1096" y="937"/>
                      <a:pt x="1236" y="629"/>
                      <a:pt x="1124" y="348"/>
                    </a:cubicBezTo>
                    <a:cubicBezTo>
                      <a:pt x="1038" y="133"/>
                      <a:pt x="83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0" name="Google Shape;3990;p41"/>
              <p:cNvSpPr/>
              <p:nvPr/>
            </p:nvSpPr>
            <p:spPr>
              <a:xfrm>
                <a:off x="5124925" y="2197475"/>
                <a:ext cx="30900" cy="27225"/>
              </a:xfrm>
              <a:custGeom>
                <a:rect b="b" l="l" r="r" t="t"/>
                <a:pathLst>
                  <a:path extrusionOk="0" h="1089" w="1236">
                    <a:moveTo>
                      <a:pt x="621" y="0"/>
                    </a:moveTo>
                    <a:cubicBezTo>
                      <a:pt x="555" y="0"/>
                      <a:pt x="487" y="12"/>
                      <a:pt x="421" y="39"/>
                    </a:cubicBezTo>
                    <a:cubicBezTo>
                      <a:pt x="141" y="151"/>
                      <a:pt x="0" y="460"/>
                      <a:pt x="113" y="741"/>
                    </a:cubicBezTo>
                    <a:cubicBezTo>
                      <a:pt x="199" y="956"/>
                      <a:pt x="400" y="1088"/>
                      <a:pt x="615" y="1088"/>
                    </a:cubicBezTo>
                    <a:cubicBezTo>
                      <a:pt x="681" y="1088"/>
                      <a:pt x="749" y="1076"/>
                      <a:pt x="815" y="1049"/>
                    </a:cubicBezTo>
                    <a:cubicBezTo>
                      <a:pt x="1095" y="937"/>
                      <a:pt x="1236" y="628"/>
                      <a:pt x="1123" y="348"/>
                    </a:cubicBezTo>
                    <a:cubicBezTo>
                      <a:pt x="1037" y="133"/>
                      <a:pt x="836"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1" name="Google Shape;3991;p41"/>
              <p:cNvSpPr/>
              <p:nvPr/>
            </p:nvSpPr>
            <p:spPr>
              <a:xfrm>
                <a:off x="5329175" y="2438100"/>
                <a:ext cx="30900" cy="27325"/>
              </a:xfrm>
              <a:custGeom>
                <a:rect b="b" l="l" r="r" t="t"/>
                <a:pathLst>
                  <a:path extrusionOk="0" h="1093" w="1236">
                    <a:moveTo>
                      <a:pt x="641" y="0"/>
                    </a:moveTo>
                    <a:cubicBezTo>
                      <a:pt x="568" y="0"/>
                      <a:pt x="494" y="14"/>
                      <a:pt x="421" y="43"/>
                    </a:cubicBezTo>
                    <a:cubicBezTo>
                      <a:pt x="140" y="156"/>
                      <a:pt x="0" y="465"/>
                      <a:pt x="112" y="745"/>
                    </a:cubicBezTo>
                    <a:cubicBezTo>
                      <a:pt x="198" y="960"/>
                      <a:pt x="400" y="1093"/>
                      <a:pt x="615" y="1093"/>
                    </a:cubicBezTo>
                    <a:cubicBezTo>
                      <a:pt x="681" y="1093"/>
                      <a:pt x="748" y="1080"/>
                      <a:pt x="814" y="1054"/>
                    </a:cubicBezTo>
                    <a:cubicBezTo>
                      <a:pt x="1095" y="942"/>
                      <a:pt x="1235" y="605"/>
                      <a:pt x="1123" y="324"/>
                    </a:cubicBezTo>
                    <a:cubicBezTo>
                      <a:pt x="1040" y="116"/>
                      <a:pt x="848"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2" name="Google Shape;3992;p41"/>
              <p:cNvSpPr/>
              <p:nvPr/>
            </p:nvSpPr>
            <p:spPr>
              <a:xfrm>
                <a:off x="5292675" y="2241225"/>
                <a:ext cx="21075" cy="18400"/>
              </a:xfrm>
              <a:custGeom>
                <a:rect b="b" l="l" r="r" t="t"/>
                <a:pathLst>
                  <a:path extrusionOk="0" h="736" w="843">
                    <a:moveTo>
                      <a:pt x="421" y="1"/>
                    </a:moveTo>
                    <a:cubicBezTo>
                      <a:pt x="374" y="1"/>
                      <a:pt x="327" y="10"/>
                      <a:pt x="281" y="29"/>
                    </a:cubicBezTo>
                    <a:cubicBezTo>
                      <a:pt x="113" y="114"/>
                      <a:pt x="0" y="310"/>
                      <a:pt x="84" y="507"/>
                    </a:cubicBezTo>
                    <a:cubicBezTo>
                      <a:pt x="147" y="652"/>
                      <a:pt x="270" y="736"/>
                      <a:pt x="410" y="736"/>
                    </a:cubicBezTo>
                    <a:cubicBezTo>
                      <a:pt x="459" y="736"/>
                      <a:pt x="510" y="725"/>
                      <a:pt x="562" y="703"/>
                    </a:cubicBezTo>
                    <a:cubicBezTo>
                      <a:pt x="758" y="647"/>
                      <a:pt x="842" y="422"/>
                      <a:pt x="758" y="226"/>
                    </a:cubicBezTo>
                    <a:cubicBezTo>
                      <a:pt x="715" y="97"/>
                      <a:pt x="573" y="1"/>
                      <a:pt x="421"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3" name="Google Shape;3993;p41"/>
              <p:cNvSpPr/>
              <p:nvPr/>
            </p:nvSpPr>
            <p:spPr>
              <a:xfrm>
                <a:off x="5082800" y="2309200"/>
                <a:ext cx="16875" cy="15325"/>
              </a:xfrm>
              <a:custGeom>
                <a:rect b="b" l="l" r="r" t="t"/>
                <a:pathLst>
                  <a:path extrusionOk="0" h="613" w="675">
                    <a:moveTo>
                      <a:pt x="359" y="1"/>
                    </a:moveTo>
                    <a:cubicBezTo>
                      <a:pt x="316" y="1"/>
                      <a:pt x="271" y="11"/>
                      <a:pt x="225" y="34"/>
                    </a:cubicBezTo>
                    <a:cubicBezTo>
                      <a:pt x="57" y="90"/>
                      <a:pt x="1" y="258"/>
                      <a:pt x="57" y="427"/>
                    </a:cubicBezTo>
                    <a:cubicBezTo>
                      <a:pt x="101" y="537"/>
                      <a:pt x="232" y="613"/>
                      <a:pt x="354" y="613"/>
                    </a:cubicBezTo>
                    <a:cubicBezTo>
                      <a:pt x="388" y="613"/>
                      <a:pt x="420" y="607"/>
                      <a:pt x="450" y="595"/>
                    </a:cubicBezTo>
                    <a:cubicBezTo>
                      <a:pt x="619" y="539"/>
                      <a:pt x="675" y="343"/>
                      <a:pt x="619" y="202"/>
                    </a:cubicBezTo>
                    <a:cubicBezTo>
                      <a:pt x="577" y="79"/>
                      <a:pt x="476" y="1"/>
                      <a:pt x="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4" name="Google Shape;3994;p41"/>
              <p:cNvSpPr/>
              <p:nvPr/>
            </p:nvSpPr>
            <p:spPr>
              <a:xfrm>
                <a:off x="5282850" y="2446475"/>
                <a:ext cx="21075" cy="18100"/>
              </a:xfrm>
              <a:custGeom>
                <a:rect b="b" l="l" r="r" t="t"/>
                <a:pathLst>
                  <a:path extrusionOk="0" h="724" w="843">
                    <a:moveTo>
                      <a:pt x="403" y="0"/>
                    </a:moveTo>
                    <a:cubicBezTo>
                      <a:pt x="362" y="0"/>
                      <a:pt x="321" y="6"/>
                      <a:pt x="281" y="17"/>
                    </a:cubicBezTo>
                    <a:cubicBezTo>
                      <a:pt x="112" y="101"/>
                      <a:pt x="0" y="326"/>
                      <a:pt x="84" y="495"/>
                    </a:cubicBezTo>
                    <a:cubicBezTo>
                      <a:pt x="147" y="640"/>
                      <a:pt x="270" y="724"/>
                      <a:pt x="410" y="724"/>
                    </a:cubicBezTo>
                    <a:cubicBezTo>
                      <a:pt x="459" y="724"/>
                      <a:pt x="510" y="713"/>
                      <a:pt x="562" y="691"/>
                    </a:cubicBezTo>
                    <a:cubicBezTo>
                      <a:pt x="758" y="635"/>
                      <a:pt x="842" y="410"/>
                      <a:pt x="758" y="242"/>
                    </a:cubicBezTo>
                    <a:cubicBezTo>
                      <a:pt x="714" y="85"/>
                      <a:pt x="562" y="0"/>
                      <a:pt x="4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5" name="Google Shape;3995;p41"/>
              <p:cNvSpPr/>
              <p:nvPr/>
            </p:nvSpPr>
            <p:spPr>
              <a:xfrm>
                <a:off x="5204225" y="2505825"/>
                <a:ext cx="21100" cy="18400"/>
              </a:xfrm>
              <a:custGeom>
                <a:rect b="b" l="l" r="r" t="t"/>
                <a:pathLst>
                  <a:path extrusionOk="0" h="736" w="844">
                    <a:moveTo>
                      <a:pt x="418" y="1"/>
                    </a:moveTo>
                    <a:cubicBezTo>
                      <a:pt x="373" y="1"/>
                      <a:pt x="328" y="10"/>
                      <a:pt x="282" y="30"/>
                    </a:cubicBezTo>
                    <a:cubicBezTo>
                      <a:pt x="85" y="114"/>
                      <a:pt x="1" y="310"/>
                      <a:pt x="85" y="507"/>
                    </a:cubicBezTo>
                    <a:cubicBezTo>
                      <a:pt x="147" y="652"/>
                      <a:pt x="271" y="736"/>
                      <a:pt x="410" y="736"/>
                    </a:cubicBezTo>
                    <a:cubicBezTo>
                      <a:pt x="460" y="736"/>
                      <a:pt x="511" y="725"/>
                      <a:pt x="562" y="703"/>
                    </a:cubicBezTo>
                    <a:cubicBezTo>
                      <a:pt x="731" y="647"/>
                      <a:pt x="843" y="423"/>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6" name="Google Shape;3996;p41"/>
              <p:cNvSpPr/>
              <p:nvPr/>
            </p:nvSpPr>
            <p:spPr>
              <a:xfrm>
                <a:off x="5024550" y="2390025"/>
                <a:ext cx="21075" cy="18300"/>
              </a:xfrm>
              <a:custGeom>
                <a:rect b="b" l="l" r="r" t="t"/>
                <a:pathLst>
                  <a:path extrusionOk="0" h="732" w="843">
                    <a:moveTo>
                      <a:pt x="418" y="1"/>
                    </a:moveTo>
                    <a:cubicBezTo>
                      <a:pt x="373" y="1"/>
                      <a:pt x="327" y="10"/>
                      <a:pt x="281" y="29"/>
                    </a:cubicBezTo>
                    <a:cubicBezTo>
                      <a:pt x="113" y="114"/>
                      <a:pt x="1" y="310"/>
                      <a:pt x="85" y="507"/>
                    </a:cubicBezTo>
                    <a:cubicBezTo>
                      <a:pt x="149" y="636"/>
                      <a:pt x="280" y="732"/>
                      <a:pt x="426" y="732"/>
                    </a:cubicBezTo>
                    <a:cubicBezTo>
                      <a:pt x="470" y="732"/>
                      <a:pt x="516" y="723"/>
                      <a:pt x="562" y="703"/>
                    </a:cubicBezTo>
                    <a:cubicBezTo>
                      <a:pt x="759" y="619"/>
                      <a:pt x="843" y="422"/>
                      <a:pt x="759" y="226"/>
                    </a:cubicBezTo>
                    <a:cubicBezTo>
                      <a:pt x="694" y="97"/>
                      <a:pt x="564"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7" name="Google Shape;3997;p41"/>
              <p:cNvSpPr/>
              <p:nvPr/>
            </p:nvSpPr>
            <p:spPr>
              <a:xfrm>
                <a:off x="4964200" y="2409850"/>
                <a:ext cx="15450" cy="13650"/>
              </a:xfrm>
              <a:custGeom>
                <a:rect b="b" l="l" r="r" t="t"/>
                <a:pathLst>
                  <a:path extrusionOk="0" h="546" w="618">
                    <a:moveTo>
                      <a:pt x="309" y="1"/>
                    </a:moveTo>
                    <a:cubicBezTo>
                      <a:pt x="271" y="1"/>
                      <a:pt x="233" y="8"/>
                      <a:pt x="197" y="22"/>
                    </a:cubicBezTo>
                    <a:cubicBezTo>
                      <a:pt x="56" y="79"/>
                      <a:pt x="0" y="247"/>
                      <a:pt x="56" y="387"/>
                    </a:cubicBezTo>
                    <a:cubicBezTo>
                      <a:pt x="100" y="475"/>
                      <a:pt x="195" y="546"/>
                      <a:pt x="302" y="546"/>
                    </a:cubicBezTo>
                    <a:cubicBezTo>
                      <a:pt x="332" y="546"/>
                      <a:pt x="363" y="540"/>
                      <a:pt x="393" y="528"/>
                    </a:cubicBezTo>
                    <a:cubicBezTo>
                      <a:pt x="534" y="472"/>
                      <a:pt x="618" y="303"/>
                      <a:pt x="562" y="163"/>
                    </a:cubicBezTo>
                    <a:cubicBezTo>
                      <a:pt x="520" y="59"/>
                      <a:pt x="417"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8" name="Google Shape;3998;p41"/>
              <p:cNvSpPr/>
              <p:nvPr/>
            </p:nvSpPr>
            <p:spPr>
              <a:xfrm>
                <a:off x="5023150" y="2516650"/>
                <a:ext cx="14775" cy="13625"/>
              </a:xfrm>
              <a:custGeom>
                <a:rect b="b" l="l" r="r" t="t"/>
                <a:pathLst>
                  <a:path extrusionOk="0" h="545" w="591">
                    <a:moveTo>
                      <a:pt x="286" y="0"/>
                    </a:moveTo>
                    <a:cubicBezTo>
                      <a:pt x="257" y="0"/>
                      <a:pt x="227" y="6"/>
                      <a:pt x="197" y="18"/>
                    </a:cubicBezTo>
                    <a:cubicBezTo>
                      <a:pt x="57" y="74"/>
                      <a:pt x="1" y="242"/>
                      <a:pt x="57" y="383"/>
                    </a:cubicBezTo>
                    <a:cubicBezTo>
                      <a:pt x="98" y="487"/>
                      <a:pt x="186" y="545"/>
                      <a:pt x="286" y="545"/>
                    </a:cubicBezTo>
                    <a:cubicBezTo>
                      <a:pt x="321" y="545"/>
                      <a:pt x="357" y="538"/>
                      <a:pt x="394" y="523"/>
                    </a:cubicBezTo>
                    <a:cubicBezTo>
                      <a:pt x="534" y="467"/>
                      <a:pt x="590" y="327"/>
                      <a:pt x="534" y="186"/>
                    </a:cubicBezTo>
                    <a:cubicBezTo>
                      <a:pt x="490" y="76"/>
                      <a:pt x="394"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9" name="Google Shape;3999;p41"/>
              <p:cNvSpPr/>
              <p:nvPr/>
            </p:nvSpPr>
            <p:spPr>
              <a:xfrm>
                <a:off x="5071875" y="2262975"/>
                <a:ext cx="228925" cy="214825"/>
              </a:xfrm>
              <a:custGeom>
                <a:rect b="b" l="l" r="r" t="t"/>
                <a:pathLst>
                  <a:path extrusionOk="0" h="8593" w="9157">
                    <a:moveTo>
                      <a:pt x="4785" y="0"/>
                    </a:moveTo>
                    <a:cubicBezTo>
                      <a:pt x="4778" y="0"/>
                      <a:pt x="4770" y="1"/>
                      <a:pt x="4761" y="2"/>
                    </a:cubicBezTo>
                    <a:cubicBezTo>
                      <a:pt x="4031" y="86"/>
                      <a:pt x="3919" y="3932"/>
                      <a:pt x="3919" y="3932"/>
                    </a:cubicBezTo>
                    <a:cubicBezTo>
                      <a:pt x="3919" y="3932"/>
                      <a:pt x="2905" y="3802"/>
                      <a:pt x="1937" y="3802"/>
                    </a:cubicBezTo>
                    <a:cubicBezTo>
                      <a:pt x="1162" y="3802"/>
                      <a:pt x="416" y="3885"/>
                      <a:pt x="241" y="4185"/>
                    </a:cubicBezTo>
                    <a:cubicBezTo>
                      <a:pt x="1" y="4570"/>
                      <a:pt x="1245" y="4652"/>
                      <a:pt x="2356" y="4652"/>
                    </a:cubicBezTo>
                    <a:cubicBezTo>
                      <a:pt x="3189" y="4652"/>
                      <a:pt x="3947" y="4606"/>
                      <a:pt x="3947" y="4606"/>
                    </a:cubicBezTo>
                    <a:lnTo>
                      <a:pt x="3947" y="4606"/>
                    </a:lnTo>
                    <a:cubicBezTo>
                      <a:pt x="3947" y="4606"/>
                      <a:pt x="3245" y="8564"/>
                      <a:pt x="3891" y="8593"/>
                    </a:cubicBezTo>
                    <a:cubicBezTo>
                      <a:pt x="3893" y="8593"/>
                      <a:pt x="3895" y="8593"/>
                      <a:pt x="3898" y="8593"/>
                    </a:cubicBezTo>
                    <a:cubicBezTo>
                      <a:pt x="4540" y="8593"/>
                      <a:pt x="5070" y="4437"/>
                      <a:pt x="5070" y="4437"/>
                    </a:cubicBezTo>
                    <a:cubicBezTo>
                      <a:pt x="5070" y="4437"/>
                      <a:pt x="5979" y="4509"/>
                      <a:pt x="6920" y="4509"/>
                    </a:cubicBezTo>
                    <a:cubicBezTo>
                      <a:pt x="8017" y="4509"/>
                      <a:pt x="9156" y="4412"/>
                      <a:pt x="8945" y="3988"/>
                    </a:cubicBezTo>
                    <a:cubicBezTo>
                      <a:pt x="8758" y="3629"/>
                      <a:pt x="7848" y="3535"/>
                      <a:pt x="6941" y="3535"/>
                    </a:cubicBezTo>
                    <a:cubicBezTo>
                      <a:pt x="5933" y="3535"/>
                      <a:pt x="4930" y="3651"/>
                      <a:pt x="4930" y="3651"/>
                    </a:cubicBezTo>
                    <a:cubicBezTo>
                      <a:pt x="4930" y="3651"/>
                      <a:pt x="5479" y="0"/>
                      <a:pt x="4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000" name="Google Shape;4000;p41"/>
          <p:cNvGrpSpPr/>
          <p:nvPr/>
        </p:nvGrpSpPr>
        <p:grpSpPr>
          <a:xfrm>
            <a:off x="505081" y="455220"/>
            <a:ext cx="549700" cy="551497"/>
            <a:chOff x="3841181" y="335095"/>
            <a:chExt cx="549700" cy="551497"/>
          </a:xfrm>
        </p:grpSpPr>
        <p:grpSp>
          <p:nvGrpSpPr>
            <p:cNvPr id="4001" name="Google Shape;4001;p41"/>
            <p:cNvGrpSpPr/>
            <p:nvPr/>
          </p:nvGrpSpPr>
          <p:grpSpPr>
            <a:xfrm>
              <a:off x="3841181" y="335095"/>
              <a:ext cx="549700" cy="551497"/>
              <a:chOff x="4060200" y="636725"/>
              <a:chExt cx="359375" cy="360550"/>
            </a:xfrm>
          </p:grpSpPr>
          <p:sp>
            <p:nvSpPr>
              <p:cNvPr id="4002" name="Google Shape;4002;p41"/>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3" name="Google Shape;4003;p41"/>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4" name="Google Shape;4004;p41"/>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5" name="Google Shape;4005;p41"/>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6" name="Google Shape;4006;p41"/>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7" name="Google Shape;4007;p41"/>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8" name="Google Shape;4008;p41"/>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9" name="Google Shape;4009;p41"/>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0" name="Google Shape;4010;p41"/>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1" name="Google Shape;4011;p41"/>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2" name="Google Shape;4012;p41"/>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3" name="Google Shape;4013;p41"/>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4" name="Google Shape;4014;p41"/>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15" name="Google Shape;4015;p41"/>
            <p:cNvGrpSpPr/>
            <p:nvPr/>
          </p:nvGrpSpPr>
          <p:grpSpPr>
            <a:xfrm>
              <a:off x="3841181" y="335095"/>
              <a:ext cx="549700" cy="551497"/>
              <a:chOff x="4060200" y="636725"/>
              <a:chExt cx="359375" cy="360550"/>
            </a:xfrm>
          </p:grpSpPr>
          <p:sp>
            <p:nvSpPr>
              <p:cNvPr id="4016" name="Google Shape;4016;p41"/>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7" name="Google Shape;4017;p41"/>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8" name="Google Shape;4018;p41"/>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9" name="Google Shape;4019;p41"/>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0" name="Google Shape;4020;p41"/>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1" name="Google Shape;4021;p41"/>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2" name="Google Shape;4022;p41"/>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3" name="Google Shape;4023;p41"/>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4" name="Google Shape;4024;p41"/>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5" name="Google Shape;4025;p41"/>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6" name="Google Shape;4026;p41"/>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7" name="Google Shape;4027;p41"/>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8" name="Google Shape;4028;p41"/>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_1">
    <p:spTree>
      <p:nvGrpSpPr>
        <p:cNvPr id="4029" name="Shape 4029"/>
        <p:cNvGrpSpPr/>
        <p:nvPr/>
      </p:nvGrpSpPr>
      <p:grpSpPr>
        <a:xfrm>
          <a:off x="0" y="0"/>
          <a:ext cx="0" cy="0"/>
          <a:chOff x="0" y="0"/>
          <a:chExt cx="0" cy="0"/>
        </a:xfrm>
      </p:grpSpPr>
      <p:grpSp>
        <p:nvGrpSpPr>
          <p:cNvPr id="4030" name="Google Shape;4030;p42"/>
          <p:cNvGrpSpPr/>
          <p:nvPr/>
        </p:nvGrpSpPr>
        <p:grpSpPr>
          <a:xfrm rot="-6823440">
            <a:off x="6547257" y="1927285"/>
            <a:ext cx="3943603" cy="5572994"/>
            <a:chOff x="-955502" y="1341705"/>
            <a:chExt cx="3895495" cy="5505010"/>
          </a:xfrm>
        </p:grpSpPr>
        <p:grpSp>
          <p:nvGrpSpPr>
            <p:cNvPr id="4031" name="Google Shape;4031;p42"/>
            <p:cNvGrpSpPr/>
            <p:nvPr/>
          </p:nvGrpSpPr>
          <p:grpSpPr>
            <a:xfrm rot="4500085">
              <a:off x="-1495676" y="2744337"/>
              <a:ext cx="4975845" cy="2699745"/>
              <a:chOff x="2914750" y="3248575"/>
              <a:chExt cx="1728025" cy="937575"/>
            </a:xfrm>
          </p:grpSpPr>
          <p:sp>
            <p:nvSpPr>
              <p:cNvPr id="4032" name="Google Shape;4032;p42"/>
              <p:cNvSpPr/>
              <p:nvPr/>
            </p:nvSpPr>
            <p:spPr>
              <a:xfrm>
                <a:off x="2914750" y="3248575"/>
                <a:ext cx="1728025" cy="937575"/>
              </a:xfrm>
              <a:custGeom>
                <a:rect b="b" l="l" r="r" t="t"/>
                <a:pathLst>
                  <a:path extrusionOk="0" h="37503" w="69121">
                    <a:moveTo>
                      <a:pt x="35768" y="1"/>
                    </a:moveTo>
                    <a:cubicBezTo>
                      <a:pt x="34138" y="1"/>
                      <a:pt x="32488" y="118"/>
                      <a:pt x="30826" y="360"/>
                    </a:cubicBezTo>
                    <a:cubicBezTo>
                      <a:pt x="12690" y="2971"/>
                      <a:pt x="0" y="19450"/>
                      <a:pt x="1909" y="37503"/>
                    </a:cubicBezTo>
                    <a:lnTo>
                      <a:pt x="5278" y="37025"/>
                    </a:lnTo>
                    <a:cubicBezTo>
                      <a:pt x="3678" y="20826"/>
                      <a:pt x="15076" y="6087"/>
                      <a:pt x="31304" y="3729"/>
                    </a:cubicBezTo>
                    <a:cubicBezTo>
                      <a:pt x="32777" y="3517"/>
                      <a:pt x="34241" y="3415"/>
                      <a:pt x="35688" y="3415"/>
                    </a:cubicBezTo>
                    <a:cubicBezTo>
                      <a:pt x="50203" y="3415"/>
                      <a:pt x="62966" y="13739"/>
                      <a:pt x="65723" y="28266"/>
                    </a:cubicBezTo>
                    <a:lnTo>
                      <a:pt x="69120" y="27761"/>
                    </a:lnTo>
                    <a:cubicBezTo>
                      <a:pt x="66111" y="11541"/>
                      <a:pt x="51935" y="1"/>
                      <a:pt x="3576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3" name="Google Shape;4033;p42"/>
              <p:cNvSpPr/>
              <p:nvPr/>
            </p:nvSpPr>
            <p:spPr>
              <a:xfrm>
                <a:off x="3006700" y="3333925"/>
                <a:ext cx="1551150" cy="840300"/>
              </a:xfrm>
              <a:custGeom>
                <a:rect b="b" l="l" r="r" t="t"/>
                <a:pathLst>
                  <a:path extrusionOk="0" h="33612" w="62046">
                    <a:moveTo>
                      <a:pt x="32010" y="1"/>
                    </a:moveTo>
                    <a:cubicBezTo>
                      <a:pt x="30563" y="1"/>
                      <a:pt x="29099" y="103"/>
                      <a:pt x="27626" y="315"/>
                    </a:cubicBezTo>
                    <a:cubicBezTo>
                      <a:pt x="11398" y="2673"/>
                      <a:pt x="0" y="17412"/>
                      <a:pt x="1600" y="33611"/>
                    </a:cubicBezTo>
                    <a:lnTo>
                      <a:pt x="5110" y="33106"/>
                    </a:lnTo>
                    <a:cubicBezTo>
                      <a:pt x="3762" y="18844"/>
                      <a:pt x="13813" y="5901"/>
                      <a:pt x="28159" y="3824"/>
                    </a:cubicBezTo>
                    <a:cubicBezTo>
                      <a:pt x="29476" y="3633"/>
                      <a:pt x="30784" y="3540"/>
                      <a:pt x="32076" y="3540"/>
                    </a:cubicBezTo>
                    <a:cubicBezTo>
                      <a:pt x="44835" y="3540"/>
                      <a:pt x="56037" y="12585"/>
                      <a:pt x="58536" y="25357"/>
                    </a:cubicBezTo>
                    <a:lnTo>
                      <a:pt x="62045" y="24852"/>
                    </a:lnTo>
                    <a:cubicBezTo>
                      <a:pt x="59288" y="10325"/>
                      <a:pt x="46525" y="1"/>
                      <a:pt x="3201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4" name="Google Shape;4034;p42"/>
              <p:cNvSpPr/>
              <p:nvPr/>
            </p:nvSpPr>
            <p:spPr>
              <a:xfrm>
                <a:off x="3100750" y="3422425"/>
                <a:ext cx="1369350" cy="739150"/>
              </a:xfrm>
              <a:custGeom>
                <a:rect b="b" l="l" r="r" t="t"/>
                <a:pathLst>
                  <a:path extrusionOk="0" h="29566" w="54774">
                    <a:moveTo>
                      <a:pt x="28314" y="0"/>
                    </a:moveTo>
                    <a:cubicBezTo>
                      <a:pt x="27022" y="0"/>
                      <a:pt x="25714" y="93"/>
                      <a:pt x="24397" y="284"/>
                    </a:cubicBezTo>
                    <a:cubicBezTo>
                      <a:pt x="10051" y="2361"/>
                      <a:pt x="0" y="15304"/>
                      <a:pt x="1348" y="29566"/>
                    </a:cubicBezTo>
                    <a:lnTo>
                      <a:pt x="4604" y="29089"/>
                    </a:lnTo>
                    <a:cubicBezTo>
                      <a:pt x="3509" y="16623"/>
                      <a:pt x="12325" y="5337"/>
                      <a:pt x="24846" y="3541"/>
                    </a:cubicBezTo>
                    <a:cubicBezTo>
                      <a:pt x="26006" y="3372"/>
                      <a:pt x="27159" y="3289"/>
                      <a:pt x="28298" y="3289"/>
                    </a:cubicBezTo>
                    <a:cubicBezTo>
                      <a:pt x="39453" y="3289"/>
                      <a:pt x="49275" y="11160"/>
                      <a:pt x="51517" y="22266"/>
                    </a:cubicBezTo>
                    <a:lnTo>
                      <a:pt x="54774" y="21817"/>
                    </a:lnTo>
                    <a:cubicBezTo>
                      <a:pt x="52275" y="9045"/>
                      <a:pt x="41073" y="0"/>
                      <a:pt x="283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5" name="Google Shape;4035;p42"/>
              <p:cNvSpPr/>
              <p:nvPr/>
            </p:nvSpPr>
            <p:spPr>
              <a:xfrm>
                <a:off x="3188475" y="3504650"/>
                <a:ext cx="1200225" cy="645000"/>
              </a:xfrm>
              <a:custGeom>
                <a:rect b="b" l="l" r="r" t="t"/>
                <a:pathLst>
                  <a:path extrusionOk="0" h="25800" w="48009">
                    <a:moveTo>
                      <a:pt x="24796" y="0"/>
                    </a:moveTo>
                    <a:cubicBezTo>
                      <a:pt x="23655" y="0"/>
                      <a:pt x="22500" y="83"/>
                      <a:pt x="21337" y="252"/>
                    </a:cubicBezTo>
                    <a:cubicBezTo>
                      <a:pt x="8816" y="2048"/>
                      <a:pt x="0" y="13334"/>
                      <a:pt x="1095" y="25800"/>
                    </a:cubicBezTo>
                    <a:lnTo>
                      <a:pt x="4184" y="25350"/>
                    </a:lnTo>
                    <a:cubicBezTo>
                      <a:pt x="3341" y="14598"/>
                      <a:pt x="10978" y="4912"/>
                      <a:pt x="21786" y="3340"/>
                    </a:cubicBezTo>
                    <a:cubicBezTo>
                      <a:pt x="22794" y="3194"/>
                      <a:pt x="23794" y="3123"/>
                      <a:pt x="24782" y="3123"/>
                    </a:cubicBezTo>
                    <a:cubicBezTo>
                      <a:pt x="34424" y="3123"/>
                      <a:pt x="42883" y="9877"/>
                      <a:pt x="44920" y="19427"/>
                    </a:cubicBezTo>
                    <a:lnTo>
                      <a:pt x="48008" y="18977"/>
                    </a:lnTo>
                    <a:cubicBezTo>
                      <a:pt x="45766" y="7871"/>
                      <a:pt x="35967" y="0"/>
                      <a:pt x="2479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6" name="Google Shape;4036;p42"/>
              <p:cNvSpPr/>
              <p:nvPr/>
            </p:nvSpPr>
            <p:spPr>
              <a:xfrm>
                <a:off x="3272000" y="3582700"/>
                <a:ext cx="1039475" cy="555725"/>
              </a:xfrm>
              <a:custGeom>
                <a:rect b="b" l="l" r="r" t="t"/>
                <a:pathLst>
                  <a:path extrusionOk="0" h="22229" w="41579">
                    <a:moveTo>
                      <a:pt x="21441" y="1"/>
                    </a:moveTo>
                    <a:cubicBezTo>
                      <a:pt x="20453" y="1"/>
                      <a:pt x="19453" y="72"/>
                      <a:pt x="18445" y="218"/>
                    </a:cubicBezTo>
                    <a:cubicBezTo>
                      <a:pt x="7637" y="1790"/>
                      <a:pt x="0" y="11476"/>
                      <a:pt x="843" y="22228"/>
                    </a:cubicBezTo>
                    <a:lnTo>
                      <a:pt x="3201" y="21892"/>
                    </a:lnTo>
                    <a:cubicBezTo>
                      <a:pt x="2499" y="12430"/>
                      <a:pt x="9209" y="3924"/>
                      <a:pt x="18726" y="2548"/>
                    </a:cubicBezTo>
                    <a:cubicBezTo>
                      <a:pt x="19606" y="2421"/>
                      <a:pt x="20480" y="2359"/>
                      <a:pt x="21344" y="2359"/>
                    </a:cubicBezTo>
                    <a:cubicBezTo>
                      <a:pt x="29801" y="2359"/>
                      <a:pt x="37272" y="8289"/>
                      <a:pt x="39080" y="16670"/>
                    </a:cubicBezTo>
                    <a:lnTo>
                      <a:pt x="41579" y="16305"/>
                    </a:lnTo>
                    <a:cubicBezTo>
                      <a:pt x="39542" y="6755"/>
                      <a:pt x="31083" y="1"/>
                      <a:pt x="2144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7" name="Google Shape;4037;p42"/>
              <p:cNvSpPr/>
              <p:nvPr/>
            </p:nvSpPr>
            <p:spPr>
              <a:xfrm>
                <a:off x="3334450" y="3641650"/>
                <a:ext cx="914575" cy="488350"/>
              </a:xfrm>
              <a:custGeom>
                <a:rect b="b" l="l" r="r" t="t"/>
                <a:pathLst>
                  <a:path extrusionOk="0" h="19534" w="36583">
                    <a:moveTo>
                      <a:pt x="18846" y="1"/>
                    </a:moveTo>
                    <a:cubicBezTo>
                      <a:pt x="17982" y="1"/>
                      <a:pt x="17108" y="63"/>
                      <a:pt x="16228" y="190"/>
                    </a:cubicBezTo>
                    <a:cubicBezTo>
                      <a:pt x="6711" y="1566"/>
                      <a:pt x="1" y="10072"/>
                      <a:pt x="703" y="19534"/>
                    </a:cubicBezTo>
                    <a:lnTo>
                      <a:pt x="3679" y="19084"/>
                    </a:lnTo>
                    <a:cubicBezTo>
                      <a:pt x="3230" y="11813"/>
                      <a:pt x="8058" y="5075"/>
                      <a:pt x="15386" y="3334"/>
                    </a:cubicBezTo>
                    <a:cubicBezTo>
                      <a:pt x="16551" y="3063"/>
                      <a:pt x="17717" y="2933"/>
                      <a:pt x="18865" y="2933"/>
                    </a:cubicBezTo>
                    <a:cubicBezTo>
                      <a:pt x="25788" y="2933"/>
                      <a:pt x="32053" y="7669"/>
                      <a:pt x="33691" y="14677"/>
                    </a:cubicBezTo>
                    <a:cubicBezTo>
                      <a:pt x="33691" y="14705"/>
                      <a:pt x="33719" y="14733"/>
                      <a:pt x="33719" y="14733"/>
                    </a:cubicBezTo>
                    <a:lnTo>
                      <a:pt x="36582" y="14312"/>
                    </a:lnTo>
                    <a:cubicBezTo>
                      <a:pt x="34774" y="5931"/>
                      <a:pt x="27303" y="1"/>
                      <a:pt x="1884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8" name="Google Shape;4038;p42"/>
            <p:cNvGrpSpPr/>
            <p:nvPr/>
          </p:nvGrpSpPr>
          <p:grpSpPr>
            <a:xfrm rot="4500085">
              <a:off x="-1495676" y="2744337"/>
              <a:ext cx="4975845" cy="2699745"/>
              <a:chOff x="2914750" y="3248575"/>
              <a:chExt cx="1728025" cy="937575"/>
            </a:xfrm>
          </p:grpSpPr>
          <p:sp>
            <p:nvSpPr>
              <p:cNvPr id="4039" name="Google Shape;4039;p42"/>
              <p:cNvSpPr/>
              <p:nvPr/>
            </p:nvSpPr>
            <p:spPr>
              <a:xfrm>
                <a:off x="2914750" y="3248575"/>
                <a:ext cx="1728025" cy="937575"/>
              </a:xfrm>
              <a:custGeom>
                <a:rect b="b" l="l" r="r" t="t"/>
                <a:pathLst>
                  <a:path extrusionOk="0" h="37503" w="69121">
                    <a:moveTo>
                      <a:pt x="35768" y="1"/>
                    </a:moveTo>
                    <a:cubicBezTo>
                      <a:pt x="34138" y="1"/>
                      <a:pt x="32488" y="118"/>
                      <a:pt x="30826" y="360"/>
                    </a:cubicBezTo>
                    <a:cubicBezTo>
                      <a:pt x="12690" y="2971"/>
                      <a:pt x="0" y="19450"/>
                      <a:pt x="1909" y="37503"/>
                    </a:cubicBezTo>
                    <a:lnTo>
                      <a:pt x="5278" y="37025"/>
                    </a:lnTo>
                    <a:cubicBezTo>
                      <a:pt x="3678" y="20826"/>
                      <a:pt x="15076" y="6087"/>
                      <a:pt x="31304" y="3729"/>
                    </a:cubicBezTo>
                    <a:cubicBezTo>
                      <a:pt x="32777" y="3517"/>
                      <a:pt x="34241" y="3415"/>
                      <a:pt x="35688" y="3415"/>
                    </a:cubicBezTo>
                    <a:cubicBezTo>
                      <a:pt x="50203" y="3415"/>
                      <a:pt x="62966" y="13739"/>
                      <a:pt x="65723" y="28266"/>
                    </a:cubicBezTo>
                    <a:lnTo>
                      <a:pt x="69120" y="27761"/>
                    </a:lnTo>
                    <a:cubicBezTo>
                      <a:pt x="66111" y="11541"/>
                      <a:pt x="51935" y="1"/>
                      <a:pt x="357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0" name="Google Shape;4040;p42"/>
              <p:cNvSpPr/>
              <p:nvPr/>
            </p:nvSpPr>
            <p:spPr>
              <a:xfrm>
                <a:off x="3006700" y="3333925"/>
                <a:ext cx="1551150" cy="840300"/>
              </a:xfrm>
              <a:custGeom>
                <a:rect b="b" l="l" r="r" t="t"/>
                <a:pathLst>
                  <a:path extrusionOk="0" h="33612" w="62046">
                    <a:moveTo>
                      <a:pt x="32010" y="1"/>
                    </a:moveTo>
                    <a:cubicBezTo>
                      <a:pt x="30563" y="1"/>
                      <a:pt x="29099" y="103"/>
                      <a:pt x="27626" y="315"/>
                    </a:cubicBezTo>
                    <a:cubicBezTo>
                      <a:pt x="11398" y="2673"/>
                      <a:pt x="0" y="17412"/>
                      <a:pt x="1600" y="33611"/>
                    </a:cubicBezTo>
                    <a:lnTo>
                      <a:pt x="5110" y="33106"/>
                    </a:lnTo>
                    <a:cubicBezTo>
                      <a:pt x="3762" y="18844"/>
                      <a:pt x="13813" y="5901"/>
                      <a:pt x="28159" y="3824"/>
                    </a:cubicBezTo>
                    <a:cubicBezTo>
                      <a:pt x="29476" y="3633"/>
                      <a:pt x="30784" y="3540"/>
                      <a:pt x="32076" y="3540"/>
                    </a:cubicBezTo>
                    <a:cubicBezTo>
                      <a:pt x="44835" y="3540"/>
                      <a:pt x="56037" y="12585"/>
                      <a:pt x="58536" y="25357"/>
                    </a:cubicBezTo>
                    <a:lnTo>
                      <a:pt x="62045" y="24852"/>
                    </a:lnTo>
                    <a:cubicBezTo>
                      <a:pt x="59288" y="10325"/>
                      <a:pt x="46525" y="1"/>
                      <a:pt x="320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1" name="Google Shape;4041;p42"/>
              <p:cNvSpPr/>
              <p:nvPr/>
            </p:nvSpPr>
            <p:spPr>
              <a:xfrm>
                <a:off x="3100750" y="3422425"/>
                <a:ext cx="1369350" cy="739150"/>
              </a:xfrm>
              <a:custGeom>
                <a:rect b="b" l="l" r="r" t="t"/>
                <a:pathLst>
                  <a:path extrusionOk="0" h="29566" w="54774">
                    <a:moveTo>
                      <a:pt x="28314" y="0"/>
                    </a:moveTo>
                    <a:cubicBezTo>
                      <a:pt x="27022" y="0"/>
                      <a:pt x="25714" y="93"/>
                      <a:pt x="24397" y="284"/>
                    </a:cubicBezTo>
                    <a:cubicBezTo>
                      <a:pt x="10051" y="2361"/>
                      <a:pt x="0" y="15304"/>
                      <a:pt x="1348" y="29566"/>
                    </a:cubicBezTo>
                    <a:lnTo>
                      <a:pt x="4604" y="29089"/>
                    </a:lnTo>
                    <a:cubicBezTo>
                      <a:pt x="3509" y="16623"/>
                      <a:pt x="12325" y="5337"/>
                      <a:pt x="24846" y="3541"/>
                    </a:cubicBezTo>
                    <a:cubicBezTo>
                      <a:pt x="26006" y="3372"/>
                      <a:pt x="27159" y="3289"/>
                      <a:pt x="28298" y="3289"/>
                    </a:cubicBezTo>
                    <a:cubicBezTo>
                      <a:pt x="39453" y="3289"/>
                      <a:pt x="49275" y="11160"/>
                      <a:pt x="51517" y="22266"/>
                    </a:cubicBezTo>
                    <a:lnTo>
                      <a:pt x="54774" y="21817"/>
                    </a:lnTo>
                    <a:cubicBezTo>
                      <a:pt x="52275" y="9045"/>
                      <a:pt x="41073" y="0"/>
                      <a:pt x="2831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2" name="Google Shape;4042;p42"/>
              <p:cNvSpPr/>
              <p:nvPr/>
            </p:nvSpPr>
            <p:spPr>
              <a:xfrm>
                <a:off x="3188475" y="3504650"/>
                <a:ext cx="1200225" cy="645000"/>
              </a:xfrm>
              <a:custGeom>
                <a:rect b="b" l="l" r="r" t="t"/>
                <a:pathLst>
                  <a:path extrusionOk="0" h="25800" w="48009">
                    <a:moveTo>
                      <a:pt x="24796" y="0"/>
                    </a:moveTo>
                    <a:cubicBezTo>
                      <a:pt x="23655" y="0"/>
                      <a:pt x="22500" y="83"/>
                      <a:pt x="21337" y="252"/>
                    </a:cubicBezTo>
                    <a:cubicBezTo>
                      <a:pt x="8816" y="2048"/>
                      <a:pt x="0" y="13334"/>
                      <a:pt x="1095" y="25800"/>
                    </a:cubicBezTo>
                    <a:lnTo>
                      <a:pt x="4184" y="25350"/>
                    </a:lnTo>
                    <a:cubicBezTo>
                      <a:pt x="3341" y="14598"/>
                      <a:pt x="10978" y="4912"/>
                      <a:pt x="21786" y="3340"/>
                    </a:cubicBezTo>
                    <a:cubicBezTo>
                      <a:pt x="22794" y="3194"/>
                      <a:pt x="23794" y="3123"/>
                      <a:pt x="24782" y="3123"/>
                    </a:cubicBezTo>
                    <a:cubicBezTo>
                      <a:pt x="34424" y="3123"/>
                      <a:pt x="42883" y="9877"/>
                      <a:pt x="44920" y="19427"/>
                    </a:cubicBezTo>
                    <a:lnTo>
                      <a:pt x="48008" y="18977"/>
                    </a:lnTo>
                    <a:cubicBezTo>
                      <a:pt x="45766" y="7871"/>
                      <a:pt x="35967" y="0"/>
                      <a:pt x="2479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3" name="Google Shape;4043;p42"/>
              <p:cNvSpPr/>
              <p:nvPr/>
            </p:nvSpPr>
            <p:spPr>
              <a:xfrm>
                <a:off x="3272000" y="3582700"/>
                <a:ext cx="1039475" cy="555725"/>
              </a:xfrm>
              <a:custGeom>
                <a:rect b="b" l="l" r="r" t="t"/>
                <a:pathLst>
                  <a:path extrusionOk="0" h="22229" w="41579">
                    <a:moveTo>
                      <a:pt x="21441" y="1"/>
                    </a:moveTo>
                    <a:cubicBezTo>
                      <a:pt x="20453" y="1"/>
                      <a:pt x="19453" y="72"/>
                      <a:pt x="18445" y="218"/>
                    </a:cubicBezTo>
                    <a:cubicBezTo>
                      <a:pt x="7637" y="1790"/>
                      <a:pt x="0" y="11476"/>
                      <a:pt x="843" y="22228"/>
                    </a:cubicBezTo>
                    <a:lnTo>
                      <a:pt x="3201" y="21892"/>
                    </a:lnTo>
                    <a:cubicBezTo>
                      <a:pt x="2499" y="12430"/>
                      <a:pt x="9209" y="3924"/>
                      <a:pt x="18726" y="2548"/>
                    </a:cubicBezTo>
                    <a:cubicBezTo>
                      <a:pt x="19606" y="2421"/>
                      <a:pt x="20480" y="2359"/>
                      <a:pt x="21344" y="2359"/>
                    </a:cubicBezTo>
                    <a:cubicBezTo>
                      <a:pt x="29801" y="2359"/>
                      <a:pt x="37272" y="8289"/>
                      <a:pt x="39080" y="16670"/>
                    </a:cubicBezTo>
                    <a:lnTo>
                      <a:pt x="41579" y="16305"/>
                    </a:lnTo>
                    <a:cubicBezTo>
                      <a:pt x="39542" y="6755"/>
                      <a:pt x="31083" y="1"/>
                      <a:pt x="214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4" name="Google Shape;4044;p42"/>
              <p:cNvSpPr/>
              <p:nvPr/>
            </p:nvSpPr>
            <p:spPr>
              <a:xfrm>
                <a:off x="3334450" y="3641650"/>
                <a:ext cx="914575" cy="488350"/>
              </a:xfrm>
              <a:custGeom>
                <a:rect b="b" l="l" r="r" t="t"/>
                <a:pathLst>
                  <a:path extrusionOk="0" h="19534" w="36583">
                    <a:moveTo>
                      <a:pt x="18846" y="1"/>
                    </a:moveTo>
                    <a:cubicBezTo>
                      <a:pt x="17982" y="1"/>
                      <a:pt x="17108" y="63"/>
                      <a:pt x="16228" y="190"/>
                    </a:cubicBezTo>
                    <a:cubicBezTo>
                      <a:pt x="6711" y="1566"/>
                      <a:pt x="1" y="10072"/>
                      <a:pt x="703" y="19534"/>
                    </a:cubicBezTo>
                    <a:lnTo>
                      <a:pt x="3679" y="19084"/>
                    </a:lnTo>
                    <a:cubicBezTo>
                      <a:pt x="3230" y="11813"/>
                      <a:pt x="8058" y="5075"/>
                      <a:pt x="15386" y="3334"/>
                    </a:cubicBezTo>
                    <a:cubicBezTo>
                      <a:pt x="16551" y="3063"/>
                      <a:pt x="17717" y="2933"/>
                      <a:pt x="18865" y="2933"/>
                    </a:cubicBezTo>
                    <a:cubicBezTo>
                      <a:pt x="25788" y="2933"/>
                      <a:pt x="32053" y="7669"/>
                      <a:pt x="33691" y="14677"/>
                    </a:cubicBezTo>
                    <a:cubicBezTo>
                      <a:pt x="33691" y="14705"/>
                      <a:pt x="33719" y="14733"/>
                      <a:pt x="33719" y="14733"/>
                    </a:cubicBezTo>
                    <a:lnTo>
                      <a:pt x="36582" y="14312"/>
                    </a:lnTo>
                    <a:cubicBezTo>
                      <a:pt x="34774" y="5931"/>
                      <a:pt x="27303" y="1"/>
                      <a:pt x="1884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045" name="Google Shape;4045;p42"/>
          <p:cNvSpPr/>
          <p:nvPr/>
        </p:nvSpPr>
        <p:spPr>
          <a:xfrm flipH="1">
            <a:off x="5583285" y="-929549"/>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6" name="Google Shape;4046;p42"/>
          <p:cNvSpPr/>
          <p:nvPr/>
        </p:nvSpPr>
        <p:spPr>
          <a:xfrm flipH="1">
            <a:off x="-3119140" y="-341424"/>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7" name="Google Shape;4047;p42"/>
          <p:cNvSpPr/>
          <p:nvPr/>
        </p:nvSpPr>
        <p:spPr>
          <a:xfrm flipH="1">
            <a:off x="1749635" y="3798651"/>
            <a:ext cx="6118524" cy="3655044"/>
          </a:xfrm>
          <a:prstGeom prst="cloud">
            <a:avLst/>
          </a:prstGeom>
          <a:solidFill>
            <a:srgbClr val="36B0A7">
              <a:alpha val="9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8" name="Google Shape;4048;p42"/>
          <p:cNvSpPr/>
          <p:nvPr/>
        </p:nvSpPr>
        <p:spPr>
          <a:xfrm>
            <a:off x="583014" y="487256"/>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9" name="Google Shape;4049;p42"/>
          <p:cNvSpPr/>
          <p:nvPr/>
        </p:nvSpPr>
        <p:spPr>
          <a:xfrm>
            <a:off x="203924" y="3931925"/>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0" name="Google Shape;4050;p42"/>
          <p:cNvSpPr/>
          <p:nvPr/>
        </p:nvSpPr>
        <p:spPr>
          <a:xfrm>
            <a:off x="6907399" y="245888"/>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1" name="Google Shape;4051;p42"/>
          <p:cNvSpPr/>
          <p:nvPr/>
        </p:nvSpPr>
        <p:spPr>
          <a:xfrm>
            <a:off x="8554527" y="2460119"/>
            <a:ext cx="176015" cy="223258"/>
          </a:xfrm>
          <a:custGeom>
            <a:rect b="b" l="l" r="r" t="t"/>
            <a:pathLst>
              <a:path extrusionOk="0" h="5841" w="4605">
                <a:moveTo>
                  <a:pt x="2303" y="1"/>
                </a:moveTo>
                <a:cubicBezTo>
                  <a:pt x="2303" y="1"/>
                  <a:pt x="1994" y="57"/>
                  <a:pt x="1966" y="478"/>
                </a:cubicBezTo>
                <a:cubicBezTo>
                  <a:pt x="1769" y="2499"/>
                  <a:pt x="366" y="2555"/>
                  <a:pt x="366" y="2555"/>
                </a:cubicBezTo>
                <a:cubicBezTo>
                  <a:pt x="1" y="2640"/>
                  <a:pt x="1" y="2920"/>
                  <a:pt x="1" y="2920"/>
                </a:cubicBezTo>
                <a:cubicBezTo>
                  <a:pt x="1" y="2920"/>
                  <a:pt x="1" y="3201"/>
                  <a:pt x="366" y="3285"/>
                </a:cubicBezTo>
                <a:cubicBezTo>
                  <a:pt x="366" y="3285"/>
                  <a:pt x="1769" y="3313"/>
                  <a:pt x="1966" y="5335"/>
                </a:cubicBezTo>
                <a:cubicBezTo>
                  <a:pt x="1994" y="5784"/>
                  <a:pt x="2303" y="5840"/>
                  <a:pt x="2303" y="5840"/>
                </a:cubicBezTo>
                <a:cubicBezTo>
                  <a:pt x="2303" y="5840"/>
                  <a:pt x="2612" y="5784"/>
                  <a:pt x="2640" y="5335"/>
                </a:cubicBezTo>
                <a:cubicBezTo>
                  <a:pt x="2836" y="3313"/>
                  <a:pt x="4240" y="3285"/>
                  <a:pt x="4240" y="3285"/>
                </a:cubicBezTo>
                <a:cubicBezTo>
                  <a:pt x="4605" y="3201"/>
                  <a:pt x="4605" y="2920"/>
                  <a:pt x="4605" y="2920"/>
                </a:cubicBezTo>
                <a:cubicBezTo>
                  <a:pt x="4605" y="2920"/>
                  <a:pt x="4605" y="2640"/>
                  <a:pt x="4240" y="2555"/>
                </a:cubicBezTo>
                <a:cubicBezTo>
                  <a:pt x="4240" y="2555"/>
                  <a:pt x="2836" y="2499"/>
                  <a:pt x="2640" y="478"/>
                </a:cubicBezTo>
                <a:cubicBezTo>
                  <a:pt x="2612" y="57"/>
                  <a:pt x="2303" y="1"/>
                  <a:pt x="2303" y="1"/>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52" name="Google Shape;4052;p42"/>
          <p:cNvGrpSpPr/>
          <p:nvPr/>
        </p:nvGrpSpPr>
        <p:grpSpPr>
          <a:xfrm>
            <a:off x="7835543" y="568895"/>
            <a:ext cx="549700" cy="551497"/>
            <a:chOff x="3841181" y="335095"/>
            <a:chExt cx="549700" cy="551497"/>
          </a:xfrm>
        </p:grpSpPr>
        <p:grpSp>
          <p:nvGrpSpPr>
            <p:cNvPr id="4053" name="Google Shape;4053;p42"/>
            <p:cNvGrpSpPr/>
            <p:nvPr/>
          </p:nvGrpSpPr>
          <p:grpSpPr>
            <a:xfrm>
              <a:off x="3841181" y="335095"/>
              <a:ext cx="549700" cy="551497"/>
              <a:chOff x="4060200" y="636725"/>
              <a:chExt cx="359375" cy="360550"/>
            </a:xfrm>
          </p:grpSpPr>
          <p:sp>
            <p:nvSpPr>
              <p:cNvPr id="4054" name="Google Shape;4054;p4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5" name="Google Shape;4055;p4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6" name="Google Shape;4056;p4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7" name="Google Shape;4057;p4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8" name="Google Shape;4058;p4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9" name="Google Shape;4059;p4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0" name="Google Shape;4060;p4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1" name="Google Shape;4061;p4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2" name="Google Shape;4062;p4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3" name="Google Shape;4063;p4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4" name="Google Shape;4064;p4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5" name="Google Shape;4065;p4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6" name="Google Shape;4066;p4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67" name="Google Shape;4067;p42"/>
            <p:cNvGrpSpPr/>
            <p:nvPr/>
          </p:nvGrpSpPr>
          <p:grpSpPr>
            <a:xfrm>
              <a:off x="3841181" y="335095"/>
              <a:ext cx="549700" cy="551497"/>
              <a:chOff x="4060200" y="636725"/>
              <a:chExt cx="359375" cy="360550"/>
            </a:xfrm>
          </p:grpSpPr>
          <p:sp>
            <p:nvSpPr>
              <p:cNvPr id="4068" name="Google Shape;4068;p4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9" name="Google Shape;4069;p4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0" name="Google Shape;4070;p4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1" name="Google Shape;4071;p4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2" name="Google Shape;4072;p4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3" name="Google Shape;4073;p4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4" name="Google Shape;4074;p4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5" name="Google Shape;4075;p4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6" name="Google Shape;4076;p4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7" name="Google Shape;4077;p4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8" name="Google Shape;4078;p4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4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0" name="Google Shape;4080;p4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081" name="Google Shape;4081;p42"/>
          <p:cNvSpPr/>
          <p:nvPr/>
        </p:nvSpPr>
        <p:spPr>
          <a:xfrm>
            <a:off x="968249" y="4552400"/>
            <a:ext cx="254333" cy="323018"/>
          </a:xfrm>
          <a:custGeom>
            <a:rect b="b" l="l" r="r" t="t"/>
            <a:pathLst>
              <a:path extrusionOk="0" h="8451" w="6654">
                <a:moveTo>
                  <a:pt x="3313" y="0"/>
                </a:moveTo>
                <a:cubicBezTo>
                  <a:pt x="3313" y="0"/>
                  <a:pt x="2892" y="84"/>
                  <a:pt x="2836" y="730"/>
                </a:cubicBezTo>
                <a:cubicBezTo>
                  <a:pt x="2583" y="3622"/>
                  <a:pt x="534" y="3678"/>
                  <a:pt x="534" y="3678"/>
                </a:cubicBezTo>
                <a:cubicBezTo>
                  <a:pt x="0" y="3818"/>
                  <a:pt x="0" y="4211"/>
                  <a:pt x="0" y="4211"/>
                </a:cubicBezTo>
                <a:cubicBezTo>
                  <a:pt x="0" y="4211"/>
                  <a:pt x="0" y="4632"/>
                  <a:pt x="534" y="4745"/>
                </a:cubicBezTo>
                <a:cubicBezTo>
                  <a:pt x="534" y="4745"/>
                  <a:pt x="2583" y="4829"/>
                  <a:pt x="2836" y="7721"/>
                </a:cubicBezTo>
                <a:cubicBezTo>
                  <a:pt x="2892" y="8366"/>
                  <a:pt x="3313" y="8451"/>
                  <a:pt x="3313" y="8451"/>
                </a:cubicBezTo>
                <a:cubicBezTo>
                  <a:pt x="3313" y="8451"/>
                  <a:pt x="3762" y="8366"/>
                  <a:pt x="3818" y="7721"/>
                </a:cubicBezTo>
                <a:cubicBezTo>
                  <a:pt x="4071" y="4829"/>
                  <a:pt x="6120" y="4745"/>
                  <a:pt x="6120" y="4745"/>
                </a:cubicBezTo>
                <a:cubicBezTo>
                  <a:pt x="6654" y="4632"/>
                  <a:pt x="6654" y="4211"/>
                  <a:pt x="6654" y="4211"/>
                </a:cubicBezTo>
                <a:cubicBezTo>
                  <a:pt x="6654" y="4211"/>
                  <a:pt x="6654" y="3818"/>
                  <a:pt x="6120" y="3678"/>
                </a:cubicBezTo>
                <a:cubicBezTo>
                  <a:pt x="6120" y="3678"/>
                  <a:pt x="4071" y="3622"/>
                  <a:pt x="3818" y="730"/>
                </a:cubicBezTo>
                <a:cubicBezTo>
                  <a:pt x="3762" y="84"/>
                  <a:pt x="3313" y="0"/>
                  <a:pt x="3313" y="0"/>
                </a:cubicBezTo>
                <a:close/>
              </a:path>
            </a:pathLst>
          </a:custGeom>
          <a:solidFill>
            <a:schemeClr val="accent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82" name="Google Shape;4082;p42"/>
          <p:cNvGrpSpPr/>
          <p:nvPr/>
        </p:nvGrpSpPr>
        <p:grpSpPr>
          <a:xfrm rot="-1800204">
            <a:off x="743057" y="3547953"/>
            <a:ext cx="704203" cy="706506"/>
            <a:chOff x="3841181" y="335095"/>
            <a:chExt cx="549700" cy="551497"/>
          </a:xfrm>
        </p:grpSpPr>
        <p:grpSp>
          <p:nvGrpSpPr>
            <p:cNvPr id="4083" name="Google Shape;4083;p42"/>
            <p:cNvGrpSpPr/>
            <p:nvPr/>
          </p:nvGrpSpPr>
          <p:grpSpPr>
            <a:xfrm>
              <a:off x="3841181" y="335095"/>
              <a:ext cx="549700" cy="551497"/>
              <a:chOff x="4060200" y="636725"/>
              <a:chExt cx="359375" cy="360550"/>
            </a:xfrm>
          </p:grpSpPr>
          <p:sp>
            <p:nvSpPr>
              <p:cNvPr id="4084" name="Google Shape;4084;p4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5" name="Google Shape;4085;p4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6" name="Google Shape;4086;p4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7" name="Google Shape;4087;p4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8" name="Google Shape;4088;p4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9" name="Google Shape;4089;p4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0" name="Google Shape;4090;p4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1" name="Google Shape;4091;p4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2" name="Google Shape;4092;p4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3" name="Google Shape;4093;p4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4" name="Google Shape;4094;p4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5" name="Google Shape;4095;p4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6" name="Google Shape;4096;p4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97" name="Google Shape;4097;p42"/>
            <p:cNvGrpSpPr/>
            <p:nvPr/>
          </p:nvGrpSpPr>
          <p:grpSpPr>
            <a:xfrm>
              <a:off x="3841181" y="335095"/>
              <a:ext cx="549700" cy="551497"/>
              <a:chOff x="4060200" y="636725"/>
              <a:chExt cx="359375" cy="360550"/>
            </a:xfrm>
          </p:grpSpPr>
          <p:sp>
            <p:nvSpPr>
              <p:cNvPr id="4098" name="Google Shape;4098;p42"/>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9" name="Google Shape;4099;p42"/>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0" name="Google Shape;4100;p42"/>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1" name="Google Shape;4101;p42"/>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2" name="Google Shape;4102;p42"/>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42"/>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4" name="Google Shape;4104;p42"/>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5" name="Google Shape;4105;p42"/>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6" name="Google Shape;4106;p42"/>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7" name="Google Shape;4107;p42"/>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8" name="Google Shape;4108;p42"/>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9" name="Google Shape;4109;p42"/>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0" name="Google Shape;4110;p42"/>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theme" Target="../theme/theme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1F6E80">
            <a:alpha val="18300"/>
          </a:srgbClr>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463800"/>
            <a:ext cx="7704000" cy="6126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1"/>
              </a:buClr>
              <a:buSzPts val="3200"/>
              <a:buFont typeface="Neucha"/>
              <a:buNone/>
              <a:defRPr b="1" sz="3200">
                <a:solidFill>
                  <a:schemeClr val="dk1"/>
                </a:solidFill>
                <a:latin typeface="Neucha"/>
                <a:ea typeface="Neucha"/>
                <a:cs typeface="Neucha"/>
                <a:sym typeface="Neucha"/>
              </a:defRPr>
            </a:lvl1pPr>
            <a:lvl2pPr lvl="1" rtl="0">
              <a:spcBef>
                <a:spcPts val="0"/>
              </a:spcBef>
              <a:spcAft>
                <a:spcPts val="0"/>
              </a:spcAft>
              <a:buClr>
                <a:schemeClr val="dk1"/>
              </a:buClr>
              <a:buSzPts val="2800"/>
              <a:buFont typeface="Neucha"/>
              <a:buNone/>
              <a:defRPr sz="2800">
                <a:solidFill>
                  <a:schemeClr val="dk1"/>
                </a:solidFill>
                <a:latin typeface="Neucha"/>
                <a:ea typeface="Neucha"/>
                <a:cs typeface="Neucha"/>
                <a:sym typeface="Neucha"/>
              </a:defRPr>
            </a:lvl2pPr>
            <a:lvl3pPr lvl="2" rtl="0">
              <a:spcBef>
                <a:spcPts val="0"/>
              </a:spcBef>
              <a:spcAft>
                <a:spcPts val="0"/>
              </a:spcAft>
              <a:buClr>
                <a:schemeClr val="dk1"/>
              </a:buClr>
              <a:buSzPts val="2800"/>
              <a:buFont typeface="Neucha"/>
              <a:buNone/>
              <a:defRPr sz="2800">
                <a:solidFill>
                  <a:schemeClr val="dk1"/>
                </a:solidFill>
                <a:latin typeface="Neucha"/>
                <a:ea typeface="Neucha"/>
                <a:cs typeface="Neucha"/>
                <a:sym typeface="Neucha"/>
              </a:defRPr>
            </a:lvl3pPr>
            <a:lvl4pPr lvl="3" rtl="0">
              <a:spcBef>
                <a:spcPts val="0"/>
              </a:spcBef>
              <a:spcAft>
                <a:spcPts val="0"/>
              </a:spcAft>
              <a:buClr>
                <a:schemeClr val="dk1"/>
              </a:buClr>
              <a:buSzPts val="2800"/>
              <a:buFont typeface="Neucha"/>
              <a:buNone/>
              <a:defRPr sz="2800">
                <a:solidFill>
                  <a:schemeClr val="dk1"/>
                </a:solidFill>
                <a:latin typeface="Neucha"/>
                <a:ea typeface="Neucha"/>
                <a:cs typeface="Neucha"/>
                <a:sym typeface="Neucha"/>
              </a:defRPr>
            </a:lvl4pPr>
            <a:lvl5pPr lvl="4" rtl="0">
              <a:spcBef>
                <a:spcPts val="0"/>
              </a:spcBef>
              <a:spcAft>
                <a:spcPts val="0"/>
              </a:spcAft>
              <a:buClr>
                <a:schemeClr val="dk1"/>
              </a:buClr>
              <a:buSzPts val="2800"/>
              <a:buFont typeface="Neucha"/>
              <a:buNone/>
              <a:defRPr sz="2800">
                <a:solidFill>
                  <a:schemeClr val="dk1"/>
                </a:solidFill>
                <a:latin typeface="Neucha"/>
                <a:ea typeface="Neucha"/>
                <a:cs typeface="Neucha"/>
                <a:sym typeface="Neucha"/>
              </a:defRPr>
            </a:lvl5pPr>
            <a:lvl6pPr lvl="5" rtl="0">
              <a:spcBef>
                <a:spcPts val="0"/>
              </a:spcBef>
              <a:spcAft>
                <a:spcPts val="0"/>
              </a:spcAft>
              <a:buClr>
                <a:schemeClr val="dk1"/>
              </a:buClr>
              <a:buSzPts val="2800"/>
              <a:buFont typeface="Neucha"/>
              <a:buNone/>
              <a:defRPr sz="2800">
                <a:solidFill>
                  <a:schemeClr val="dk1"/>
                </a:solidFill>
                <a:latin typeface="Neucha"/>
                <a:ea typeface="Neucha"/>
                <a:cs typeface="Neucha"/>
                <a:sym typeface="Neucha"/>
              </a:defRPr>
            </a:lvl6pPr>
            <a:lvl7pPr lvl="6" rtl="0">
              <a:spcBef>
                <a:spcPts val="0"/>
              </a:spcBef>
              <a:spcAft>
                <a:spcPts val="0"/>
              </a:spcAft>
              <a:buClr>
                <a:schemeClr val="dk1"/>
              </a:buClr>
              <a:buSzPts val="2800"/>
              <a:buFont typeface="Neucha"/>
              <a:buNone/>
              <a:defRPr sz="2800">
                <a:solidFill>
                  <a:schemeClr val="dk1"/>
                </a:solidFill>
                <a:latin typeface="Neucha"/>
                <a:ea typeface="Neucha"/>
                <a:cs typeface="Neucha"/>
                <a:sym typeface="Neucha"/>
              </a:defRPr>
            </a:lvl7pPr>
            <a:lvl8pPr lvl="7" rtl="0">
              <a:spcBef>
                <a:spcPts val="0"/>
              </a:spcBef>
              <a:spcAft>
                <a:spcPts val="0"/>
              </a:spcAft>
              <a:buClr>
                <a:schemeClr val="dk1"/>
              </a:buClr>
              <a:buSzPts val="2800"/>
              <a:buFont typeface="Neucha"/>
              <a:buNone/>
              <a:defRPr sz="2800">
                <a:solidFill>
                  <a:schemeClr val="dk1"/>
                </a:solidFill>
                <a:latin typeface="Neucha"/>
                <a:ea typeface="Neucha"/>
                <a:cs typeface="Neucha"/>
                <a:sym typeface="Neucha"/>
              </a:defRPr>
            </a:lvl8pPr>
            <a:lvl9pPr lvl="8" rtl="0">
              <a:spcBef>
                <a:spcPts val="0"/>
              </a:spcBef>
              <a:spcAft>
                <a:spcPts val="0"/>
              </a:spcAft>
              <a:buClr>
                <a:schemeClr val="dk1"/>
              </a:buClr>
              <a:buSzPts val="2800"/>
              <a:buFont typeface="Neucha"/>
              <a:buNone/>
              <a:defRPr sz="2800">
                <a:solidFill>
                  <a:schemeClr val="dk1"/>
                </a:solidFill>
                <a:latin typeface="Neucha"/>
                <a:ea typeface="Neucha"/>
                <a:cs typeface="Neucha"/>
                <a:sym typeface="Neucha"/>
              </a:defRPr>
            </a:lvl9pPr>
          </a:lstStyle>
          <a:p/>
        </p:txBody>
      </p:sp>
      <p:sp>
        <p:nvSpPr>
          <p:cNvPr id="7" name="Google Shape;7;p1"/>
          <p:cNvSpPr txBox="1"/>
          <p:nvPr>
            <p:ph idx="1" type="body"/>
          </p:nvPr>
        </p:nvSpPr>
        <p:spPr>
          <a:xfrm>
            <a:off x="720000" y="1152475"/>
            <a:ext cx="7704000" cy="3450900"/>
          </a:xfrm>
          <a:prstGeom prst="rect">
            <a:avLst/>
          </a:prstGeom>
          <a:noFill/>
          <a:ln>
            <a:noFill/>
          </a:ln>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lt1"/>
              </a:buClr>
              <a:buSzPts val="1400"/>
              <a:buFont typeface="Lato"/>
              <a:buChar char="●"/>
              <a:defRPr>
                <a:solidFill>
                  <a:schemeClr val="lt1"/>
                </a:solidFill>
                <a:latin typeface="Lato"/>
                <a:ea typeface="Lato"/>
                <a:cs typeface="Lato"/>
                <a:sym typeface="Lato"/>
              </a:defRPr>
            </a:lvl1pPr>
            <a:lvl2pPr indent="-317500" lvl="1" marL="914400" rtl="0">
              <a:lnSpc>
                <a:spcPct val="100000"/>
              </a:lnSpc>
              <a:spcBef>
                <a:spcPts val="0"/>
              </a:spcBef>
              <a:spcAft>
                <a:spcPts val="0"/>
              </a:spcAft>
              <a:buClr>
                <a:schemeClr val="lt1"/>
              </a:buClr>
              <a:buSzPts val="1400"/>
              <a:buFont typeface="Lato"/>
              <a:buChar char="○"/>
              <a:defRPr>
                <a:solidFill>
                  <a:schemeClr val="lt1"/>
                </a:solidFill>
                <a:latin typeface="Lato"/>
                <a:ea typeface="Lato"/>
                <a:cs typeface="Lato"/>
                <a:sym typeface="Lato"/>
              </a:defRPr>
            </a:lvl2pPr>
            <a:lvl3pPr indent="-317500" lvl="2" marL="1371600" rtl="0">
              <a:lnSpc>
                <a:spcPct val="100000"/>
              </a:lnSpc>
              <a:spcBef>
                <a:spcPts val="0"/>
              </a:spcBef>
              <a:spcAft>
                <a:spcPts val="0"/>
              </a:spcAft>
              <a:buClr>
                <a:schemeClr val="lt1"/>
              </a:buClr>
              <a:buSzPts val="1400"/>
              <a:buFont typeface="Lato"/>
              <a:buChar char="■"/>
              <a:defRPr>
                <a:solidFill>
                  <a:schemeClr val="lt1"/>
                </a:solidFill>
                <a:latin typeface="Lato"/>
                <a:ea typeface="Lato"/>
                <a:cs typeface="Lato"/>
                <a:sym typeface="Lato"/>
              </a:defRPr>
            </a:lvl3pPr>
            <a:lvl4pPr indent="-317500" lvl="3" marL="1828800" rtl="0">
              <a:lnSpc>
                <a:spcPct val="100000"/>
              </a:lnSpc>
              <a:spcBef>
                <a:spcPts val="0"/>
              </a:spcBef>
              <a:spcAft>
                <a:spcPts val="0"/>
              </a:spcAft>
              <a:buClr>
                <a:schemeClr val="lt1"/>
              </a:buClr>
              <a:buSzPts val="1400"/>
              <a:buFont typeface="Lato"/>
              <a:buChar char="●"/>
              <a:defRPr>
                <a:solidFill>
                  <a:schemeClr val="lt1"/>
                </a:solidFill>
                <a:latin typeface="Lato"/>
                <a:ea typeface="Lato"/>
                <a:cs typeface="Lato"/>
                <a:sym typeface="Lato"/>
              </a:defRPr>
            </a:lvl4pPr>
            <a:lvl5pPr indent="-317500" lvl="4" marL="2286000" rtl="0">
              <a:lnSpc>
                <a:spcPct val="100000"/>
              </a:lnSpc>
              <a:spcBef>
                <a:spcPts val="0"/>
              </a:spcBef>
              <a:spcAft>
                <a:spcPts val="0"/>
              </a:spcAft>
              <a:buClr>
                <a:schemeClr val="lt1"/>
              </a:buClr>
              <a:buSzPts val="1400"/>
              <a:buFont typeface="Lato"/>
              <a:buChar char="○"/>
              <a:defRPr>
                <a:solidFill>
                  <a:schemeClr val="lt1"/>
                </a:solidFill>
                <a:latin typeface="Lato"/>
                <a:ea typeface="Lato"/>
                <a:cs typeface="Lato"/>
                <a:sym typeface="Lato"/>
              </a:defRPr>
            </a:lvl5pPr>
            <a:lvl6pPr indent="-317500" lvl="5" marL="2743200" rtl="0">
              <a:lnSpc>
                <a:spcPct val="100000"/>
              </a:lnSpc>
              <a:spcBef>
                <a:spcPts val="0"/>
              </a:spcBef>
              <a:spcAft>
                <a:spcPts val="0"/>
              </a:spcAft>
              <a:buClr>
                <a:schemeClr val="lt1"/>
              </a:buClr>
              <a:buSzPts val="1400"/>
              <a:buFont typeface="Lato"/>
              <a:buChar char="■"/>
              <a:defRPr>
                <a:solidFill>
                  <a:schemeClr val="lt1"/>
                </a:solidFill>
                <a:latin typeface="Lato"/>
                <a:ea typeface="Lato"/>
                <a:cs typeface="Lato"/>
                <a:sym typeface="Lato"/>
              </a:defRPr>
            </a:lvl6pPr>
            <a:lvl7pPr indent="-317500" lvl="6" marL="3200400" rtl="0">
              <a:lnSpc>
                <a:spcPct val="100000"/>
              </a:lnSpc>
              <a:spcBef>
                <a:spcPts val="0"/>
              </a:spcBef>
              <a:spcAft>
                <a:spcPts val="0"/>
              </a:spcAft>
              <a:buClr>
                <a:schemeClr val="lt1"/>
              </a:buClr>
              <a:buSzPts val="1400"/>
              <a:buFont typeface="Lato"/>
              <a:buChar char="●"/>
              <a:defRPr>
                <a:solidFill>
                  <a:schemeClr val="lt1"/>
                </a:solidFill>
                <a:latin typeface="Lato"/>
                <a:ea typeface="Lato"/>
                <a:cs typeface="Lato"/>
                <a:sym typeface="Lato"/>
              </a:defRPr>
            </a:lvl7pPr>
            <a:lvl8pPr indent="-317500" lvl="7" marL="3657600" rtl="0">
              <a:lnSpc>
                <a:spcPct val="100000"/>
              </a:lnSpc>
              <a:spcBef>
                <a:spcPts val="0"/>
              </a:spcBef>
              <a:spcAft>
                <a:spcPts val="0"/>
              </a:spcAft>
              <a:buClr>
                <a:schemeClr val="lt1"/>
              </a:buClr>
              <a:buSzPts val="1400"/>
              <a:buFont typeface="Lato"/>
              <a:buChar char="○"/>
              <a:defRPr>
                <a:solidFill>
                  <a:schemeClr val="lt1"/>
                </a:solidFill>
                <a:latin typeface="Lato"/>
                <a:ea typeface="Lato"/>
                <a:cs typeface="Lato"/>
                <a:sym typeface="Lato"/>
              </a:defRPr>
            </a:lvl8pPr>
            <a:lvl9pPr indent="-317500" lvl="8" marL="4114800" rtl="0">
              <a:lnSpc>
                <a:spcPct val="100000"/>
              </a:lnSpc>
              <a:spcBef>
                <a:spcPts val="0"/>
              </a:spcBef>
              <a:spcAft>
                <a:spcPts val="0"/>
              </a:spcAft>
              <a:buClr>
                <a:schemeClr val="lt1"/>
              </a:buClr>
              <a:buSzPts val="1400"/>
              <a:buFont typeface="Lato"/>
              <a:buChar char="■"/>
              <a:defRPr>
                <a:solidFill>
                  <a:schemeClr val="lt1"/>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hyperlink" Target="http://www.youtube.com/watch?v=3qYSf4ZuWTU" TargetMode="Externa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http://www.youtube.com/watch?v=Ulsu9Fn3kq4" TargetMode="Externa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hyperlink" Target="https://www.brainpop.com/socialstudies/culture/stpatricksday/" TargetMode="Externa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hyperlink" Target="https://quizizz.com/admin/quiz/623263b8f2578f001d5715b6" TargetMode="Externa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4" name="Shape 4114"/>
        <p:cNvGrpSpPr/>
        <p:nvPr/>
      </p:nvGrpSpPr>
      <p:grpSpPr>
        <a:xfrm>
          <a:off x="0" y="0"/>
          <a:ext cx="0" cy="0"/>
          <a:chOff x="0" y="0"/>
          <a:chExt cx="0" cy="0"/>
        </a:xfrm>
      </p:grpSpPr>
      <p:sp>
        <p:nvSpPr>
          <p:cNvPr id="4115" name="Google Shape;4115;p43"/>
          <p:cNvSpPr/>
          <p:nvPr/>
        </p:nvSpPr>
        <p:spPr>
          <a:xfrm>
            <a:off x="2884925" y="3764050"/>
            <a:ext cx="4373400" cy="393900"/>
          </a:xfrm>
          <a:prstGeom prst="roundRect">
            <a:avLst>
              <a:gd fmla="val 50000" name="adj"/>
            </a:avLst>
          </a:prstGeom>
          <a:solidFill>
            <a:schemeClr val="accent2"/>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6" name="Google Shape;4116;p43"/>
          <p:cNvSpPr txBox="1"/>
          <p:nvPr>
            <p:ph type="ctrTitle"/>
          </p:nvPr>
        </p:nvSpPr>
        <p:spPr>
          <a:xfrm>
            <a:off x="2658550" y="1429813"/>
            <a:ext cx="4805700" cy="179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Happy </a:t>
            </a:r>
            <a:r>
              <a:rPr lang="en">
                <a:solidFill>
                  <a:schemeClr val="accent2"/>
                </a:solidFill>
              </a:rPr>
              <a:t>St. Patrick’s</a:t>
            </a:r>
            <a:r>
              <a:rPr lang="en"/>
              <a:t> Day!</a:t>
            </a:r>
            <a:endParaRPr/>
          </a:p>
        </p:txBody>
      </p:sp>
      <p:grpSp>
        <p:nvGrpSpPr>
          <p:cNvPr id="4117" name="Google Shape;4117;p43"/>
          <p:cNvGrpSpPr/>
          <p:nvPr/>
        </p:nvGrpSpPr>
        <p:grpSpPr>
          <a:xfrm>
            <a:off x="-1336472" y="1273782"/>
            <a:ext cx="3943410" cy="5572721"/>
            <a:chOff x="-955502" y="1341705"/>
            <a:chExt cx="3895495" cy="5505010"/>
          </a:xfrm>
        </p:grpSpPr>
        <p:grpSp>
          <p:nvGrpSpPr>
            <p:cNvPr id="4118" name="Google Shape;4118;p43"/>
            <p:cNvGrpSpPr/>
            <p:nvPr/>
          </p:nvGrpSpPr>
          <p:grpSpPr>
            <a:xfrm rot="4500085">
              <a:off x="-1495676" y="2744337"/>
              <a:ext cx="4975845" cy="2699745"/>
              <a:chOff x="2914750" y="3248575"/>
              <a:chExt cx="1728025" cy="937575"/>
            </a:xfrm>
          </p:grpSpPr>
          <p:sp>
            <p:nvSpPr>
              <p:cNvPr id="4119" name="Google Shape;4119;p43"/>
              <p:cNvSpPr/>
              <p:nvPr/>
            </p:nvSpPr>
            <p:spPr>
              <a:xfrm>
                <a:off x="2914750" y="3248575"/>
                <a:ext cx="1728025" cy="937575"/>
              </a:xfrm>
              <a:custGeom>
                <a:rect b="b" l="l" r="r" t="t"/>
                <a:pathLst>
                  <a:path extrusionOk="0" h="37503" w="69121">
                    <a:moveTo>
                      <a:pt x="35768" y="1"/>
                    </a:moveTo>
                    <a:cubicBezTo>
                      <a:pt x="34138" y="1"/>
                      <a:pt x="32488" y="118"/>
                      <a:pt x="30826" y="360"/>
                    </a:cubicBezTo>
                    <a:cubicBezTo>
                      <a:pt x="12690" y="2971"/>
                      <a:pt x="0" y="19450"/>
                      <a:pt x="1909" y="37503"/>
                    </a:cubicBezTo>
                    <a:lnTo>
                      <a:pt x="5278" y="37025"/>
                    </a:lnTo>
                    <a:cubicBezTo>
                      <a:pt x="3678" y="20826"/>
                      <a:pt x="15076" y="6087"/>
                      <a:pt x="31304" y="3729"/>
                    </a:cubicBezTo>
                    <a:cubicBezTo>
                      <a:pt x="32777" y="3517"/>
                      <a:pt x="34241" y="3415"/>
                      <a:pt x="35688" y="3415"/>
                    </a:cubicBezTo>
                    <a:cubicBezTo>
                      <a:pt x="50203" y="3415"/>
                      <a:pt x="62966" y="13739"/>
                      <a:pt x="65723" y="28266"/>
                    </a:cubicBezTo>
                    <a:lnTo>
                      <a:pt x="69120" y="27761"/>
                    </a:lnTo>
                    <a:cubicBezTo>
                      <a:pt x="66111" y="11541"/>
                      <a:pt x="51935" y="1"/>
                      <a:pt x="3576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0" name="Google Shape;4120;p43"/>
              <p:cNvSpPr/>
              <p:nvPr/>
            </p:nvSpPr>
            <p:spPr>
              <a:xfrm>
                <a:off x="3006700" y="3333925"/>
                <a:ext cx="1551150" cy="840300"/>
              </a:xfrm>
              <a:custGeom>
                <a:rect b="b" l="l" r="r" t="t"/>
                <a:pathLst>
                  <a:path extrusionOk="0" h="33612" w="62046">
                    <a:moveTo>
                      <a:pt x="32010" y="1"/>
                    </a:moveTo>
                    <a:cubicBezTo>
                      <a:pt x="30563" y="1"/>
                      <a:pt x="29099" y="103"/>
                      <a:pt x="27626" y="315"/>
                    </a:cubicBezTo>
                    <a:cubicBezTo>
                      <a:pt x="11398" y="2673"/>
                      <a:pt x="0" y="17412"/>
                      <a:pt x="1600" y="33611"/>
                    </a:cubicBezTo>
                    <a:lnTo>
                      <a:pt x="5110" y="33106"/>
                    </a:lnTo>
                    <a:cubicBezTo>
                      <a:pt x="3762" y="18844"/>
                      <a:pt x="13813" y="5901"/>
                      <a:pt x="28159" y="3824"/>
                    </a:cubicBezTo>
                    <a:cubicBezTo>
                      <a:pt x="29476" y="3633"/>
                      <a:pt x="30784" y="3540"/>
                      <a:pt x="32076" y="3540"/>
                    </a:cubicBezTo>
                    <a:cubicBezTo>
                      <a:pt x="44835" y="3540"/>
                      <a:pt x="56037" y="12585"/>
                      <a:pt x="58536" y="25357"/>
                    </a:cubicBezTo>
                    <a:lnTo>
                      <a:pt x="62045" y="24852"/>
                    </a:lnTo>
                    <a:cubicBezTo>
                      <a:pt x="59288" y="10325"/>
                      <a:pt x="46525" y="1"/>
                      <a:pt x="3201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1" name="Google Shape;4121;p43"/>
              <p:cNvSpPr/>
              <p:nvPr/>
            </p:nvSpPr>
            <p:spPr>
              <a:xfrm>
                <a:off x="3100750" y="3422425"/>
                <a:ext cx="1369350" cy="739150"/>
              </a:xfrm>
              <a:custGeom>
                <a:rect b="b" l="l" r="r" t="t"/>
                <a:pathLst>
                  <a:path extrusionOk="0" h="29566" w="54774">
                    <a:moveTo>
                      <a:pt x="28314" y="0"/>
                    </a:moveTo>
                    <a:cubicBezTo>
                      <a:pt x="27022" y="0"/>
                      <a:pt x="25714" y="93"/>
                      <a:pt x="24397" y="284"/>
                    </a:cubicBezTo>
                    <a:cubicBezTo>
                      <a:pt x="10051" y="2361"/>
                      <a:pt x="0" y="15304"/>
                      <a:pt x="1348" y="29566"/>
                    </a:cubicBezTo>
                    <a:lnTo>
                      <a:pt x="4604" y="29089"/>
                    </a:lnTo>
                    <a:cubicBezTo>
                      <a:pt x="3509" y="16623"/>
                      <a:pt x="12325" y="5337"/>
                      <a:pt x="24846" y="3541"/>
                    </a:cubicBezTo>
                    <a:cubicBezTo>
                      <a:pt x="26006" y="3372"/>
                      <a:pt x="27159" y="3289"/>
                      <a:pt x="28298" y="3289"/>
                    </a:cubicBezTo>
                    <a:cubicBezTo>
                      <a:pt x="39453" y="3289"/>
                      <a:pt x="49275" y="11160"/>
                      <a:pt x="51517" y="22266"/>
                    </a:cubicBezTo>
                    <a:lnTo>
                      <a:pt x="54774" y="21817"/>
                    </a:lnTo>
                    <a:cubicBezTo>
                      <a:pt x="52275" y="9045"/>
                      <a:pt x="41073" y="0"/>
                      <a:pt x="283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2" name="Google Shape;4122;p43"/>
              <p:cNvSpPr/>
              <p:nvPr/>
            </p:nvSpPr>
            <p:spPr>
              <a:xfrm>
                <a:off x="3188475" y="3504650"/>
                <a:ext cx="1200225" cy="645000"/>
              </a:xfrm>
              <a:custGeom>
                <a:rect b="b" l="l" r="r" t="t"/>
                <a:pathLst>
                  <a:path extrusionOk="0" h="25800" w="48009">
                    <a:moveTo>
                      <a:pt x="24796" y="0"/>
                    </a:moveTo>
                    <a:cubicBezTo>
                      <a:pt x="23655" y="0"/>
                      <a:pt x="22500" y="83"/>
                      <a:pt x="21337" y="252"/>
                    </a:cubicBezTo>
                    <a:cubicBezTo>
                      <a:pt x="8816" y="2048"/>
                      <a:pt x="0" y="13334"/>
                      <a:pt x="1095" y="25800"/>
                    </a:cubicBezTo>
                    <a:lnTo>
                      <a:pt x="4184" y="25350"/>
                    </a:lnTo>
                    <a:cubicBezTo>
                      <a:pt x="3341" y="14598"/>
                      <a:pt x="10978" y="4912"/>
                      <a:pt x="21786" y="3340"/>
                    </a:cubicBezTo>
                    <a:cubicBezTo>
                      <a:pt x="22794" y="3194"/>
                      <a:pt x="23794" y="3123"/>
                      <a:pt x="24782" y="3123"/>
                    </a:cubicBezTo>
                    <a:cubicBezTo>
                      <a:pt x="34424" y="3123"/>
                      <a:pt x="42883" y="9877"/>
                      <a:pt x="44920" y="19427"/>
                    </a:cubicBezTo>
                    <a:lnTo>
                      <a:pt x="48008" y="18977"/>
                    </a:lnTo>
                    <a:cubicBezTo>
                      <a:pt x="45766" y="7871"/>
                      <a:pt x="35967" y="0"/>
                      <a:pt x="2479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3" name="Google Shape;4123;p43"/>
              <p:cNvSpPr/>
              <p:nvPr/>
            </p:nvSpPr>
            <p:spPr>
              <a:xfrm>
                <a:off x="3272000" y="3582700"/>
                <a:ext cx="1039475" cy="555725"/>
              </a:xfrm>
              <a:custGeom>
                <a:rect b="b" l="l" r="r" t="t"/>
                <a:pathLst>
                  <a:path extrusionOk="0" h="22229" w="41579">
                    <a:moveTo>
                      <a:pt x="21441" y="1"/>
                    </a:moveTo>
                    <a:cubicBezTo>
                      <a:pt x="20453" y="1"/>
                      <a:pt x="19453" y="72"/>
                      <a:pt x="18445" y="218"/>
                    </a:cubicBezTo>
                    <a:cubicBezTo>
                      <a:pt x="7637" y="1790"/>
                      <a:pt x="0" y="11476"/>
                      <a:pt x="843" y="22228"/>
                    </a:cubicBezTo>
                    <a:lnTo>
                      <a:pt x="3201" y="21892"/>
                    </a:lnTo>
                    <a:cubicBezTo>
                      <a:pt x="2499" y="12430"/>
                      <a:pt x="9209" y="3924"/>
                      <a:pt x="18726" y="2548"/>
                    </a:cubicBezTo>
                    <a:cubicBezTo>
                      <a:pt x="19606" y="2421"/>
                      <a:pt x="20480" y="2359"/>
                      <a:pt x="21344" y="2359"/>
                    </a:cubicBezTo>
                    <a:cubicBezTo>
                      <a:pt x="29801" y="2359"/>
                      <a:pt x="37272" y="8289"/>
                      <a:pt x="39080" y="16670"/>
                    </a:cubicBezTo>
                    <a:lnTo>
                      <a:pt x="41579" y="16305"/>
                    </a:lnTo>
                    <a:cubicBezTo>
                      <a:pt x="39542" y="6755"/>
                      <a:pt x="31083" y="1"/>
                      <a:pt x="2144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4" name="Google Shape;4124;p43"/>
              <p:cNvSpPr/>
              <p:nvPr/>
            </p:nvSpPr>
            <p:spPr>
              <a:xfrm>
                <a:off x="3334450" y="3641650"/>
                <a:ext cx="914575" cy="488350"/>
              </a:xfrm>
              <a:custGeom>
                <a:rect b="b" l="l" r="r" t="t"/>
                <a:pathLst>
                  <a:path extrusionOk="0" h="19534" w="36583">
                    <a:moveTo>
                      <a:pt x="18846" y="1"/>
                    </a:moveTo>
                    <a:cubicBezTo>
                      <a:pt x="17982" y="1"/>
                      <a:pt x="17108" y="63"/>
                      <a:pt x="16228" y="190"/>
                    </a:cubicBezTo>
                    <a:cubicBezTo>
                      <a:pt x="6711" y="1566"/>
                      <a:pt x="1" y="10072"/>
                      <a:pt x="703" y="19534"/>
                    </a:cubicBezTo>
                    <a:lnTo>
                      <a:pt x="3679" y="19084"/>
                    </a:lnTo>
                    <a:cubicBezTo>
                      <a:pt x="3230" y="11813"/>
                      <a:pt x="8058" y="5075"/>
                      <a:pt x="15386" y="3334"/>
                    </a:cubicBezTo>
                    <a:cubicBezTo>
                      <a:pt x="16551" y="3063"/>
                      <a:pt x="17717" y="2933"/>
                      <a:pt x="18865" y="2933"/>
                    </a:cubicBezTo>
                    <a:cubicBezTo>
                      <a:pt x="25788" y="2933"/>
                      <a:pt x="32053" y="7669"/>
                      <a:pt x="33691" y="14677"/>
                    </a:cubicBezTo>
                    <a:cubicBezTo>
                      <a:pt x="33691" y="14705"/>
                      <a:pt x="33719" y="14733"/>
                      <a:pt x="33719" y="14733"/>
                    </a:cubicBezTo>
                    <a:lnTo>
                      <a:pt x="36582" y="14312"/>
                    </a:lnTo>
                    <a:cubicBezTo>
                      <a:pt x="34774" y="5931"/>
                      <a:pt x="27303" y="1"/>
                      <a:pt x="1884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25" name="Google Shape;4125;p43"/>
            <p:cNvGrpSpPr/>
            <p:nvPr/>
          </p:nvGrpSpPr>
          <p:grpSpPr>
            <a:xfrm rot="4500085">
              <a:off x="-1495676" y="2744337"/>
              <a:ext cx="4975845" cy="2699745"/>
              <a:chOff x="2914750" y="3248575"/>
              <a:chExt cx="1728025" cy="937575"/>
            </a:xfrm>
          </p:grpSpPr>
          <p:sp>
            <p:nvSpPr>
              <p:cNvPr id="4126" name="Google Shape;4126;p43"/>
              <p:cNvSpPr/>
              <p:nvPr/>
            </p:nvSpPr>
            <p:spPr>
              <a:xfrm>
                <a:off x="2914750" y="3248575"/>
                <a:ext cx="1728025" cy="937575"/>
              </a:xfrm>
              <a:custGeom>
                <a:rect b="b" l="l" r="r" t="t"/>
                <a:pathLst>
                  <a:path extrusionOk="0" h="37503" w="69121">
                    <a:moveTo>
                      <a:pt x="35768" y="1"/>
                    </a:moveTo>
                    <a:cubicBezTo>
                      <a:pt x="34138" y="1"/>
                      <a:pt x="32488" y="118"/>
                      <a:pt x="30826" y="360"/>
                    </a:cubicBezTo>
                    <a:cubicBezTo>
                      <a:pt x="12690" y="2971"/>
                      <a:pt x="0" y="19450"/>
                      <a:pt x="1909" y="37503"/>
                    </a:cubicBezTo>
                    <a:lnTo>
                      <a:pt x="5278" y="37025"/>
                    </a:lnTo>
                    <a:cubicBezTo>
                      <a:pt x="3678" y="20826"/>
                      <a:pt x="15076" y="6087"/>
                      <a:pt x="31304" y="3729"/>
                    </a:cubicBezTo>
                    <a:cubicBezTo>
                      <a:pt x="32777" y="3517"/>
                      <a:pt x="34241" y="3415"/>
                      <a:pt x="35688" y="3415"/>
                    </a:cubicBezTo>
                    <a:cubicBezTo>
                      <a:pt x="50203" y="3415"/>
                      <a:pt x="62966" y="13739"/>
                      <a:pt x="65723" y="28266"/>
                    </a:cubicBezTo>
                    <a:lnTo>
                      <a:pt x="69120" y="27761"/>
                    </a:lnTo>
                    <a:cubicBezTo>
                      <a:pt x="66111" y="11541"/>
                      <a:pt x="51935" y="1"/>
                      <a:pt x="357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7" name="Google Shape;4127;p43"/>
              <p:cNvSpPr/>
              <p:nvPr/>
            </p:nvSpPr>
            <p:spPr>
              <a:xfrm>
                <a:off x="3006700" y="3333925"/>
                <a:ext cx="1551150" cy="840300"/>
              </a:xfrm>
              <a:custGeom>
                <a:rect b="b" l="l" r="r" t="t"/>
                <a:pathLst>
                  <a:path extrusionOk="0" h="33612" w="62046">
                    <a:moveTo>
                      <a:pt x="32010" y="1"/>
                    </a:moveTo>
                    <a:cubicBezTo>
                      <a:pt x="30563" y="1"/>
                      <a:pt x="29099" y="103"/>
                      <a:pt x="27626" y="315"/>
                    </a:cubicBezTo>
                    <a:cubicBezTo>
                      <a:pt x="11398" y="2673"/>
                      <a:pt x="0" y="17412"/>
                      <a:pt x="1600" y="33611"/>
                    </a:cubicBezTo>
                    <a:lnTo>
                      <a:pt x="5110" y="33106"/>
                    </a:lnTo>
                    <a:cubicBezTo>
                      <a:pt x="3762" y="18844"/>
                      <a:pt x="13813" y="5901"/>
                      <a:pt x="28159" y="3824"/>
                    </a:cubicBezTo>
                    <a:cubicBezTo>
                      <a:pt x="29476" y="3633"/>
                      <a:pt x="30784" y="3540"/>
                      <a:pt x="32076" y="3540"/>
                    </a:cubicBezTo>
                    <a:cubicBezTo>
                      <a:pt x="44835" y="3540"/>
                      <a:pt x="56037" y="12585"/>
                      <a:pt x="58536" y="25357"/>
                    </a:cubicBezTo>
                    <a:lnTo>
                      <a:pt x="62045" y="24852"/>
                    </a:lnTo>
                    <a:cubicBezTo>
                      <a:pt x="59288" y="10325"/>
                      <a:pt x="46525" y="1"/>
                      <a:pt x="320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43"/>
              <p:cNvSpPr/>
              <p:nvPr/>
            </p:nvSpPr>
            <p:spPr>
              <a:xfrm>
                <a:off x="3100750" y="3422425"/>
                <a:ext cx="1369350" cy="739150"/>
              </a:xfrm>
              <a:custGeom>
                <a:rect b="b" l="l" r="r" t="t"/>
                <a:pathLst>
                  <a:path extrusionOk="0" h="29566" w="54774">
                    <a:moveTo>
                      <a:pt x="28314" y="0"/>
                    </a:moveTo>
                    <a:cubicBezTo>
                      <a:pt x="27022" y="0"/>
                      <a:pt x="25714" y="93"/>
                      <a:pt x="24397" y="284"/>
                    </a:cubicBezTo>
                    <a:cubicBezTo>
                      <a:pt x="10051" y="2361"/>
                      <a:pt x="0" y="15304"/>
                      <a:pt x="1348" y="29566"/>
                    </a:cubicBezTo>
                    <a:lnTo>
                      <a:pt x="4604" y="29089"/>
                    </a:lnTo>
                    <a:cubicBezTo>
                      <a:pt x="3509" y="16623"/>
                      <a:pt x="12325" y="5337"/>
                      <a:pt x="24846" y="3541"/>
                    </a:cubicBezTo>
                    <a:cubicBezTo>
                      <a:pt x="26006" y="3372"/>
                      <a:pt x="27159" y="3289"/>
                      <a:pt x="28298" y="3289"/>
                    </a:cubicBezTo>
                    <a:cubicBezTo>
                      <a:pt x="39453" y="3289"/>
                      <a:pt x="49275" y="11160"/>
                      <a:pt x="51517" y="22266"/>
                    </a:cubicBezTo>
                    <a:lnTo>
                      <a:pt x="54774" y="21817"/>
                    </a:lnTo>
                    <a:cubicBezTo>
                      <a:pt x="52275" y="9045"/>
                      <a:pt x="41073" y="0"/>
                      <a:pt x="2831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9" name="Google Shape;4129;p43"/>
              <p:cNvSpPr/>
              <p:nvPr/>
            </p:nvSpPr>
            <p:spPr>
              <a:xfrm>
                <a:off x="3188475" y="3504650"/>
                <a:ext cx="1200225" cy="645000"/>
              </a:xfrm>
              <a:custGeom>
                <a:rect b="b" l="l" r="r" t="t"/>
                <a:pathLst>
                  <a:path extrusionOk="0" h="25800" w="48009">
                    <a:moveTo>
                      <a:pt x="24796" y="0"/>
                    </a:moveTo>
                    <a:cubicBezTo>
                      <a:pt x="23655" y="0"/>
                      <a:pt x="22500" y="83"/>
                      <a:pt x="21337" y="252"/>
                    </a:cubicBezTo>
                    <a:cubicBezTo>
                      <a:pt x="8816" y="2048"/>
                      <a:pt x="0" y="13334"/>
                      <a:pt x="1095" y="25800"/>
                    </a:cubicBezTo>
                    <a:lnTo>
                      <a:pt x="4184" y="25350"/>
                    </a:lnTo>
                    <a:cubicBezTo>
                      <a:pt x="3341" y="14598"/>
                      <a:pt x="10978" y="4912"/>
                      <a:pt x="21786" y="3340"/>
                    </a:cubicBezTo>
                    <a:cubicBezTo>
                      <a:pt x="22794" y="3194"/>
                      <a:pt x="23794" y="3123"/>
                      <a:pt x="24782" y="3123"/>
                    </a:cubicBezTo>
                    <a:cubicBezTo>
                      <a:pt x="34424" y="3123"/>
                      <a:pt x="42883" y="9877"/>
                      <a:pt x="44920" y="19427"/>
                    </a:cubicBezTo>
                    <a:lnTo>
                      <a:pt x="48008" y="18977"/>
                    </a:lnTo>
                    <a:cubicBezTo>
                      <a:pt x="45766" y="7871"/>
                      <a:pt x="35967" y="0"/>
                      <a:pt x="2479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0" name="Google Shape;4130;p43"/>
              <p:cNvSpPr/>
              <p:nvPr/>
            </p:nvSpPr>
            <p:spPr>
              <a:xfrm>
                <a:off x="3272000" y="3582700"/>
                <a:ext cx="1039475" cy="555725"/>
              </a:xfrm>
              <a:custGeom>
                <a:rect b="b" l="l" r="r" t="t"/>
                <a:pathLst>
                  <a:path extrusionOk="0" h="22229" w="41579">
                    <a:moveTo>
                      <a:pt x="21441" y="1"/>
                    </a:moveTo>
                    <a:cubicBezTo>
                      <a:pt x="20453" y="1"/>
                      <a:pt x="19453" y="72"/>
                      <a:pt x="18445" y="218"/>
                    </a:cubicBezTo>
                    <a:cubicBezTo>
                      <a:pt x="7637" y="1790"/>
                      <a:pt x="0" y="11476"/>
                      <a:pt x="843" y="22228"/>
                    </a:cubicBezTo>
                    <a:lnTo>
                      <a:pt x="3201" y="21892"/>
                    </a:lnTo>
                    <a:cubicBezTo>
                      <a:pt x="2499" y="12430"/>
                      <a:pt x="9209" y="3924"/>
                      <a:pt x="18726" y="2548"/>
                    </a:cubicBezTo>
                    <a:cubicBezTo>
                      <a:pt x="19606" y="2421"/>
                      <a:pt x="20480" y="2359"/>
                      <a:pt x="21344" y="2359"/>
                    </a:cubicBezTo>
                    <a:cubicBezTo>
                      <a:pt x="29801" y="2359"/>
                      <a:pt x="37272" y="8289"/>
                      <a:pt x="39080" y="16670"/>
                    </a:cubicBezTo>
                    <a:lnTo>
                      <a:pt x="41579" y="16305"/>
                    </a:lnTo>
                    <a:cubicBezTo>
                      <a:pt x="39542" y="6755"/>
                      <a:pt x="31083" y="1"/>
                      <a:pt x="214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1" name="Google Shape;4131;p43"/>
              <p:cNvSpPr/>
              <p:nvPr/>
            </p:nvSpPr>
            <p:spPr>
              <a:xfrm>
                <a:off x="3334450" y="3641650"/>
                <a:ext cx="914575" cy="488350"/>
              </a:xfrm>
              <a:custGeom>
                <a:rect b="b" l="l" r="r" t="t"/>
                <a:pathLst>
                  <a:path extrusionOk="0" h="19534" w="36583">
                    <a:moveTo>
                      <a:pt x="18846" y="1"/>
                    </a:moveTo>
                    <a:cubicBezTo>
                      <a:pt x="17982" y="1"/>
                      <a:pt x="17108" y="63"/>
                      <a:pt x="16228" y="190"/>
                    </a:cubicBezTo>
                    <a:cubicBezTo>
                      <a:pt x="6711" y="1566"/>
                      <a:pt x="1" y="10072"/>
                      <a:pt x="703" y="19534"/>
                    </a:cubicBezTo>
                    <a:lnTo>
                      <a:pt x="3679" y="19084"/>
                    </a:lnTo>
                    <a:cubicBezTo>
                      <a:pt x="3230" y="11813"/>
                      <a:pt x="8058" y="5075"/>
                      <a:pt x="15386" y="3334"/>
                    </a:cubicBezTo>
                    <a:cubicBezTo>
                      <a:pt x="16551" y="3063"/>
                      <a:pt x="17717" y="2933"/>
                      <a:pt x="18865" y="2933"/>
                    </a:cubicBezTo>
                    <a:cubicBezTo>
                      <a:pt x="25788" y="2933"/>
                      <a:pt x="32053" y="7669"/>
                      <a:pt x="33691" y="14677"/>
                    </a:cubicBezTo>
                    <a:cubicBezTo>
                      <a:pt x="33691" y="14705"/>
                      <a:pt x="33719" y="14733"/>
                      <a:pt x="33719" y="14733"/>
                    </a:cubicBezTo>
                    <a:lnTo>
                      <a:pt x="36582" y="14312"/>
                    </a:lnTo>
                    <a:cubicBezTo>
                      <a:pt x="34774" y="5931"/>
                      <a:pt x="27303" y="1"/>
                      <a:pt x="1884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132" name="Google Shape;4132;p43"/>
          <p:cNvGrpSpPr/>
          <p:nvPr/>
        </p:nvGrpSpPr>
        <p:grpSpPr>
          <a:xfrm>
            <a:off x="659305" y="1293486"/>
            <a:ext cx="1595057" cy="2867763"/>
            <a:chOff x="659294" y="1803443"/>
            <a:chExt cx="1311401" cy="2357776"/>
          </a:xfrm>
        </p:grpSpPr>
        <p:grpSp>
          <p:nvGrpSpPr>
            <p:cNvPr id="4133" name="Google Shape;4133;p43"/>
            <p:cNvGrpSpPr/>
            <p:nvPr/>
          </p:nvGrpSpPr>
          <p:grpSpPr>
            <a:xfrm>
              <a:off x="659294" y="1803443"/>
              <a:ext cx="1311401" cy="2357751"/>
              <a:chOff x="2245775" y="1633500"/>
              <a:chExt cx="773825" cy="1391250"/>
            </a:xfrm>
          </p:grpSpPr>
          <p:sp>
            <p:nvSpPr>
              <p:cNvPr id="4134" name="Google Shape;4134;p43"/>
              <p:cNvSpPr/>
              <p:nvPr/>
            </p:nvSpPr>
            <p:spPr>
              <a:xfrm>
                <a:off x="2722700" y="1890925"/>
                <a:ext cx="93575" cy="70725"/>
              </a:xfrm>
              <a:custGeom>
                <a:rect b="b" l="l" r="r" t="t"/>
                <a:pathLst>
                  <a:path extrusionOk="0" h="2829" w="3743">
                    <a:moveTo>
                      <a:pt x="132" y="0"/>
                    </a:moveTo>
                    <a:cubicBezTo>
                      <a:pt x="57" y="19"/>
                      <a:pt x="0" y="95"/>
                      <a:pt x="0" y="170"/>
                    </a:cubicBezTo>
                    <a:cubicBezTo>
                      <a:pt x="19" y="246"/>
                      <a:pt x="76" y="303"/>
                      <a:pt x="170" y="303"/>
                    </a:cubicBezTo>
                    <a:lnTo>
                      <a:pt x="397" y="303"/>
                    </a:lnTo>
                    <a:cubicBezTo>
                      <a:pt x="492" y="321"/>
                      <a:pt x="567" y="340"/>
                      <a:pt x="643" y="359"/>
                    </a:cubicBezTo>
                    <a:cubicBezTo>
                      <a:pt x="737" y="378"/>
                      <a:pt x="813" y="397"/>
                      <a:pt x="888" y="435"/>
                    </a:cubicBezTo>
                    <a:cubicBezTo>
                      <a:pt x="964" y="454"/>
                      <a:pt x="1040" y="492"/>
                      <a:pt x="1115" y="529"/>
                    </a:cubicBezTo>
                    <a:cubicBezTo>
                      <a:pt x="1437" y="662"/>
                      <a:pt x="1701" y="870"/>
                      <a:pt x="1966" y="1096"/>
                    </a:cubicBezTo>
                    <a:lnTo>
                      <a:pt x="2060" y="1172"/>
                    </a:lnTo>
                    <a:lnTo>
                      <a:pt x="2117" y="1229"/>
                    </a:lnTo>
                    <a:lnTo>
                      <a:pt x="2155" y="1266"/>
                    </a:lnTo>
                    <a:lnTo>
                      <a:pt x="2344" y="1455"/>
                    </a:lnTo>
                    <a:cubicBezTo>
                      <a:pt x="2401" y="1512"/>
                      <a:pt x="2457" y="1588"/>
                      <a:pt x="2514" y="1644"/>
                    </a:cubicBezTo>
                    <a:lnTo>
                      <a:pt x="2665" y="1852"/>
                    </a:lnTo>
                    <a:cubicBezTo>
                      <a:pt x="2779" y="1985"/>
                      <a:pt x="2873" y="2117"/>
                      <a:pt x="2986" y="2268"/>
                    </a:cubicBezTo>
                    <a:lnTo>
                      <a:pt x="3270" y="2703"/>
                    </a:lnTo>
                    <a:lnTo>
                      <a:pt x="3270" y="2722"/>
                    </a:lnTo>
                    <a:cubicBezTo>
                      <a:pt x="3318" y="2795"/>
                      <a:pt x="3398" y="2828"/>
                      <a:pt x="3474" y="2828"/>
                    </a:cubicBezTo>
                    <a:cubicBezTo>
                      <a:pt x="3516" y="2828"/>
                      <a:pt x="3557" y="2818"/>
                      <a:pt x="3591" y="2797"/>
                    </a:cubicBezTo>
                    <a:cubicBezTo>
                      <a:pt x="3705" y="2722"/>
                      <a:pt x="3743" y="2571"/>
                      <a:pt x="3667" y="2457"/>
                    </a:cubicBezTo>
                    <a:lnTo>
                      <a:pt x="3346" y="2004"/>
                    </a:lnTo>
                    <a:cubicBezTo>
                      <a:pt x="3232" y="1852"/>
                      <a:pt x="3119" y="1720"/>
                      <a:pt x="3005" y="1569"/>
                    </a:cubicBezTo>
                    <a:lnTo>
                      <a:pt x="2816" y="1361"/>
                    </a:lnTo>
                    <a:cubicBezTo>
                      <a:pt x="2760" y="1304"/>
                      <a:pt x="2703" y="1229"/>
                      <a:pt x="2627" y="1172"/>
                    </a:cubicBezTo>
                    <a:lnTo>
                      <a:pt x="2419" y="983"/>
                    </a:lnTo>
                    <a:lnTo>
                      <a:pt x="2382" y="926"/>
                    </a:lnTo>
                    <a:lnTo>
                      <a:pt x="2325" y="888"/>
                    </a:lnTo>
                    <a:lnTo>
                      <a:pt x="2212" y="794"/>
                    </a:lnTo>
                    <a:cubicBezTo>
                      <a:pt x="1928" y="567"/>
                      <a:pt x="1607" y="359"/>
                      <a:pt x="1266" y="208"/>
                    </a:cubicBezTo>
                    <a:cubicBezTo>
                      <a:pt x="1172" y="189"/>
                      <a:pt x="1077" y="151"/>
                      <a:pt x="1002" y="113"/>
                    </a:cubicBezTo>
                    <a:cubicBezTo>
                      <a:pt x="907" y="95"/>
                      <a:pt x="813" y="57"/>
                      <a:pt x="718" y="38"/>
                    </a:cubicBezTo>
                    <a:cubicBezTo>
                      <a:pt x="624" y="19"/>
                      <a:pt x="529" y="19"/>
                      <a:pt x="43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5" name="Google Shape;4135;p43"/>
              <p:cNvSpPr/>
              <p:nvPr/>
            </p:nvSpPr>
            <p:spPr>
              <a:xfrm>
                <a:off x="2722700" y="1890925"/>
                <a:ext cx="69000" cy="40650"/>
              </a:xfrm>
              <a:custGeom>
                <a:rect b="b" l="l" r="r" t="t"/>
                <a:pathLst>
                  <a:path extrusionOk="0" h="1626" w="2760">
                    <a:moveTo>
                      <a:pt x="132" y="0"/>
                    </a:moveTo>
                    <a:cubicBezTo>
                      <a:pt x="57" y="19"/>
                      <a:pt x="0" y="95"/>
                      <a:pt x="0" y="170"/>
                    </a:cubicBezTo>
                    <a:cubicBezTo>
                      <a:pt x="19" y="246"/>
                      <a:pt x="76" y="303"/>
                      <a:pt x="170" y="303"/>
                    </a:cubicBezTo>
                    <a:lnTo>
                      <a:pt x="397" y="303"/>
                    </a:lnTo>
                    <a:cubicBezTo>
                      <a:pt x="492" y="321"/>
                      <a:pt x="567" y="340"/>
                      <a:pt x="643" y="359"/>
                    </a:cubicBezTo>
                    <a:cubicBezTo>
                      <a:pt x="737" y="378"/>
                      <a:pt x="813" y="397"/>
                      <a:pt x="888" y="435"/>
                    </a:cubicBezTo>
                    <a:cubicBezTo>
                      <a:pt x="964" y="454"/>
                      <a:pt x="1040" y="492"/>
                      <a:pt x="1115" y="529"/>
                    </a:cubicBezTo>
                    <a:cubicBezTo>
                      <a:pt x="1437" y="662"/>
                      <a:pt x="1701" y="870"/>
                      <a:pt x="1966" y="1096"/>
                    </a:cubicBezTo>
                    <a:lnTo>
                      <a:pt x="2060" y="1172"/>
                    </a:lnTo>
                    <a:lnTo>
                      <a:pt x="2117" y="1229"/>
                    </a:lnTo>
                    <a:lnTo>
                      <a:pt x="2155" y="1266"/>
                    </a:lnTo>
                    <a:lnTo>
                      <a:pt x="2344" y="1455"/>
                    </a:lnTo>
                    <a:cubicBezTo>
                      <a:pt x="2382" y="1512"/>
                      <a:pt x="2438" y="1569"/>
                      <a:pt x="2476" y="1626"/>
                    </a:cubicBezTo>
                    <a:cubicBezTo>
                      <a:pt x="2552" y="1493"/>
                      <a:pt x="2646" y="1380"/>
                      <a:pt x="2760" y="1285"/>
                    </a:cubicBezTo>
                    <a:cubicBezTo>
                      <a:pt x="2722" y="1248"/>
                      <a:pt x="2665" y="1210"/>
                      <a:pt x="2627" y="1172"/>
                    </a:cubicBezTo>
                    <a:lnTo>
                      <a:pt x="2419" y="983"/>
                    </a:lnTo>
                    <a:lnTo>
                      <a:pt x="2382" y="926"/>
                    </a:lnTo>
                    <a:lnTo>
                      <a:pt x="2325" y="888"/>
                    </a:lnTo>
                    <a:lnTo>
                      <a:pt x="2212" y="794"/>
                    </a:lnTo>
                    <a:cubicBezTo>
                      <a:pt x="1928" y="567"/>
                      <a:pt x="1607" y="359"/>
                      <a:pt x="1266" y="208"/>
                    </a:cubicBezTo>
                    <a:cubicBezTo>
                      <a:pt x="1172" y="189"/>
                      <a:pt x="1077" y="151"/>
                      <a:pt x="1002" y="113"/>
                    </a:cubicBezTo>
                    <a:cubicBezTo>
                      <a:pt x="907" y="95"/>
                      <a:pt x="813" y="57"/>
                      <a:pt x="718" y="38"/>
                    </a:cubicBezTo>
                    <a:cubicBezTo>
                      <a:pt x="624" y="19"/>
                      <a:pt x="529" y="19"/>
                      <a:pt x="43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6" name="Google Shape;4136;p43"/>
              <p:cNvSpPr/>
              <p:nvPr/>
            </p:nvSpPr>
            <p:spPr>
              <a:xfrm>
                <a:off x="2690075" y="1880525"/>
                <a:ext cx="46350" cy="91375"/>
              </a:xfrm>
              <a:custGeom>
                <a:rect b="b" l="l" r="r" t="t"/>
                <a:pathLst>
                  <a:path extrusionOk="0" h="3655" w="1854">
                    <a:moveTo>
                      <a:pt x="1324" y="0"/>
                    </a:moveTo>
                    <a:cubicBezTo>
                      <a:pt x="984" y="529"/>
                      <a:pt x="587" y="1097"/>
                      <a:pt x="228" y="1588"/>
                    </a:cubicBezTo>
                    <a:cubicBezTo>
                      <a:pt x="39" y="1947"/>
                      <a:pt x="1" y="2287"/>
                      <a:pt x="39" y="2703"/>
                    </a:cubicBezTo>
                    <a:lnTo>
                      <a:pt x="39" y="2760"/>
                    </a:lnTo>
                    <a:lnTo>
                      <a:pt x="39" y="2835"/>
                    </a:lnTo>
                    <a:cubicBezTo>
                      <a:pt x="109" y="3310"/>
                      <a:pt x="523" y="3654"/>
                      <a:pt x="991" y="3654"/>
                    </a:cubicBezTo>
                    <a:cubicBezTo>
                      <a:pt x="1026" y="3654"/>
                      <a:pt x="1062" y="3652"/>
                      <a:pt x="1097" y="3648"/>
                    </a:cubicBezTo>
                    <a:cubicBezTo>
                      <a:pt x="1437" y="3591"/>
                      <a:pt x="1721" y="3365"/>
                      <a:pt x="1853" y="3062"/>
                    </a:cubicBezTo>
                    <a:cubicBezTo>
                      <a:pt x="1721" y="2363"/>
                      <a:pt x="1532" y="1153"/>
                      <a:pt x="134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7" name="Google Shape;4137;p43"/>
              <p:cNvSpPr/>
              <p:nvPr/>
            </p:nvSpPr>
            <p:spPr>
              <a:xfrm>
                <a:off x="2723150" y="1880050"/>
                <a:ext cx="500" cy="500"/>
              </a:xfrm>
              <a:custGeom>
                <a:rect b="b" l="l" r="r" t="t"/>
                <a:pathLst>
                  <a:path extrusionOk="0" h="20" w="20">
                    <a:moveTo>
                      <a:pt x="20" y="0"/>
                    </a:moveTo>
                    <a:cubicBezTo>
                      <a:pt x="20" y="19"/>
                      <a:pt x="20" y="19"/>
                      <a:pt x="1" y="19"/>
                    </a:cubicBezTo>
                    <a:lnTo>
                      <a:pt x="20" y="19"/>
                    </a:lnTo>
                    <a:lnTo>
                      <a:pt x="20"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8" name="Google Shape;4138;p43"/>
              <p:cNvSpPr/>
              <p:nvPr/>
            </p:nvSpPr>
            <p:spPr>
              <a:xfrm>
                <a:off x="2723625" y="1880050"/>
                <a:ext cx="975" cy="500"/>
              </a:xfrm>
              <a:custGeom>
                <a:rect b="b" l="l" r="r" t="t"/>
                <a:pathLst>
                  <a:path extrusionOk="0" h="20" w="39">
                    <a:moveTo>
                      <a:pt x="1" y="0"/>
                    </a:moveTo>
                    <a:lnTo>
                      <a:pt x="1" y="19"/>
                    </a:lnTo>
                    <a:lnTo>
                      <a:pt x="39" y="19"/>
                    </a:lnTo>
                    <a:cubicBezTo>
                      <a:pt x="39" y="0"/>
                      <a:pt x="20" y="0"/>
                      <a:pt x="2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9" name="Google Shape;4139;p43"/>
              <p:cNvSpPr/>
              <p:nvPr/>
            </p:nvSpPr>
            <p:spPr>
              <a:xfrm>
                <a:off x="2723625" y="1879575"/>
                <a:ext cx="500" cy="500"/>
              </a:xfrm>
              <a:custGeom>
                <a:rect b="b" l="l" r="r" t="t"/>
                <a:pathLst>
                  <a:path extrusionOk="0" h="20" w="20">
                    <a:moveTo>
                      <a:pt x="1" y="0"/>
                    </a:moveTo>
                    <a:lnTo>
                      <a:pt x="1" y="19"/>
                    </a:lnTo>
                    <a:lnTo>
                      <a:pt x="20" y="19"/>
                    </a:lnTo>
                    <a:lnTo>
                      <a:pt x="1"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0" name="Google Shape;4140;p43"/>
              <p:cNvSpPr/>
              <p:nvPr/>
            </p:nvSpPr>
            <p:spPr>
              <a:xfrm>
                <a:off x="2638575" y="1880525"/>
                <a:ext cx="84600" cy="52700"/>
              </a:xfrm>
              <a:custGeom>
                <a:rect b="b" l="l" r="r" t="t"/>
                <a:pathLst>
                  <a:path extrusionOk="0" h="2108" w="3384">
                    <a:moveTo>
                      <a:pt x="3384" y="0"/>
                    </a:moveTo>
                    <a:lnTo>
                      <a:pt x="3384" y="0"/>
                    </a:lnTo>
                    <a:cubicBezTo>
                      <a:pt x="1796" y="322"/>
                      <a:pt x="435" y="416"/>
                      <a:pt x="435" y="416"/>
                    </a:cubicBezTo>
                    <a:cubicBezTo>
                      <a:pt x="171" y="605"/>
                      <a:pt x="1" y="945"/>
                      <a:pt x="57" y="1286"/>
                    </a:cubicBezTo>
                    <a:cubicBezTo>
                      <a:pt x="109" y="1752"/>
                      <a:pt x="508" y="2108"/>
                      <a:pt x="966" y="2108"/>
                    </a:cubicBezTo>
                    <a:cubicBezTo>
                      <a:pt x="1009" y="2108"/>
                      <a:pt x="1053" y="2105"/>
                      <a:pt x="1097" y="2098"/>
                    </a:cubicBezTo>
                    <a:cubicBezTo>
                      <a:pt x="1173" y="2098"/>
                      <a:pt x="1229" y="2079"/>
                      <a:pt x="1286" y="2060"/>
                    </a:cubicBezTo>
                    <a:cubicBezTo>
                      <a:pt x="1683" y="2004"/>
                      <a:pt x="2004" y="1815"/>
                      <a:pt x="2288" y="1588"/>
                    </a:cubicBezTo>
                    <a:cubicBezTo>
                      <a:pt x="2647" y="1097"/>
                      <a:pt x="3044" y="529"/>
                      <a:pt x="338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43"/>
              <p:cNvSpPr/>
              <p:nvPr/>
            </p:nvSpPr>
            <p:spPr>
              <a:xfrm>
                <a:off x="2724575" y="1859725"/>
                <a:ext cx="95475" cy="49500"/>
              </a:xfrm>
              <a:custGeom>
                <a:rect b="b" l="l" r="r" t="t"/>
                <a:pathLst>
                  <a:path extrusionOk="0" h="1980" w="3819">
                    <a:moveTo>
                      <a:pt x="2874" y="1"/>
                    </a:moveTo>
                    <a:cubicBezTo>
                      <a:pt x="1985" y="379"/>
                      <a:pt x="965" y="643"/>
                      <a:pt x="1" y="832"/>
                    </a:cubicBezTo>
                    <a:cubicBezTo>
                      <a:pt x="492" y="1172"/>
                      <a:pt x="1059" y="1532"/>
                      <a:pt x="1664" y="1891"/>
                    </a:cubicBezTo>
                    <a:cubicBezTo>
                      <a:pt x="1877" y="1950"/>
                      <a:pt x="2070" y="1979"/>
                      <a:pt x="2260" y="1979"/>
                    </a:cubicBezTo>
                    <a:cubicBezTo>
                      <a:pt x="2492" y="1979"/>
                      <a:pt x="2719" y="1936"/>
                      <a:pt x="2968" y="1853"/>
                    </a:cubicBezTo>
                    <a:cubicBezTo>
                      <a:pt x="2987" y="1834"/>
                      <a:pt x="3006" y="1834"/>
                      <a:pt x="3025" y="1834"/>
                    </a:cubicBezTo>
                    <a:cubicBezTo>
                      <a:pt x="3063" y="1815"/>
                      <a:pt x="3101" y="1815"/>
                      <a:pt x="3101" y="1815"/>
                    </a:cubicBezTo>
                    <a:cubicBezTo>
                      <a:pt x="3573" y="1626"/>
                      <a:pt x="3819" y="1078"/>
                      <a:pt x="3630" y="587"/>
                    </a:cubicBezTo>
                    <a:cubicBezTo>
                      <a:pt x="3497" y="265"/>
                      <a:pt x="3214" y="57"/>
                      <a:pt x="28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2" name="Google Shape;4142;p43"/>
              <p:cNvSpPr/>
              <p:nvPr/>
            </p:nvSpPr>
            <p:spPr>
              <a:xfrm>
                <a:off x="2724100" y="1821275"/>
                <a:ext cx="79425" cy="59275"/>
              </a:xfrm>
              <a:custGeom>
                <a:rect b="b" l="l" r="r" t="t"/>
                <a:pathLst>
                  <a:path extrusionOk="0" h="2371" w="3177">
                    <a:moveTo>
                      <a:pt x="2175" y="1"/>
                    </a:moveTo>
                    <a:cubicBezTo>
                      <a:pt x="2062" y="1"/>
                      <a:pt x="1947" y="21"/>
                      <a:pt x="1834" y="64"/>
                    </a:cubicBezTo>
                    <a:cubicBezTo>
                      <a:pt x="1778" y="102"/>
                      <a:pt x="1721" y="121"/>
                      <a:pt x="1664" y="159"/>
                    </a:cubicBezTo>
                    <a:cubicBezTo>
                      <a:pt x="1513" y="216"/>
                      <a:pt x="1399" y="291"/>
                      <a:pt x="1286" y="386"/>
                    </a:cubicBezTo>
                    <a:cubicBezTo>
                      <a:pt x="1286" y="386"/>
                      <a:pt x="700" y="1293"/>
                      <a:pt x="1" y="2351"/>
                    </a:cubicBezTo>
                    <a:cubicBezTo>
                      <a:pt x="1" y="2351"/>
                      <a:pt x="20" y="2351"/>
                      <a:pt x="20" y="2370"/>
                    </a:cubicBezTo>
                    <a:cubicBezTo>
                      <a:pt x="984" y="2181"/>
                      <a:pt x="2004" y="1917"/>
                      <a:pt x="2893" y="1539"/>
                    </a:cubicBezTo>
                    <a:cubicBezTo>
                      <a:pt x="3101" y="1293"/>
                      <a:pt x="3176" y="934"/>
                      <a:pt x="3044" y="612"/>
                    </a:cubicBezTo>
                    <a:cubicBezTo>
                      <a:pt x="2913" y="233"/>
                      <a:pt x="2557" y="1"/>
                      <a:pt x="217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3" name="Google Shape;4143;p43"/>
              <p:cNvSpPr/>
              <p:nvPr/>
            </p:nvSpPr>
            <p:spPr>
              <a:xfrm>
                <a:off x="2632900" y="1845375"/>
                <a:ext cx="90750" cy="45575"/>
              </a:xfrm>
              <a:custGeom>
                <a:rect b="b" l="l" r="r" t="t"/>
                <a:pathLst>
                  <a:path extrusionOk="0" h="1823" w="3630">
                    <a:moveTo>
                      <a:pt x="1222" y="1"/>
                    </a:moveTo>
                    <a:cubicBezTo>
                      <a:pt x="1152" y="1"/>
                      <a:pt x="1079" y="3"/>
                      <a:pt x="1003" y="8"/>
                    </a:cubicBezTo>
                    <a:lnTo>
                      <a:pt x="946" y="8"/>
                    </a:lnTo>
                    <a:cubicBezTo>
                      <a:pt x="908" y="26"/>
                      <a:pt x="889" y="26"/>
                      <a:pt x="889" y="26"/>
                    </a:cubicBezTo>
                    <a:cubicBezTo>
                      <a:pt x="379" y="83"/>
                      <a:pt x="1" y="556"/>
                      <a:pt x="76" y="1066"/>
                    </a:cubicBezTo>
                    <a:cubicBezTo>
                      <a:pt x="114" y="1425"/>
                      <a:pt x="341" y="1709"/>
                      <a:pt x="662" y="1822"/>
                    </a:cubicBezTo>
                    <a:cubicBezTo>
                      <a:pt x="662" y="1822"/>
                      <a:pt x="2023" y="1728"/>
                      <a:pt x="3611" y="1406"/>
                    </a:cubicBezTo>
                    <a:lnTo>
                      <a:pt x="3630" y="1387"/>
                    </a:lnTo>
                    <a:lnTo>
                      <a:pt x="3630" y="1368"/>
                    </a:lnTo>
                    <a:cubicBezTo>
                      <a:pt x="2609" y="669"/>
                      <a:pt x="1891" y="102"/>
                      <a:pt x="1891" y="102"/>
                    </a:cubicBezTo>
                    <a:cubicBezTo>
                      <a:pt x="1671" y="29"/>
                      <a:pt x="1463" y="1"/>
                      <a:pt x="12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4" name="Google Shape;4144;p43"/>
              <p:cNvSpPr/>
              <p:nvPr/>
            </p:nvSpPr>
            <p:spPr>
              <a:xfrm>
                <a:off x="2640475" y="1851225"/>
                <a:ext cx="19400" cy="15625"/>
              </a:xfrm>
              <a:custGeom>
                <a:rect b="b" l="l" r="r" t="t"/>
                <a:pathLst>
                  <a:path extrusionOk="0" fill="none" h="625" w="776">
                    <a:moveTo>
                      <a:pt x="0" y="624"/>
                    </a:moveTo>
                    <a:cubicBezTo>
                      <a:pt x="57" y="303"/>
                      <a:pt x="322" y="38"/>
                      <a:pt x="681" y="0"/>
                    </a:cubicBezTo>
                    <a:lnTo>
                      <a:pt x="737" y="0"/>
                    </a:lnTo>
                    <a:lnTo>
                      <a:pt x="775" y="0"/>
                    </a:lnTo>
                  </a:path>
                </a:pathLst>
              </a:custGeom>
              <a:solidFill>
                <a:srgbClr val="FFFFFF"/>
              </a:solidFill>
              <a:ln cap="rnd"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5" name="Google Shape;4145;p43"/>
              <p:cNvSpPr/>
              <p:nvPr/>
            </p:nvSpPr>
            <p:spPr>
              <a:xfrm>
                <a:off x="2640000" y="1873425"/>
                <a:ext cx="1900" cy="5700"/>
              </a:xfrm>
              <a:custGeom>
                <a:rect b="b" l="l" r="r" t="t"/>
                <a:pathLst>
                  <a:path extrusionOk="0" fill="none" h="228" w="76">
                    <a:moveTo>
                      <a:pt x="76" y="228"/>
                    </a:moveTo>
                    <a:cubicBezTo>
                      <a:pt x="38" y="152"/>
                      <a:pt x="0" y="76"/>
                      <a:pt x="0" y="1"/>
                    </a:cubicBezTo>
                  </a:path>
                </a:pathLst>
              </a:custGeom>
              <a:solidFill>
                <a:srgbClr val="FFFFFF"/>
              </a:solidFill>
              <a:ln cap="rnd"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6" name="Google Shape;4146;p43"/>
              <p:cNvSpPr/>
              <p:nvPr/>
            </p:nvSpPr>
            <p:spPr>
              <a:xfrm>
                <a:off x="2723625" y="1880525"/>
                <a:ext cx="56275" cy="86175"/>
              </a:xfrm>
              <a:custGeom>
                <a:rect b="b" l="l" r="r" t="t"/>
                <a:pathLst>
                  <a:path extrusionOk="0" h="3447" w="2251">
                    <a:moveTo>
                      <a:pt x="1" y="0"/>
                    </a:moveTo>
                    <a:cubicBezTo>
                      <a:pt x="190" y="1153"/>
                      <a:pt x="379" y="2363"/>
                      <a:pt x="511" y="3062"/>
                    </a:cubicBezTo>
                    <a:cubicBezTo>
                      <a:pt x="681" y="3300"/>
                      <a:pt x="957" y="3446"/>
                      <a:pt x="1272" y="3446"/>
                    </a:cubicBezTo>
                    <a:cubicBezTo>
                      <a:pt x="1308" y="3446"/>
                      <a:pt x="1344" y="3444"/>
                      <a:pt x="1381" y="3440"/>
                    </a:cubicBezTo>
                    <a:cubicBezTo>
                      <a:pt x="1891" y="3384"/>
                      <a:pt x="2250" y="2911"/>
                      <a:pt x="2193" y="2401"/>
                    </a:cubicBezTo>
                    <a:cubicBezTo>
                      <a:pt x="2175" y="2325"/>
                      <a:pt x="2175" y="2250"/>
                      <a:pt x="2137" y="2193"/>
                    </a:cubicBezTo>
                    <a:cubicBezTo>
                      <a:pt x="2061" y="1701"/>
                      <a:pt x="1778" y="1286"/>
                      <a:pt x="1456" y="983"/>
                    </a:cubicBezTo>
                    <a:lnTo>
                      <a:pt x="1456" y="983"/>
                    </a:lnTo>
                    <a:cubicBezTo>
                      <a:pt x="1551" y="1021"/>
                      <a:pt x="1626" y="1040"/>
                      <a:pt x="1702" y="1059"/>
                    </a:cubicBezTo>
                    <a:cubicBezTo>
                      <a:pt x="1097" y="700"/>
                      <a:pt x="530" y="340"/>
                      <a:pt x="3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7" name="Google Shape;4147;p43"/>
              <p:cNvSpPr/>
              <p:nvPr/>
            </p:nvSpPr>
            <p:spPr>
              <a:xfrm>
                <a:off x="2667875" y="1794850"/>
                <a:ext cx="55775" cy="84750"/>
              </a:xfrm>
              <a:custGeom>
                <a:rect b="b" l="l" r="r" t="t"/>
                <a:pathLst>
                  <a:path extrusionOk="0" h="3390" w="2231">
                    <a:moveTo>
                      <a:pt x="993" y="0"/>
                    </a:moveTo>
                    <a:cubicBezTo>
                      <a:pt x="958" y="0"/>
                      <a:pt x="924" y="2"/>
                      <a:pt x="889" y="6"/>
                    </a:cubicBezTo>
                    <a:cubicBezTo>
                      <a:pt x="379" y="82"/>
                      <a:pt x="1" y="554"/>
                      <a:pt x="76" y="1065"/>
                    </a:cubicBezTo>
                    <a:cubicBezTo>
                      <a:pt x="76" y="1121"/>
                      <a:pt x="95" y="1197"/>
                      <a:pt x="114" y="1254"/>
                    </a:cubicBezTo>
                    <a:cubicBezTo>
                      <a:pt x="171" y="1594"/>
                      <a:pt x="322" y="1877"/>
                      <a:pt x="492" y="2123"/>
                    </a:cubicBezTo>
                    <a:cubicBezTo>
                      <a:pt x="492" y="2123"/>
                      <a:pt x="1210" y="2690"/>
                      <a:pt x="2231" y="3389"/>
                    </a:cubicBezTo>
                    <a:cubicBezTo>
                      <a:pt x="1985" y="1840"/>
                      <a:pt x="1758" y="384"/>
                      <a:pt x="1758" y="384"/>
                    </a:cubicBezTo>
                    <a:cubicBezTo>
                      <a:pt x="1589" y="147"/>
                      <a:pt x="1297" y="0"/>
                      <a:pt x="99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8" name="Google Shape;4148;p43"/>
              <p:cNvSpPr/>
              <p:nvPr/>
            </p:nvSpPr>
            <p:spPr>
              <a:xfrm>
                <a:off x="2711825" y="1789650"/>
                <a:ext cx="45850" cy="90425"/>
              </a:xfrm>
              <a:custGeom>
                <a:rect b="b" l="l" r="r" t="t"/>
                <a:pathLst>
                  <a:path extrusionOk="0" h="3617" w="1834">
                    <a:moveTo>
                      <a:pt x="862" y="0"/>
                    </a:moveTo>
                    <a:cubicBezTo>
                      <a:pt x="827" y="0"/>
                      <a:pt x="792" y="2"/>
                      <a:pt x="756" y="6"/>
                    </a:cubicBezTo>
                    <a:cubicBezTo>
                      <a:pt x="397" y="63"/>
                      <a:pt x="114" y="290"/>
                      <a:pt x="0" y="592"/>
                    </a:cubicBezTo>
                    <a:cubicBezTo>
                      <a:pt x="0" y="592"/>
                      <a:pt x="227" y="2048"/>
                      <a:pt x="473" y="3597"/>
                    </a:cubicBezTo>
                    <a:lnTo>
                      <a:pt x="492" y="3616"/>
                    </a:lnTo>
                    <a:cubicBezTo>
                      <a:pt x="1191" y="2558"/>
                      <a:pt x="1777" y="1651"/>
                      <a:pt x="1777" y="1651"/>
                    </a:cubicBezTo>
                    <a:cubicBezTo>
                      <a:pt x="1815" y="1424"/>
                      <a:pt x="1834" y="1197"/>
                      <a:pt x="1815" y="951"/>
                    </a:cubicBezTo>
                    <a:lnTo>
                      <a:pt x="1815" y="895"/>
                    </a:lnTo>
                    <a:cubicBezTo>
                      <a:pt x="1796" y="857"/>
                      <a:pt x="1796" y="819"/>
                      <a:pt x="1796" y="819"/>
                    </a:cubicBezTo>
                    <a:cubicBezTo>
                      <a:pt x="1743" y="344"/>
                      <a:pt x="1331" y="0"/>
                      <a:pt x="86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9" name="Google Shape;4149;p43"/>
              <p:cNvSpPr/>
              <p:nvPr/>
            </p:nvSpPr>
            <p:spPr>
              <a:xfrm>
                <a:off x="2757175" y="1822400"/>
                <a:ext cx="37825" cy="86975"/>
              </a:xfrm>
              <a:custGeom>
                <a:rect b="b" l="l" r="r" t="t"/>
                <a:pathLst>
                  <a:path extrusionOk="0" h="3479" w="1513">
                    <a:moveTo>
                      <a:pt x="568" y="0"/>
                    </a:moveTo>
                    <a:lnTo>
                      <a:pt x="568" y="0"/>
                    </a:lnTo>
                    <a:cubicBezTo>
                      <a:pt x="549" y="19"/>
                      <a:pt x="530" y="19"/>
                      <a:pt x="511" y="19"/>
                    </a:cubicBezTo>
                    <a:cubicBezTo>
                      <a:pt x="455" y="57"/>
                      <a:pt x="398" y="76"/>
                      <a:pt x="341" y="114"/>
                    </a:cubicBezTo>
                    <a:cubicBezTo>
                      <a:pt x="266" y="152"/>
                      <a:pt x="190" y="189"/>
                      <a:pt x="114" y="227"/>
                    </a:cubicBezTo>
                    <a:cubicBezTo>
                      <a:pt x="1" y="567"/>
                      <a:pt x="20" y="927"/>
                      <a:pt x="284" y="1305"/>
                    </a:cubicBezTo>
                    <a:cubicBezTo>
                      <a:pt x="606" y="1645"/>
                      <a:pt x="39" y="2061"/>
                      <a:pt x="228" y="2552"/>
                    </a:cubicBezTo>
                    <a:cubicBezTo>
                      <a:pt x="398" y="2949"/>
                      <a:pt x="681" y="3251"/>
                      <a:pt x="1022" y="3478"/>
                    </a:cubicBezTo>
                    <a:cubicBezTo>
                      <a:pt x="1192" y="3459"/>
                      <a:pt x="1343" y="3440"/>
                      <a:pt x="1513" y="3384"/>
                    </a:cubicBezTo>
                    <a:cubicBezTo>
                      <a:pt x="1362" y="3138"/>
                      <a:pt x="1192" y="2911"/>
                      <a:pt x="965" y="2684"/>
                    </a:cubicBezTo>
                    <a:cubicBezTo>
                      <a:pt x="644" y="2269"/>
                      <a:pt x="681" y="1758"/>
                      <a:pt x="908" y="1342"/>
                    </a:cubicBezTo>
                    <a:cubicBezTo>
                      <a:pt x="1040" y="1097"/>
                      <a:pt x="700" y="964"/>
                      <a:pt x="625" y="813"/>
                    </a:cubicBezTo>
                    <a:cubicBezTo>
                      <a:pt x="455" y="567"/>
                      <a:pt x="492" y="284"/>
                      <a:pt x="56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0" name="Google Shape;4150;p43"/>
              <p:cNvSpPr/>
              <p:nvPr/>
            </p:nvSpPr>
            <p:spPr>
              <a:xfrm>
                <a:off x="2646150" y="1846025"/>
                <a:ext cx="36875" cy="87450"/>
              </a:xfrm>
              <a:custGeom>
                <a:rect b="b" l="l" r="r" t="t"/>
                <a:pathLst>
                  <a:path extrusionOk="0" h="3498" w="1475">
                    <a:moveTo>
                      <a:pt x="359" y="0"/>
                    </a:moveTo>
                    <a:cubicBezTo>
                      <a:pt x="227" y="19"/>
                      <a:pt x="95" y="57"/>
                      <a:pt x="0" y="114"/>
                    </a:cubicBezTo>
                    <a:cubicBezTo>
                      <a:pt x="227" y="605"/>
                      <a:pt x="662" y="1040"/>
                      <a:pt x="813" y="1475"/>
                    </a:cubicBezTo>
                    <a:cubicBezTo>
                      <a:pt x="1059" y="2155"/>
                      <a:pt x="775" y="2817"/>
                      <a:pt x="699" y="3497"/>
                    </a:cubicBezTo>
                    <a:cubicBezTo>
                      <a:pt x="737" y="3497"/>
                      <a:pt x="756" y="3478"/>
                      <a:pt x="794" y="3478"/>
                    </a:cubicBezTo>
                    <a:cubicBezTo>
                      <a:pt x="870" y="3478"/>
                      <a:pt x="926" y="3459"/>
                      <a:pt x="983" y="3440"/>
                    </a:cubicBezTo>
                    <a:cubicBezTo>
                      <a:pt x="1153" y="3403"/>
                      <a:pt x="1304" y="3365"/>
                      <a:pt x="1455" y="3289"/>
                    </a:cubicBezTo>
                    <a:cubicBezTo>
                      <a:pt x="1437" y="3195"/>
                      <a:pt x="1418" y="3081"/>
                      <a:pt x="1342" y="2968"/>
                    </a:cubicBezTo>
                    <a:cubicBezTo>
                      <a:pt x="1059" y="2495"/>
                      <a:pt x="1474" y="1834"/>
                      <a:pt x="1361" y="1286"/>
                    </a:cubicBezTo>
                    <a:cubicBezTo>
                      <a:pt x="1191" y="851"/>
                      <a:pt x="605" y="700"/>
                      <a:pt x="378" y="227"/>
                    </a:cubicBezTo>
                    <a:cubicBezTo>
                      <a:pt x="359" y="152"/>
                      <a:pt x="359" y="76"/>
                      <a:pt x="35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1" name="Google Shape;4151;p43"/>
              <p:cNvSpPr/>
              <p:nvPr/>
            </p:nvSpPr>
            <p:spPr>
              <a:xfrm>
                <a:off x="2690550" y="1924075"/>
                <a:ext cx="88400" cy="30500"/>
              </a:xfrm>
              <a:custGeom>
                <a:rect b="b" l="l" r="r" t="t"/>
                <a:pathLst>
                  <a:path extrusionOk="0" h="1220" w="3536">
                    <a:moveTo>
                      <a:pt x="2795" y="0"/>
                    </a:moveTo>
                    <a:cubicBezTo>
                      <a:pt x="2465" y="0"/>
                      <a:pt x="2131" y="320"/>
                      <a:pt x="1853" y="583"/>
                    </a:cubicBezTo>
                    <a:cubicBezTo>
                      <a:pt x="1793" y="613"/>
                      <a:pt x="1729" y="625"/>
                      <a:pt x="1670" y="625"/>
                    </a:cubicBezTo>
                    <a:cubicBezTo>
                      <a:pt x="1581" y="625"/>
                      <a:pt x="1502" y="598"/>
                      <a:pt x="1456" y="564"/>
                    </a:cubicBezTo>
                    <a:cubicBezTo>
                      <a:pt x="1224" y="298"/>
                      <a:pt x="978" y="188"/>
                      <a:pt x="727" y="188"/>
                    </a:cubicBezTo>
                    <a:cubicBezTo>
                      <a:pt x="550" y="188"/>
                      <a:pt x="370" y="243"/>
                      <a:pt x="190" y="337"/>
                    </a:cubicBezTo>
                    <a:cubicBezTo>
                      <a:pt x="133" y="356"/>
                      <a:pt x="76" y="394"/>
                      <a:pt x="20" y="413"/>
                    </a:cubicBezTo>
                    <a:cubicBezTo>
                      <a:pt x="1" y="564"/>
                      <a:pt x="1" y="734"/>
                      <a:pt x="20" y="904"/>
                    </a:cubicBezTo>
                    <a:cubicBezTo>
                      <a:pt x="117" y="884"/>
                      <a:pt x="215" y="873"/>
                      <a:pt x="313" y="873"/>
                    </a:cubicBezTo>
                    <a:cubicBezTo>
                      <a:pt x="579" y="873"/>
                      <a:pt x="844" y="952"/>
                      <a:pt x="1078" y="1131"/>
                    </a:cubicBezTo>
                    <a:cubicBezTo>
                      <a:pt x="1174" y="1193"/>
                      <a:pt x="1277" y="1219"/>
                      <a:pt x="1386" y="1219"/>
                    </a:cubicBezTo>
                    <a:cubicBezTo>
                      <a:pt x="1773" y="1219"/>
                      <a:pt x="2226" y="892"/>
                      <a:pt x="2609" y="715"/>
                    </a:cubicBezTo>
                    <a:cubicBezTo>
                      <a:pt x="2676" y="674"/>
                      <a:pt x="2758" y="655"/>
                      <a:pt x="2845" y="655"/>
                    </a:cubicBezTo>
                    <a:cubicBezTo>
                      <a:pt x="3076" y="655"/>
                      <a:pt x="3346" y="788"/>
                      <a:pt x="3498" y="980"/>
                    </a:cubicBezTo>
                    <a:cubicBezTo>
                      <a:pt x="3516" y="886"/>
                      <a:pt x="3535" y="772"/>
                      <a:pt x="3516" y="659"/>
                    </a:cubicBezTo>
                    <a:cubicBezTo>
                      <a:pt x="3498" y="583"/>
                      <a:pt x="3498" y="508"/>
                      <a:pt x="3460" y="451"/>
                    </a:cubicBezTo>
                    <a:cubicBezTo>
                      <a:pt x="3460" y="413"/>
                      <a:pt x="3460" y="375"/>
                      <a:pt x="3441" y="337"/>
                    </a:cubicBezTo>
                    <a:cubicBezTo>
                      <a:pt x="3327" y="224"/>
                      <a:pt x="3195" y="148"/>
                      <a:pt x="3082" y="92"/>
                    </a:cubicBezTo>
                    <a:cubicBezTo>
                      <a:pt x="2988" y="28"/>
                      <a:pt x="2892" y="0"/>
                      <a:pt x="279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2" name="Google Shape;4152;p43"/>
              <p:cNvSpPr/>
              <p:nvPr/>
            </p:nvSpPr>
            <p:spPr>
              <a:xfrm>
                <a:off x="2669775" y="1805850"/>
                <a:ext cx="87425" cy="26750"/>
              </a:xfrm>
              <a:custGeom>
                <a:rect b="b" l="l" r="r" t="t"/>
                <a:pathLst>
                  <a:path extrusionOk="0" h="1070" w="3497">
                    <a:moveTo>
                      <a:pt x="3440" y="1"/>
                    </a:moveTo>
                    <a:cubicBezTo>
                      <a:pt x="3157" y="76"/>
                      <a:pt x="2873" y="265"/>
                      <a:pt x="2646" y="530"/>
                    </a:cubicBezTo>
                    <a:cubicBezTo>
                      <a:pt x="2598" y="582"/>
                      <a:pt x="2544" y="604"/>
                      <a:pt x="2485" y="604"/>
                    </a:cubicBezTo>
                    <a:cubicBezTo>
                      <a:pt x="2248" y="604"/>
                      <a:pt x="1944" y="251"/>
                      <a:pt x="1701" y="190"/>
                    </a:cubicBezTo>
                    <a:cubicBezTo>
                      <a:pt x="1650" y="177"/>
                      <a:pt x="1599" y="171"/>
                      <a:pt x="1550" y="171"/>
                    </a:cubicBezTo>
                    <a:cubicBezTo>
                      <a:pt x="1095" y="171"/>
                      <a:pt x="708" y="673"/>
                      <a:pt x="220" y="673"/>
                    </a:cubicBezTo>
                    <a:cubicBezTo>
                      <a:pt x="155" y="673"/>
                      <a:pt x="88" y="664"/>
                      <a:pt x="19" y="644"/>
                    </a:cubicBezTo>
                    <a:cubicBezTo>
                      <a:pt x="0" y="644"/>
                      <a:pt x="0" y="625"/>
                      <a:pt x="0" y="625"/>
                    </a:cubicBezTo>
                    <a:lnTo>
                      <a:pt x="0" y="625"/>
                    </a:lnTo>
                    <a:cubicBezTo>
                      <a:pt x="0" y="700"/>
                      <a:pt x="19" y="757"/>
                      <a:pt x="38" y="814"/>
                    </a:cubicBezTo>
                    <a:cubicBezTo>
                      <a:pt x="57" y="870"/>
                      <a:pt x="57" y="908"/>
                      <a:pt x="76" y="965"/>
                    </a:cubicBezTo>
                    <a:cubicBezTo>
                      <a:pt x="386" y="965"/>
                      <a:pt x="720" y="1069"/>
                      <a:pt x="1041" y="1069"/>
                    </a:cubicBezTo>
                    <a:cubicBezTo>
                      <a:pt x="1130" y="1069"/>
                      <a:pt x="1218" y="1061"/>
                      <a:pt x="1304" y="1040"/>
                    </a:cubicBezTo>
                    <a:cubicBezTo>
                      <a:pt x="1492" y="1009"/>
                      <a:pt x="1641" y="758"/>
                      <a:pt x="1794" y="758"/>
                    </a:cubicBezTo>
                    <a:cubicBezTo>
                      <a:pt x="1826" y="758"/>
                      <a:pt x="1858" y="769"/>
                      <a:pt x="1890" y="795"/>
                    </a:cubicBezTo>
                    <a:cubicBezTo>
                      <a:pt x="2079" y="907"/>
                      <a:pt x="2257" y="951"/>
                      <a:pt x="2427" y="951"/>
                    </a:cubicBezTo>
                    <a:cubicBezTo>
                      <a:pt x="2804" y="951"/>
                      <a:pt x="3146" y="737"/>
                      <a:pt x="3497" y="568"/>
                    </a:cubicBezTo>
                    <a:lnTo>
                      <a:pt x="3497" y="303"/>
                    </a:lnTo>
                    <a:lnTo>
                      <a:pt x="3497" y="247"/>
                    </a:lnTo>
                    <a:cubicBezTo>
                      <a:pt x="3478" y="209"/>
                      <a:pt x="3478" y="171"/>
                      <a:pt x="3478" y="171"/>
                    </a:cubicBezTo>
                    <a:cubicBezTo>
                      <a:pt x="3478" y="114"/>
                      <a:pt x="3459" y="58"/>
                      <a:pt x="344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3" name="Google Shape;4153;p43"/>
              <p:cNvSpPr/>
              <p:nvPr/>
            </p:nvSpPr>
            <p:spPr>
              <a:xfrm>
                <a:off x="2694350" y="1932975"/>
                <a:ext cx="12775" cy="33575"/>
              </a:xfrm>
              <a:custGeom>
                <a:rect b="b" l="l" r="r" t="t"/>
                <a:pathLst>
                  <a:path extrusionOk="0" fill="none" h="1343" w="511">
                    <a:moveTo>
                      <a:pt x="510" y="1342"/>
                    </a:moveTo>
                    <a:cubicBezTo>
                      <a:pt x="246" y="1229"/>
                      <a:pt x="57" y="1002"/>
                      <a:pt x="19" y="700"/>
                    </a:cubicBezTo>
                    <a:lnTo>
                      <a:pt x="19" y="643"/>
                    </a:lnTo>
                    <a:lnTo>
                      <a:pt x="19" y="605"/>
                    </a:lnTo>
                    <a:cubicBezTo>
                      <a:pt x="0" y="378"/>
                      <a:pt x="0" y="189"/>
                      <a:pt x="57" y="0"/>
                    </a:cubicBezTo>
                  </a:path>
                </a:pathLst>
              </a:custGeom>
              <a:solidFill>
                <a:srgbClr val="FFFFFF"/>
              </a:solidFill>
              <a:ln cap="rnd"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4" name="Google Shape;4154;p43"/>
              <p:cNvSpPr/>
              <p:nvPr/>
            </p:nvSpPr>
            <p:spPr>
              <a:xfrm>
                <a:off x="2709925" y="1967475"/>
                <a:ext cx="6650" cy="475"/>
              </a:xfrm>
              <a:custGeom>
                <a:rect b="b" l="l" r="r" t="t"/>
                <a:pathLst>
                  <a:path extrusionOk="0" fill="none" h="19" w="266">
                    <a:moveTo>
                      <a:pt x="265" y="0"/>
                    </a:moveTo>
                    <a:cubicBezTo>
                      <a:pt x="190" y="19"/>
                      <a:pt x="95" y="19"/>
                      <a:pt x="1" y="0"/>
                    </a:cubicBezTo>
                  </a:path>
                </a:pathLst>
              </a:custGeom>
              <a:solidFill>
                <a:srgbClr val="FFFFFF"/>
              </a:solidFill>
              <a:ln cap="rnd"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5" name="Google Shape;4155;p43"/>
              <p:cNvSpPr/>
              <p:nvPr/>
            </p:nvSpPr>
            <p:spPr>
              <a:xfrm>
                <a:off x="2840825" y="2131425"/>
                <a:ext cx="178775" cy="323325"/>
              </a:xfrm>
              <a:custGeom>
                <a:rect b="b" l="l" r="r" t="t"/>
                <a:pathLst>
                  <a:path extrusionOk="0" h="12933" w="7151">
                    <a:moveTo>
                      <a:pt x="303" y="1"/>
                    </a:moveTo>
                    <a:lnTo>
                      <a:pt x="0" y="12665"/>
                    </a:lnTo>
                    <a:cubicBezTo>
                      <a:pt x="0" y="12665"/>
                      <a:pt x="1129" y="12933"/>
                      <a:pt x="2481" y="12933"/>
                    </a:cubicBezTo>
                    <a:cubicBezTo>
                      <a:pt x="4553" y="12933"/>
                      <a:pt x="7150" y="12303"/>
                      <a:pt x="7013" y="9111"/>
                    </a:cubicBezTo>
                    <a:cubicBezTo>
                      <a:pt x="6786" y="3838"/>
                      <a:pt x="303" y="1"/>
                      <a:pt x="30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6" name="Google Shape;4156;p43"/>
              <p:cNvSpPr/>
              <p:nvPr/>
            </p:nvSpPr>
            <p:spPr>
              <a:xfrm>
                <a:off x="2245775" y="2131425"/>
                <a:ext cx="178300" cy="323325"/>
              </a:xfrm>
              <a:custGeom>
                <a:rect b="b" l="l" r="r" t="t"/>
                <a:pathLst>
                  <a:path extrusionOk="0" h="12933" w="7132">
                    <a:moveTo>
                      <a:pt x="6829" y="1"/>
                    </a:moveTo>
                    <a:cubicBezTo>
                      <a:pt x="6829" y="1"/>
                      <a:pt x="365" y="3838"/>
                      <a:pt x="138" y="9111"/>
                    </a:cubicBezTo>
                    <a:cubicBezTo>
                      <a:pt x="1" y="12303"/>
                      <a:pt x="2591" y="12933"/>
                      <a:pt x="4658" y="12933"/>
                    </a:cubicBezTo>
                    <a:cubicBezTo>
                      <a:pt x="6006" y="12933"/>
                      <a:pt x="7131" y="12665"/>
                      <a:pt x="7131" y="12665"/>
                    </a:cubicBezTo>
                    <a:lnTo>
                      <a:pt x="6829"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43"/>
              <p:cNvSpPr/>
              <p:nvPr/>
            </p:nvSpPr>
            <p:spPr>
              <a:xfrm>
                <a:off x="2372550" y="2480150"/>
                <a:ext cx="234400" cy="536775"/>
              </a:xfrm>
              <a:custGeom>
                <a:rect b="b" l="l" r="r" t="t"/>
                <a:pathLst>
                  <a:path extrusionOk="0" h="21471" w="9376">
                    <a:moveTo>
                      <a:pt x="832" y="1"/>
                    </a:moveTo>
                    <a:lnTo>
                      <a:pt x="832" y="1"/>
                    </a:lnTo>
                    <a:cubicBezTo>
                      <a:pt x="832" y="1"/>
                      <a:pt x="473" y="8299"/>
                      <a:pt x="2174" y="17503"/>
                    </a:cubicBezTo>
                    <a:cubicBezTo>
                      <a:pt x="2174" y="17503"/>
                      <a:pt x="57" y="18354"/>
                      <a:pt x="0" y="20509"/>
                    </a:cubicBezTo>
                    <a:cubicBezTo>
                      <a:pt x="0" y="20509"/>
                      <a:pt x="1669" y="21471"/>
                      <a:pt x="4100" y="21471"/>
                    </a:cubicBezTo>
                    <a:cubicBezTo>
                      <a:pt x="5227" y="21471"/>
                      <a:pt x="6518" y="21264"/>
                      <a:pt x="7882" y="20660"/>
                    </a:cubicBezTo>
                    <a:cubicBezTo>
                      <a:pt x="7882" y="20660"/>
                      <a:pt x="9375" y="9187"/>
                      <a:pt x="9054" y="3025"/>
                    </a:cubicBezTo>
                    <a:lnTo>
                      <a:pt x="832"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8" name="Google Shape;4158;p43"/>
              <p:cNvSpPr/>
              <p:nvPr/>
            </p:nvSpPr>
            <p:spPr>
              <a:xfrm>
                <a:off x="2638100" y="2493400"/>
                <a:ext cx="225900" cy="531350"/>
              </a:xfrm>
              <a:custGeom>
                <a:rect b="b" l="l" r="r" t="t"/>
                <a:pathLst>
                  <a:path extrusionOk="0" h="21254" w="9036">
                    <a:moveTo>
                      <a:pt x="9036" y="0"/>
                    </a:moveTo>
                    <a:lnTo>
                      <a:pt x="643" y="2552"/>
                    </a:lnTo>
                    <a:cubicBezTo>
                      <a:pt x="1" y="8676"/>
                      <a:pt x="870" y="20224"/>
                      <a:pt x="870" y="20224"/>
                    </a:cubicBezTo>
                    <a:cubicBezTo>
                      <a:pt x="2405" y="21005"/>
                      <a:pt x="3871" y="21253"/>
                      <a:pt x="5114" y="21253"/>
                    </a:cubicBezTo>
                    <a:cubicBezTo>
                      <a:pt x="7269" y="21253"/>
                      <a:pt x="8752" y="20508"/>
                      <a:pt x="8752" y="20508"/>
                    </a:cubicBezTo>
                    <a:cubicBezTo>
                      <a:pt x="8809" y="18353"/>
                      <a:pt x="6749" y="17389"/>
                      <a:pt x="6749" y="17389"/>
                    </a:cubicBezTo>
                    <a:cubicBezTo>
                      <a:pt x="8941" y="8298"/>
                      <a:pt x="9036" y="0"/>
                      <a:pt x="903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9" name="Google Shape;4159;p43"/>
              <p:cNvSpPr/>
              <p:nvPr/>
            </p:nvSpPr>
            <p:spPr>
              <a:xfrm>
                <a:off x="2472725" y="2505200"/>
                <a:ext cx="282125" cy="182900"/>
              </a:xfrm>
              <a:custGeom>
                <a:rect b="b" l="l" r="r" t="t"/>
                <a:pathLst>
                  <a:path extrusionOk="0" h="7316" w="11285">
                    <a:moveTo>
                      <a:pt x="189" y="1"/>
                    </a:moveTo>
                    <a:lnTo>
                      <a:pt x="0" y="7013"/>
                    </a:lnTo>
                    <a:lnTo>
                      <a:pt x="11095" y="7315"/>
                    </a:lnTo>
                    <a:lnTo>
                      <a:pt x="11284" y="303"/>
                    </a:lnTo>
                    <a:lnTo>
                      <a:pt x="189"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0" name="Google Shape;4160;p43"/>
              <p:cNvSpPr/>
              <p:nvPr/>
            </p:nvSpPr>
            <p:spPr>
              <a:xfrm>
                <a:off x="2425475" y="2909150"/>
                <a:ext cx="86950" cy="15525"/>
              </a:xfrm>
              <a:custGeom>
                <a:rect b="b" l="l" r="r" t="t"/>
                <a:pathLst>
                  <a:path extrusionOk="0" h="621" w="3478">
                    <a:moveTo>
                      <a:pt x="1612" y="1"/>
                    </a:moveTo>
                    <a:cubicBezTo>
                      <a:pt x="1075" y="1"/>
                      <a:pt x="540" y="96"/>
                      <a:pt x="38" y="287"/>
                    </a:cubicBezTo>
                    <a:cubicBezTo>
                      <a:pt x="19" y="306"/>
                      <a:pt x="0" y="325"/>
                      <a:pt x="0" y="343"/>
                    </a:cubicBezTo>
                    <a:cubicBezTo>
                      <a:pt x="0" y="381"/>
                      <a:pt x="38" y="400"/>
                      <a:pt x="76" y="400"/>
                    </a:cubicBezTo>
                    <a:cubicBezTo>
                      <a:pt x="643" y="306"/>
                      <a:pt x="1191" y="249"/>
                      <a:pt x="1758" y="249"/>
                    </a:cubicBezTo>
                    <a:cubicBezTo>
                      <a:pt x="2042" y="268"/>
                      <a:pt x="2306" y="306"/>
                      <a:pt x="2590" y="343"/>
                    </a:cubicBezTo>
                    <a:cubicBezTo>
                      <a:pt x="2854" y="400"/>
                      <a:pt x="3119" y="495"/>
                      <a:pt x="3384" y="608"/>
                    </a:cubicBezTo>
                    <a:cubicBezTo>
                      <a:pt x="3391" y="616"/>
                      <a:pt x="3402" y="620"/>
                      <a:pt x="3414" y="620"/>
                    </a:cubicBezTo>
                    <a:cubicBezTo>
                      <a:pt x="3430" y="620"/>
                      <a:pt x="3448" y="611"/>
                      <a:pt x="3459" y="589"/>
                    </a:cubicBezTo>
                    <a:cubicBezTo>
                      <a:pt x="3478" y="570"/>
                      <a:pt x="3459" y="532"/>
                      <a:pt x="3440" y="514"/>
                    </a:cubicBezTo>
                    <a:cubicBezTo>
                      <a:pt x="2949" y="192"/>
                      <a:pt x="2344" y="41"/>
                      <a:pt x="1758" y="3"/>
                    </a:cubicBezTo>
                    <a:cubicBezTo>
                      <a:pt x="1709" y="2"/>
                      <a:pt x="1660" y="1"/>
                      <a:pt x="16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1" name="Google Shape;4161;p43"/>
              <p:cNvSpPr/>
              <p:nvPr/>
            </p:nvSpPr>
            <p:spPr>
              <a:xfrm>
                <a:off x="2721275" y="2917250"/>
                <a:ext cx="86975" cy="13250"/>
              </a:xfrm>
              <a:custGeom>
                <a:rect b="b" l="l" r="r" t="t"/>
                <a:pathLst>
                  <a:path extrusionOk="0" h="530" w="3479">
                    <a:moveTo>
                      <a:pt x="1720" y="1"/>
                    </a:moveTo>
                    <a:cubicBezTo>
                      <a:pt x="1134" y="1"/>
                      <a:pt x="530" y="114"/>
                      <a:pt x="19" y="416"/>
                    </a:cubicBezTo>
                    <a:cubicBezTo>
                      <a:pt x="0" y="435"/>
                      <a:pt x="0" y="473"/>
                      <a:pt x="0" y="492"/>
                    </a:cubicBezTo>
                    <a:cubicBezTo>
                      <a:pt x="19" y="530"/>
                      <a:pt x="57" y="530"/>
                      <a:pt x="76" y="530"/>
                    </a:cubicBezTo>
                    <a:cubicBezTo>
                      <a:pt x="341" y="416"/>
                      <a:pt x="605" y="341"/>
                      <a:pt x="889" y="303"/>
                    </a:cubicBezTo>
                    <a:cubicBezTo>
                      <a:pt x="1172" y="265"/>
                      <a:pt x="1437" y="246"/>
                      <a:pt x="1720" y="246"/>
                    </a:cubicBezTo>
                    <a:cubicBezTo>
                      <a:pt x="2287" y="284"/>
                      <a:pt x="2836" y="360"/>
                      <a:pt x="3403" y="492"/>
                    </a:cubicBezTo>
                    <a:cubicBezTo>
                      <a:pt x="3422" y="492"/>
                      <a:pt x="3459" y="473"/>
                      <a:pt x="3459" y="454"/>
                    </a:cubicBezTo>
                    <a:cubicBezTo>
                      <a:pt x="3478" y="435"/>
                      <a:pt x="3459" y="397"/>
                      <a:pt x="3440" y="379"/>
                    </a:cubicBezTo>
                    <a:cubicBezTo>
                      <a:pt x="2911" y="133"/>
                      <a:pt x="2325" y="19"/>
                      <a:pt x="17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2" name="Google Shape;4162;p43"/>
              <p:cNvSpPr/>
              <p:nvPr/>
            </p:nvSpPr>
            <p:spPr>
              <a:xfrm>
                <a:off x="2474150" y="2087950"/>
                <a:ext cx="331250" cy="163525"/>
              </a:xfrm>
              <a:custGeom>
                <a:rect b="b" l="l" r="r" t="t"/>
                <a:pathLst>
                  <a:path extrusionOk="0" h="6541" w="13250">
                    <a:moveTo>
                      <a:pt x="170" y="1"/>
                    </a:moveTo>
                    <a:lnTo>
                      <a:pt x="0" y="6182"/>
                    </a:lnTo>
                    <a:lnTo>
                      <a:pt x="13080" y="6541"/>
                    </a:lnTo>
                    <a:lnTo>
                      <a:pt x="13250" y="360"/>
                    </a:lnTo>
                    <a:lnTo>
                      <a:pt x="170"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3" name="Google Shape;4163;p43"/>
              <p:cNvSpPr/>
              <p:nvPr/>
            </p:nvSpPr>
            <p:spPr>
              <a:xfrm>
                <a:off x="2339950" y="2081350"/>
                <a:ext cx="302425" cy="528300"/>
              </a:xfrm>
              <a:custGeom>
                <a:rect b="b" l="l" r="r" t="t"/>
                <a:pathLst>
                  <a:path extrusionOk="0" h="21132" w="12097">
                    <a:moveTo>
                      <a:pt x="5803" y="0"/>
                    </a:moveTo>
                    <a:cubicBezTo>
                      <a:pt x="5803" y="0"/>
                      <a:pt x="0" y="7447"/>
                      <a:pt x="38" y="16671"/>
                    </a:cubicBezTo>
                    <a:cubicBezTo>
                      <a:pt x="38" y="16671"/>
                      <a:pt x="2949" y="19809"/>
                      <a:pt x="8090" y="21132"/>
                    </a:cubicBezTo>
                    <a:cubicBezTo>
                      <a:pt x="8090" y="21132"/>
                      <a:pt x="10717" y="19261"/>
                      <a:pt x="11511" y="18164"/>
                    </a:cubicBezTo>
                    <a:lnTo>
                      <a:pt x="12097" y="4650"/>
                    </a:lnTo>
                    <a:lnTo>
                      <a:pt x="7939" y="926"/>
                    </a:lnTo>
                    <a:lnTo>
                      <a:pt x="5803"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4" name="Google Shape;4164;p43"/>
              <p:cNvSpPr/>
              <p:nvPr/>
            </p:nvSpPr>
            <p:spPr>
              <a:xfrm>
                <a:off x="2341825" y="2268000"/>
                <a:ext cx="43025" cy="197075"/>
              </a:xfrm>
              <a:custGeom>
                <a:rect b="b" l="l" r="r" t="t"/>
                <a:pathLst>
                  <a:path extrusionOk="0" fill="none" h="7883" w="1721">
                    <a:moveTo>
                      <a:pt x="1721" y="0"/>
                    </a:moveTo>
                    <a:cubicBezTo>
                      <a:pt x="870" y="2287"/>
                      <a:pt x="152" y="4971"/>
                      <a:pt x="1" y="7882"/>
                    </a:cubicBezTo>
                  </a:path>
                </a:pathLst>
              </a:custGeom>
              <a:solidFill>
                <a:srgbClr val="FFFFFF"/>
              </a:solidFill>
              <a:ln cap="rnd"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5" name="Google Shape;4165;p43"/>
              <p:cNvSpPr/>
              <p:nvPr/>
            </p:nvSpPr>
            <p:spPr>
              <a:xfrm>
                <a:off x="2468950" y="2081350"/>
                <a:ext cx="16075" cy="22700"/>
              </a:xfrm>
              <a:custGeom>
                <a:rect b="b" l="l" r="r" t="t"/>
                <a:pathLst>
                  <a:path extrusionOk="0" fill="none" h="908" w="643">
                    <a:moveTo>
                      <a:pt x="643" y="0"/>
                    </a:moveTo>
                    <a:cubicBezTo>
                      <a:pt x="643" y="0"/>
                      <a:pt x="397" y="322"/>
                      <a:pt x="0" y="908"/>
                    </a:cubicBezTo>
                  </a:path>
                </a:pathLst>
              </a:custGeom>
              <a:solidFill>
                <a:srgbClr val="FFFFFF"/>
              </a:solidFill>
              <a:ln cap="rnd"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6" name="Google Shape;4166;p43"/>
              <p:cNvSpPr/>
              <p:nvPr/>
            </p:nvSpPr>
            <p:spPr>
              <a:xfrm>
                <a:off x="2369700" y="2158175"/>
                <a:ext cx="251900" cy="230525"/>
              </a:xfrm>
              <a:custGeom>
                <a:rect b="b" l="l" r="r" t="t"/>
                <a:pathLst>
                  <a:path extrusionOk="0" h="9221" w="10076">
                    <a:moveTo>
                      <a:pt x="2381" y="0"/>
                    </a:moveTo>
                    <a:cubicBezTo>
                      <a:pt x="2362" y="0"/>
                      <a:pt x="2339" y="14"/>
                      <a:pt x="2326" y="27"/>
                    </a:cubicBezTo>
                    <a:lnTo>
                      <a:pt x="927" y="1671"/>
                    </a:lnTo>
                    <a:lnTo>
                      <a:pt x="228" y="2503"/>
                    </a:lnTo>
                    <a:lnTo>
                      <a:pt x="133" y="2598"/>
                    </a:lnTo>
                    <a:cubicBezTo>
                      <a:pt x="95" y="2654"/>
                      <a:pt x="76" y="2692"/>
                      <a:pt x="58" y="2749"/>
                    </a:cubicBezTo>
                    <a:cubicBezTo>
                      <a:pt x="1" y="2843"/>
                      <a:pt x="1" y="2957"/>
                      <a:pt x="20" y="3070"/>
                    </a:cubicBezTo>
                    <a:cubicBezTo>
                      <a:pt x="58" y="3278"/>
                      <a:pt x="247" y="3467"/>
                      <a:pt x="454" y="3505"/>
                    </a:cubicBezTo>
                    <a:lnTo>
                      <a:pt x="2609" y="3845"/>
                    </a:lnTo>
                    <a:lnTo>
                      <a:pt x="4551" y="4137"/>
                    </a:lnTo>
                    <a:lnTo>
                      <a:pt x="4551" y="4137"/>
                    </a:lnTo>
                    <a:lnTo>
                      <a:pt x="3857" y="4941"/>
                    </a:lnTo>
                    <a:lnTo>
                      <a:pt x="3460" y="5433"/>
                    </a:lnTo>
                    <a:lnTo>
                      <a:pt x="3252" y="5679"/>
                    </a:lnTo>
                    <a:lnTo>
                      <a:pt x="3138" y="5792"/>
                    </a:lnTo>
                    <a:cubicBezTo>
                      <a:pt x="3101" y="5849"/>
                      <a:pt x="3063" y="5924"/>
                      <a:pt x="3063" y="6000"/>
                    </a:cubicBezTo>
                    <a:cubicBezTo>
                      <a:pt x="3063" y="6151"/>
                      <a:pt x="3138" y="6302"/>
                      <a:pt x="3271" y="6359"/>
                    </a:cubicBezTo>
                    <a:lnTo>
                      <a:pt x="3554" y="6510"/>
                    </a:lnTo>
                    <a:lnTo>
                      <a:pt x="4121" y="6794"/>
                    </a:lnTo>
                    <a:cubicBezTo>
                      <a:pt x="4499" y="6964"/>
                      <a:pt x="4896" y="7153"/>
                      <a:pt x="5274" y="7323"/>
                    </a:cubicBezTo>
                    <a:cubicBezTo>
                      <a:pt x="6824" y="8041"/>
                      <a:pt x="8393" y="8684"/>
                      <a:pt x="10000" y="9213"/>
                    </a:cubicBezTo>
                    <a:cubicBezTo>
                      <a:pt x="10005" y="9219"/>
                      <a:pt x="10012" y="9221"/>
                      <a:pt x="10020" y="9221"/>
                    </a:cubicBezTo>
                    <a:cubicBezTo>
                      <a:pt x="10037" y="9221"/>
                      <a:pt x="10056" y="9208"/>
                      <a:pt x="10056" y="9194"/>
                    </a:cubicBezTo>
                    <a:cubicBezTo>
                      <a:pt x="10075" y="9156"/>
                      <a:pt x="10056" y="9137"/>
                      <a:pt x="10037" y="9119"/>
                    </a:cubicBezTo>
                    <a:cubicBezTo>
                      <a:pt x="9244" y="8835"/>
                      <a:pt x="8450" y="8514"/>
                      <a:pt x="7675" y="8192"/>
                    </a:cubicBezTo>
                    <a:cubicBezTo>
                      <a:pt x="6900" y="7852"/>
                      <a:pt x="6125" y="7512"/>
                      <a:pt x="5350" y="7153"/>
                    </a:cubicBezTo>
                    <a:cubicBezTo>
                      <a:pt x="4972" y="6983"/>
                      <a:pt x="4594" y="6794"/>
                      <a:pt x="4216" y="6605"/>
                    </a:cubicBezTo>
                    <a:lnTo>
                      <a:pt x="3649" y="6321"/>
                    </a:lnTo>
                    <a:lnTo>
                      <a:pt x="3365" y="6189"/>
                    </a:lnTo>
                    <a:cubicBezTo>
                      <a:pt x="3309" y="6151"/>
                      <a:pt x="3271" y="6075"/>
                      <a:pt x="3271" y="6019"/>
                    </a:cubicBezTo>
                    <a:cubicBezTo>
                      <a:pt x="3271" y="5981"/>
                      <a:pt x="3290" y="5943"/>
                      <a:pt x="3309" y="5924"/>
                    </a:cubicBezTo>
                    <a:lnTo>
                      <a:pt x="3403" y="5811"/>
                    </a:lnTo>
                    <a:lnTo>
                      <a:pt x="3611" y="5565"/>
                    </a:lnTo>
                    <a:lnTo>
                      <a:pt x="4027" y="5093"/>
                    </a:lnTo>
                    <a:lnTo>
                      <a:pt x="4858" y="4129"/>
                    </a:lnTo>
                    <a:cubicBezTo>
                      <a:pt x="4858" y="4110"/>
                      <a:pt x="4877" y="4091"/>
                      <a:pt x="4877" y="4072"/>
                    </a:cubicBezTo>
                    <a:cubicBezTo>
                      <a:pt x="4896" y="3996"/>
                      <a:pt x="4840" y="3940"/>
                      <a:pt x="4783" y="3940"/>
                    </a:cubicBezTo>
                    <a:lnTo>
                      <a:pt x="511" y="3297"/>
                    </a:lnTo>
                    <a:cubicBezTo>
                      <a:pt x="360" y="3278"/>
                      <a:pt x="247" y="3165"/>
                      <a:pt x="228" y="3032"/>
                    </a:cubicBezTo>
                    <a:cubicBezTo>
                      <a:pt x="209" y="2957"/>
                      <a:pt x="209" y="2881"/>
                      <a:pt x="228" y="2824"/>
                    </a:cubicBezTo>
                    <a:cubicBezTo>
                      <a:pt x="247" y="2787"/>
                      <a:pt x="265" y="2749"/>
                      <a:pt x="284" y="2730"/>
                    </a:cubicBezTo>
                    <a:lnTo>
                      <a:pt x="360" y="2617"/>
                    </a:lnTo>
                    <a:lnTo>
                      <a:pt x="1059" y="1785"/>
                    </a:lnTo>
                    <a:lnTo>
                      <a:pt x="2401" y="103"/>
                    </a:lnTo>
                    <a:lnTo>
                      <a:pt x="2420" y="84"/>
                    </a:lnTo>
                    <a:cubicBezTo>
                      <a:pt x="2420" y="65"/>
                      <a:pt x="2420" y="27"/>
                      <a:pt x="2401" y="8"/>
                    </a:cubicBezTo>
                    <a:cubicBezTo>
                      <a:pt x="2396" y="3"/>
                      <a:pt x="2389" y="0"/>
                      <a:pt x="238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7" name="Google Shape;4167;p43"/>
              <p:cNvSpPr/>
              <p:nvPr/>
            </p:nvSpPr>
            <p:spPr>
              <a:xfrm>
                <a:off x="2602200" y="2089375"/>
                <a:ext cx="327000" cy="524075"/>
              </a:xfrm>
              <a:custGeom>
                <a:rect b="b" l="l" r="r" t="t"/>
                <a:pathLst>
                  <a:path extrusionOk="0" h="20963" w="13080">
                    <a:moveTo>
                      <a:pt x="7239" y="1"/>
                    </a:moveTo>
                    <a:lnTo>
                      <a:pt x="4858" y="813"/>
                    </a:lnTo>
                    <a:lnTo>
                      <a:pt x="133" y="4291"/>
                    </a:lnTo>
                    <a:lnTo>
                      <a:pt x="0" y="17806"/>
                    </a:lnTo>
                    <a:cubicBezTo>
                      <a:pt x="794" y="18959"/>
                      <a:pt x="3554" y="20962"/>
                      <a:pt x="3554" y="20962"/>
                    </a:cubicBezTo>
                    <a:cubicBezTo>
                      <a:pt x="9186" y="19941"/>
                      <a:pt x="12532" y="16974"/>
                      <a:pt x="12532" y="16974"/>
                    </a:cubicBezTo>
                    <a:cubicBezTo>
                      <a:pt x="13080" y="7769"/>
                      <a:pt x="7239" y="1"/>
                      <a:pt x="723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8" name="Google Shape;4168;p43"/>
              <p:cNvSpPr/>
              <p:nvPr/>
            </p:nvSpPr>
            <p:spPr>
              <a:xfrm>
                <a:off x="2863975" y="2237750"/>
                <a:ext cx="55775" cy="264650"/>
              </a:xfrm>
              <a:custGeom>
                <a:rect b="b" l="l" r="r" t="t"/>
                <a:pathLst>
                  <a:path extrusionOk="0" fill="none" h="10586" w="2231">
                    <a:moveTo>
                      <a:pt x="1" y="1"/>
                    </a:moveTo>
                    <a:cubicBezTo>
                      <a:pt x="1210" y="2892"/>
                      <a:pt x="2231" y="6578"/>
                      <a:pt x="2080" y="10585"/>
                    </a:cubicBezTo>
                  </a:path>
                </a:pathLst>
              </a:custGeom>
              <a:solidFill>
                <a:srgbClr val="FFFFFF"/>
              </a:solidFill>
              <a:ln cap="rnd"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9" name="Google Shape;4169;p43"/>
              <p:cNvSpPr/>
              <p:nvPr/>
            </p:nvSpPr>
            <p:spPr>
              <a:xfrm>
                <a:off x="2622050" y="2138175"/>
                <a:ext cx="241000" cy="242775"/>
              </a:xfrm>
              <a:custGeom>
                <a:rect b="b" l="l" r="r" t="t"/>
                <a:pathLst>
                  <a:path extrusionOk="0" h="9711" w="9640">
                    <a:moveTo>
                      <a:pt x="7088" y="0"/>
                    </a:moveTo>
                    <a:cubicBezTo>
                      <a:pt x="7074" y="0"/>
                      <a:pt x="7060" y="5"/>
                      <a:pt x="7050" y="14"/>
                    </a:cubicBezTo>
                    <a:cubicBezTo>
                      <a:pt x="7012" y="33"/>
                      <a:pt x="7012" y="71"/>
                      <a:pt x="7031" y="90"/>
                    </a:cubicBezTo>
                    <a:lnTo>
                      <a:pt x="7050" y="90"/>
                    </a:lnTo>
                    <a:lnTo>
                      <a:pt x="8506" y="1678"/>
                    </a:lnTo>
                    <a:lnTo>
                      <a:pt x="9243" y="2471"/>
                    </a:lnTo>
                    <a:lnTo>
                      <a:pt x="9337" y="2566"/>
                    </a:lnTo>
                    <a:cubicBezTo>
                      <a:pt x="9356" y="2604"/>
                      <a:pt x="9375" y="2623"/>
                      <a:pt x="9394" y="2660"/>
                    </a:cubicBezTo>
                    <a:cubicBezTo>
                      <a:pt x="9432" y="2717"/>
                      <a:pt x="9432" y="2793"/>
                      <a:pt x="9413" y="2868"/>
                    </a:cubicBezTo>
                    <a:cubicBezTo>
                      <a:pt x="9394" y="3001"/>
                      <a:pt x="9300" y="3133"/>
                      <a:pt x="9148" y="3171"/>
                    </a:cubicBezTo>
                    <a:lnTo>
                      <a:pt x="4933" y="4078"/>
                    </a:lnTo>
                    <a:cubicBezTo>
                      <a:pt x="4914" y="4078"/>
                      <a:pt x="4896" y="4097"/>
                      <a:pt x="4877" y="4116"/>
                    </a:cubicBezTo>
                    <a:cubicBezTo>
                      <a:pt x="4820" y="4154"/>
                      <a:pt x="4820" y="4229"/>
                      <a:pt x="4877" y="4267"/>
                    </a:cubicBezTo>
                    <a:lnTo>
                      <a:pt x="5765" y="5174"/>
                    </a:lnTo>
                    <a:lnTo>
                      <a:pt x="6200" y="5628"/>
                    </a:lnTo>
                    <a:lnTo>
                      <a:pt x="6427" y="5855"/>
                    </a:lnTo>
                    <a:lnTo>
                      <a:pt x="6540" y="5968"/>
                    </a:lnTo>
                    <a:cubicBezTo>
                      <a:pt x="6559" y="5987"/>
                      <a:pt x="6578" y="6025"/>
                      <a:pt x="6578" y="6063"/>
                    </a:cubicBezTo>
                    <a:cubicBezTo>
                      <a:pt x="6578" y="6119"/>
                      <a:pt x="6559" y="6195"/>
                      <a:pt x="6502" y="6233"/>
                    </a:cubicBezTo>
                    <a:lnTo>
                      <a:pt x="6219" y="6384"/>
                    </a:lnTo>
                    <a:lnTo>
                      <a:pt x="5671" y="6705"/>
                    </a:lnTo>
                    <a:cubicBezTo>
                      <a:pt x="5311" y="6913"/>
                      <a:pt x="4952" y="7140"/>
                      <a:pt x="4574" y="7329"/>
                    </a:cubicBezTo>
                    <a:cubicBezTo>
                      <a:pt x="3837" y="7745"/>
                      <a:pt x="3081" y="8142"/>
                      <a:pt x="2325" y="8520"/>
                    </a:cubicBezTo>
                    <a:cubicBezTo>
                      <a:pt x="1569" y="8898"/>
                      <a:pt x="813" y="9257"/>
                      <a:pt x="38" y="9597"/>
                    </a:cubicBezTo>
                    <a:cubicBezTo>
                      <a:pt x="19" y="9616"/>
                      <a:pt x="0" y="9654"/>
                      <a:pt x="19" y="9673"/>
                    </a:cubicBezTo>
                    <a:cubicBezTo>
                      <a:pt x="19" y="9692"/>
                      <a:pt x="57" y="9711"/>
                      <a:pt x="76" y="9711"/>
                    </a:cubicBezTo>
                    <a:cubicBezTo>
                      <a:pt x="1645" y="9049"/>
                      <a:pt x="3176" y="8312"/>
                      <a:pt x="4669" y="7499"/>
                    </a:cubicBezTo>
                    <a:cubicBezTo>
                      <a:pt x="5047" y="7291"/>
                      <a:pt x="5406" y="7083"/>
                      <a:pt x="5784" y="6875"/>
                    </a:cubicBezTo>
                    <a:lnTo>
                      <a:pt x="6332" y="6554"/>
                    </a:lnTo>
                    <a:lnTo>
                      <a:pt x="6597" y="6403"/>
                    </a:lnTo>
                    <a:cubicBezTo>
                      <a:pt x="6729" y="6327"/>
                      <a:pt x="6805" y="6176"/>
                      <a:pt x="6786" y="6025"/>
                    </a:cubicBezTo>
                    <a:cubicBezTo>
                      <a:pt x="6767" y="5949"/>
                      <a:pt x="6748" y="5893"/>
                      <a:pt x="6691" y="5836"/>
                    </a:cubicBezTo>
                    <a:lnTo>
                      <a:pt x="6578" y="5704"/>
                    </a:lnTo>
                    <a:lnTo>
                      <a:pt x="6351" y="5477"/>
                    </a:lnTo>
                    <a:lnTo>
                      <a:pt x="5916" y="5023"/>
                    </a:lnTo>
                    <a:lnTo>
                      <a:pt x="5170" y="4261"/>
                    </a:lnTo>
                    <a:lnTo>
                      <a:pt x="5170" y="4261"/>
                    </a:lnTo>
                    <a:lnTo>
                      <a:pt x="7088" y="3832"/>
                    </a:lnTo>
                    <a:lnTo>
                      <a:pt x="9205" y="3360"/>
                    </a:lnTo>
                    <a:cubicBezTo>
                      <a:pt x="9432" y="3303"/>
                      <a:pt x="9602" y="3114"/>
                      <a:pt x="9621" y="2887"/>
                    </a:cubicBezTo>
                    <a:cubicBezTo>
                      <a:pt x="9640" y="2793"/>
                      <a:pt x="9621" y="2679"/>
                      <a:pt x="9564" y="2585"/>
                    </a:cubicBezTo>
                    <a:cubicBezTo>
                      <a:pt x="9545" y="2528"/>
                      <a:pt x="9526" y="2490"/>
                      <a:pt x="9489" y="2434"/>
                    </a:cubicBezTo>
                    <a:lnTo>
                      <a:pt x="9394" y="2339"/>
                    </a:lnTo>
                    <a:lnTo>
                      <a:pt x="8638" y="1564"/>
                    </a:lnTo>
                    <a:lnTo>
                      <a:pt x="7126" y="14"/>
                    </a:lnTo>
                    <a:cubicBezTo>
                      <a:pt x="7116" y="5"/>
                      <a:pt x="7102" y="0"/>
                      <a:pt x="70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43"/>
              <p:cNvSpPr/>
              <p:nvPr/>
            </p:nvSpPr>
            <p:spPr>
              <a:xfrm>
                <a:off x="2599825" y="2207975"/>
                <a:ext cx="7600" cy="310950"/>
              </a:xfrm>
              <a:custGeom>
                <a:rect b="b" l="l" r="r" t="t"/>
                <a:pathLst>
                  <a:path extrusionOk="0" h="12438" w="304">
                    <a:moveTo>
                      <a:pt x="228" y="1"/>
                    </a:moveTo>
                    <a:cubicBezTo>
                      <a:pt x="209" y="1"/>
                      <a:pt x="171" y="20"/>
                      <a:pt x="171" y="58"/>
                    </a:cubicBezTo>
                    <a:cubicBezTo>
                      <a:pt x="114" y="2099"/>
                      <a:pt x="76" y="4159"/>
                      <a:pt x="39" y="6219"/>
                    </a:cubicBezTo>
                    <a:cubicBezTo>
                      <a:pt x="20" y="8280"/>
                      <a:pt x="1" y="10321"/>
                      <a:pt x="39" y="12381"/>
                    </a:cubicBezTo>
                    <a:cubicBezTo>
                      <a:pt x="39" y="12419"/>
                      <a:pt x="76" y="12438"/>
                      <a:pt x="95" y="12438"/>
                    </a:cubicBezTo>
                    <a:cubicBezTo>
                      <a:pt x="133" y="12438"/>
                      <a:pt x="152" y="12419"/>
                      <a:pt x="152" y="12381"/>
                    </a:cubicBezTo>
                    <a:cubicBezTo>
                      <a:pt x="246" y="10340"/>
                      <a:pt x="265" y="8280"/>
                      <a:pt x="284" y="6219"/>
                    </a:cubicBezTo>
                    <a:cubicBezTo>
                      <a:pt x="303" y="4159"/>
                      <a:pt x="303" y="2118"/>
                      <a:pt x="284" y="58"/>
                    </a:cubicBezTo>
                    <a:cubicBezTo>
                      <a:pt x="284" y="20"/>
                      <a:pt x="265" y="1"/>
                      <a:pt x="22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1" name="Google Shape;4171;p43"/>
              <p:cNvSpPr/>
              <p:nvPr/>
            </p:nvSpPr>
            <p:spPr>
              <a:xfrm>
                <a:off x="2767100" y="2356225"/>
                <a:ext cx="89350" cy="33275"/>
              </a:xfrm>
              <a:custGeom>
                <a:rect b="b" l="l" r="r" t="t"/>
                <a:pathLst>
                  <a:path extrusionOk="0" h="1331" w="3574">
                    <a:moveTo>
                      <a:pt x="3036" y="1"/>
                    </a:moveTo>
                    <a:cubicBezTo>
                      <a:pt x="3014" y="1"/>
                      <a:pt x="2991" y="3"/>
                      <a:pt x="2968" y="6"/>
                    </a:cubicBezTo>
                    <a:lnTo>
                      <a:pt x="436" y="403"/>
                    </a:lnTo>
                    <a:cubicBezTo>
                      <a:pt x="190" y="441"/>
                      <a:pt x="1" y="686"/>
                      <a:pt x="58" y="932"/>
                    </a:cubicBezTo>
                    <a:cubicBezTo>
                      <a:pt x="93" y="1165"/>
                      <a:pt x="283" y="1330"/>
                      <a:pt x="512" y="1330"/>
                    </a:cubicBezTo>
                    <a:cubicBezTo>
                      <a:pt x="524" y="1330"/>
                      <a:pt x="536" y="1330"/>
                      <a:pt x="549" y="1329"/>
                    </a:cubicBezTo>
                    <a:lnTo>
                      <a:pt x="3101" y="1178"/>
                    </a:lnTo>
                    <a:cubicBezTo>
                      <a:pt x="3365" y="1159"/>
                      <a:pt x="3573" y="932"/>
                      <a:pt x="3535" y="667"/>
                    </a:cubicBezTo>
                    <a:lnTo>
                      <a:pt x="3516" y="422"/>
                    </a:lnTo>
                    <a:cubicBezTo>
                      <a:pt x="3482" y="180"/>
                      <a:pt x="3274" y="1"/>
                      <a:pt x="303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2" name="Google Shape;4172;p43"/>
              <p:cNvSpPr/>
              <p:nvPr/>
            </p:nvSpPr>
            <p:spPr>
              <a:xfrm>
                <a:off x="2625825" y="2500000"/>
                <a:ext cx="39725" cy="39275"/>
              </a:xfrm>
              <a:custGeom>
                <a:rect b="b" l="l" r="r" t="t"/>
                <a:pathLst>
                  <a:path extrusionOk="0" h="1571" w="1589">
                    <a:moveTo>
                      <a:pt x="813" y="1"/>
                    </a:moveTo>
                    <a:cubicBezTo>
                      <a:pt x="378" y="1"/>
                      <a:pt x="19" y="341"/>
                      <a:pt x="0" y="776"/>
                    </a:cubicBezTo>
                    <a:cubicBezTo>
                      <a:pt x="0" y="1192"/>
                      <a:pt x="341" y="1551"/>
                      <a:pt x="775" y="1570"/>
                    </a:cubicBezTo>
                    <a:cubicBezTo>
                      <a:pt x="786" y="1570"/>
                      <a:pt x="797" y="1570"/>
                      <a:pt x="808" y="1570"/>
                    </a:cubicBezTo>
                    <a:cubicBezTo>
                      <a:pt x="1210" y="1570"/>
                      <a:pt x="1551" y="1237"/>
                      <a:pt x="1569" y="813"/>
                    </a:cubicBezTo>
                    <a:cubicBezTo>
                      <a:pt x="1588" y="379"/>
                      <a:pt x="1248" y="20"/>
                      <a:pt x="81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3" name="Google Shape;4173;p43"/>
              <p:cNvSpPr/>
              <p:nvPr/>
            </p:nvSpPr>
            <p:spPr>
              <a:xfrm>
                <a:off x="2627700" y="2414450"/>
                <a:ext cx="39725" cy="39275"/>
              </a:xfrm>
              <a:custGeom>
                <a:rect b="b" l="l" r="r" t="t"/>
                <a:pathLst>
                  <a:path extrusionOk="0" h="1571" w="1589">
                    <a:moveTo>
                      <a:pt x="779" y="1"/>
                    </a:moveTo>
                    <a:cubicBezTo>
                      <a:pt x="360" y="1"/>
                      <a:pt x="20" y="334"/>
                      <a:pt x="20" y="758"/>
                    </a:cubicBezTo>
                    <a:cubicBezTo>
                      <a:pt x="1" y="1192"/>
                      <a:pt x="341" y="1552"/>
                      <a:pt x="776" y="1570"/>
                    </a:cubicBezTo>
                    <a:cubicBezTo>
                      <a:pt x="1211" y="1570"/>
                      <a:pt x="1570" y="1230"/>
                      <a:pt x="1570" y="814"/>
                    </a:cubicBezTo>
                    <a:cubicBezTo>
                      <a:pt x="1589" y="380"/>
                      <a:pt x="1248" y="21"/>
                      <a:pt x="814" y="2"/>
                    </a:cubicBezTo>
                    <a:cubicBezTo>
                      <a:pt x="802" y="1"/>
                      <a:pt x="791" y="1"/>
                      <a:pt x="77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4" name="Google Shape;4174;p43"/>
              <p:cNvSpPr/>
              <p:nvPr/>
            </p:nvSpPr>
            <p:spPr>
              <a:xfrm>
                <a:off x="2781275" y="2318500"/>
                <a:ext cx="59575" cy="58250"/>
              </a:xfrm>
              <a:custGeom>
                <a:rect b="b" l="l" r="r" t="t"/>
                <a:pathLst>
                  <a:path extrusionOk="0" h="2330" w="2383">
                    <a:moveTo>
                      <a:pt x="1198" y="1"/>
                    </a:moveTo>
                    <a:cubicBezTo>
                      <a:pt x="586" y="1"/>
                      <a:pt x="75" y="480"/>
                      <a:pt x="39" y="1099"/>
                    </a:cubicBezTo>
                    <a:cubicBezTo>
                      <a:pt x="1" y="1723"/>
                      <a:pt x="492" y="2290"/>
                      <a:pt x="1116" y="2328"/>
                    </a:cubicBezTo>
                    <a:cubicBezTo>
                      <a:pt x="1139" y="2329"/>
                      <a:pt x="1162" y="2330"/>
                      <a:pt x="1185" y="2330"/>
                    </a:cubicBezTo>
                    <a:cubicBezTo>
                      <a:pt x="1798" y="2330"/>
                      <a:pt x="2308" y="1851"/>
                      <a:pt x="2345" y="1231"/>
                    </a:cubicBezTo>
                    <a:cubicBezTo>
                      <a:pt x="2382" y="589"/>
                      <a:pt x="1910" y="40"/>
                      <a:pt x="1267" y="3"/>
                    </a:cubicBezTo>
                    <a:cubicBezTo>
                      <a:pt x="1244" y="1"/>
                      <a:pt x="1221" y="1"/>
                      <a:pt x="119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5" name="Google Shape;4175;p43"/>
              <p:cNvSpPr/>
              <p:nvPr/>
            </p:nvSpPr>
            <p:spPr>
              <a:xfrm>
                <a:off x="2785075" y="2322275"/>
                <a:ext cx="52475" cy="50700"/>
              </a:xfrm>
              <a:custGeom>
                <a:rect b="b" l="l" r="r" t="t"/>
                <a:pathLst>
                  <a:path extrusionOk="0" h="2028" w="2099">
                    <a:moveTo>
                      <a:pt x="1027" y="1"/>
                    </a:moveTo>
                    <a:cubicBezTo>
                      <a:pt x="507" y="1"/>
                      <a:pt x="55" y="405"/>
                      <a:pt x="19" y="948"/>
                    </a:cubicBezTo>
                    <a:cubicBezTo>
                      <a:pt x="0" y="1515"/>
                      <a:pt x="416" y="1988"/>
                      <a:pt x="983" y="2025"/>
                    </a:cubicBezTo>
                    <a:cubicBezTo>
                      <a:pt x="1005" y="2027"/>
                      <a:pt x="1027" y="2028"/>
                      <a:pt x="1049" y="2028"/>
                    </a:cubicBezTo>
                    <a:cubicBezTo>
                      <a:pt x="1570" y="2028"/>
                      <a:pt x="2024" y="1606"/>
                      <a:pt x="2060" y="1080"/>
                    </a:cubicBezTo>
                    <a:cubicBezTo>
                      <a:pt x="2098" y="513"/>
                      <a:pt x="1663" y="22"/>
                      <a:pt x="1096" y="3"/>
                    </a:cubicBezTo>
                    <a:cubicBezTo>
                      <a:pt x="1073" y="1"/>
                      <a:pt x="1050" y="1"/>
                      <a:pt x="102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6" name="Google Shape;4176;p43"/>
              <p:cNvSpPr/>
              <p:nvPr/>
            </p:nvSpPr>
            <p:spPr>
              <a:xfrm>
                <a:off x="2833250" y="2341700"/>
                <a:ext cx="975" cy="7125"/>
              </a:xfrm>
              <a:custGeom>
                <a:rect b="b" l="l" r="r" t="t"/>
                <a:pathLst>
                  <a:path extrusionOk="0" fill="none" h="285" w="39">
                    <a:moveTo>
                      <a:pt x="1" y="1"/>
                    </a:moveTo>
                    <a:cubicBezTo>
                      <a:pt x="20" y="95"/>
                      <a:pt x="39" y="190"/>
                      <a:pt x="39" y="284"/>
                    </a:cubicBezTo>
                  </a:path>
                </a:pathLst>
              </a:custGeom>
              <a:solidFill>
                <a:srgbClr val="FFFFFF"/>
              </a:solidFill>
              <a:ln cap="rnd"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7" name="Google Shape;4177;p43"/>
              <p:cNvSpPr/>
              <p:nvPr/>
            </p:nvSpPr>
            <p:spPr>
              <a:xfrm>
                <a:off x="2812475" y="2324700"/>
                <a:ext cx="19875" cy="13725"/>
              </a:xfrm>
              <a:custGeom>
                <a:rect b="b" l="l" r="r" t="t"/>
                <a:pathLst>
                  <a:path extrusionOk="0" fill="none" h="549" w="795">
                    <a:moveTo>
                      <a:pt x="0" y="0"/>
                    </a:moveTo>
                    <a:cubicBezTo>
                      <a:pt x="359" y="19"/>
                      <a:pt x="643" y="246"/>
                      <a:pt x="794" y="549"/>
                    </a:cubicBezTo>
                  </a:path>
                </a:pathLst>
              </a:custGeom>
              <a:solidFill>
                <a:srgbClr val="FFFFFF"/>
              </a:solidFill>
              <a:ln cap="rnd"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8" name="Google Shape;4178;p43"/>
              <p:cNvSpPr/>
              <p:nvPr/>
            </p:nvSpPr>
            <p:spPr>
              <a:xfrm>
                <a:off x="2793100" y="2330375"/>
                <a:ext cx="36400" cy="34975"/>
              </a:xfrm>
              <a:custGeom>
                <a:rect b="b" l="l" r="r" t="t"/>
                <a:pathLst>
                  <a:path extrusionOk="0" h="1399" w="1456">
                    <a:moveTo>
                      <a:pt x="567" y="0"/>
                    </a:moveTo>
                    <a:cubicBezTo>
                      <a:pt x="473" y="0"/>
                      <a:pt x="378" y="95"/>
                      <a:pt x="378" y="189"/>
                    </a:cubicBezTo>
                    <a:lnTo>
                      <a:pt x="378" y="208"/>
                    </a:lnTo>
                    <a:lnTo>
                      <a:pt x="378" y="227"/>
                    </a:lnTo>
                    <a:cubicBezTo>
                      <a:pt x="378" y="284"/>
                      <a:pt x="397" y="340"/>
                      <a:pt x="416" y="378"/>
                    </a:cubicBezTo>
                    <a:lnTo>
                      <a:pt x="397" y="378"/>
                    </a:lnTo>
                    <a:cubicBezTo>
                      <a:pt x="341" y="359"/>
                      <a:pt x="284" y="340"/>
                      <a:pt x="227" y="340"/>
                    </a:cubicBezTo>
                    <a:lnTo>
                      <a:pt x="189" y="340"/>
                    </a:lnTo>
                    <a:cubicBezTo>
                      <a:pt x="76" y="340"/>
                      <a:pt x="0" y="416"/>
                      <a:pt x="0" y="529"/>
                    </a:cubicBezTo>
                    <a:cubicBezTo>
                      <a:pt x="0" y="605"/>
                      <a:pt x="38" y="662"/>
                      <a:pt x="114" y="700"/>
                    </a:cubicBezTo>
                    <a:cubicBezTo>
                      <a:pt x="38" y="718"/>
                      <a:pt x="0" y="794"/>
                      <a:pt x="19" y="870"/>
                    </a:cubicBezTo>
                    <a:cubicBezTo>
                      <a:pt x="19" y="964"/>
                      <a:pt x="95" y="1040"/>
                      <a:pt x="208" y="1040"/>
                    </a:cubicBezTo>
                    <a:lnTo>
                      <a:pt x="227" y="1040"/>
                    </a:lnTo>
                    <a:cubicBezTo>
                      <a:pt x="284" y="1040"/>
                      <a:pt x="322" y="1040"/>
                      <a:pt x="360" y="1021"/>
                    </a:cubicBezTo>
                    <a:lnTo>
                      <a:pt x="360" y="1021"/>
                    </a:lnTo>
                    <a:cubicBezTo>
                      <a:pt x="341" y="1040"/>
                      <a:pt x="341" y="1059"/>
                      <a:pt x="341" y="1096"/>
                    </a:cubicBezTo>
                    <a:cubicBezTo>
                      <a:pt x="341" y="1096"/>
                      <a:pt x="322" y="1115"/>
                      <a:pt x="322" y="1134"/>
                    </a:cubicBezTo>
                    <a:cubicBezTo>
                      <a:pt x="322" y="1229"/>
                      <a:pt x="378" y="1323"/>
                      <a:pt x="492" y="1342"/>
                    </a:cubicBezTo>
                    <a:cubicBezTo>
                      <a:pt x="505" y="1346"/>
                      <a:pt x="518" y="1347"/>
                      <a:pt x="530" y="1347"/>
                    </a:cubicBezTo>
                    <a:cubicBezTo>
                      <a:pt x="587" y="1347"/>
                      <a:pt x="631" y="1313"/>
                      <a:pt x="662" y="1267"/>
                    </a:cubicBezTo>
                    <a:cubicBezTo>
                      <a:pt x="700" y="1342"/>
                      <a:pt x="756" y="1380"/>
                      <a:pt x="813" y="1399"/>
                    </a:cubicBezTo>
                    <a:cubicBezTo>
                      <a:pt x="927" y="1399"/>
                      <a:pt x="1021" y="1342"/>
                      <a:pt x="1040" y="1229"/>
                    </a:cubicBezTo>
                    <a:lnTo>
                      <a:pt x="1040" y="1210"/>
                    </a:lnTo>
                    <a:cubicBezTo>
                      <a:pt x="1040" y="1153"/>
                      <a:pt x="1040" y="1096"/>
                      <a:pt x="1021" y="1059"/>
                    </a:cubicBezTo>
                    <a:lnTo>
                      <a:pt x="1021" y="1059"/>
                    </a:lnTo>
                    <a:cubicBezTo>
                      <a:pt x="1078" y="1078"/>
                      <a:pt x="1134" y="1096"/>
                      <a:pt x="1191" y="1096"/>
                    </a:cubicBezTo>
                    <a:cubicBezTo>
                      <a:pt x="1210" y="1115"/>
                      <a:pt x="1229" y="1115"/>
                      <a:pt x="1229" y="1115"/>
                    </a:cubicBezTo>
                    <a:cubicBezTo>
                      <a:pt x="1342" y="1115"/>
                      <a:pt x="1437" y="1040"/>
                      <a:pt x="1437" y="926"/>
                    </a:cubicBezTo>
                    <a:cubicBezTo>
                      <a:pt x="1437" y="851"/>
                      <a:pt x="1399" y="794"/>
                      <a:pt x="1342" y="756"/>
                    </a:cubicBezTo>
                    <a:cubicBezTo>
                      <a:pt x="1399" y="718"/>
                      <a:pt x="1437" y="662"/>
                      <a:pt x="1437" y="586"/>
                    </a:cubicBezTo>
                    <a:cubicBezTo>
                      <a:pt x="1456" y="492"/>
                      <a:pt x="1361" y="397"/>
                      <a:pt x="1267" y="397"/>
                    </a:cubicBezTo>
                    <a:lnTo>
                      <a:pt x="1229" y="397"/>
                    </a:lnTo>
                    <a:cubicBezTo>
                      <a:pt x="1153" y="397"/>
                      <a:pt x="1078" y="416"/>
                      <a:pt x="1021" y="454"/>
                    </a:cubicBezTo>
                    <a:cubicBezTo>
                      <a:pt x="1059" y="397"/>
                      <a:pt x="1078" y="322"/>
                      <a:pt x="1078" y="265"/>
                    </a:cubicBezTo>
                    <a:cubicBezTo>
                      <a:pt x="1097" y="246"/>
                      <a:pt x="1097" y="227"/>
                      <a:pt x="1097" y="208"/>
                    </a:cubicBezTo>
                    <a:cubicBezTo>
                      <a:pt x="1097" y="114"/>
                      <a:pt x="1002" y="19"/>
                      <a:pt x="908" y="19"/>
                    </a:cubicBezTo>
                    <a:cubicBezTo>
                      <a:pt x="832" y="19"/>
                      <a:pt x="775" y="57"/>
                      <a:pt x="738" y="114"/>
                    </a:cubicBezTo>
                    <a:cubicBezTo>
                      <a:pt x="700" y="57"/>
                      <a:pt x="643" y="19"/>
                      <a:pt x="56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9" name="Google Shape;4179;p43"/>
              <p:cNvSpPr/>
              <p:nvPr/>
            </p:nvSpPr>
            <p:spPr>
              <a:xfrm>
                <a:off x="2447675" y="1633500"/>
                <a:ext cx="370275" cy="193300"/>
              </a:xfrm>
              <a:custGeom>
                <a:rect b="b" l="l" r="r" t="t"/>
                <a:pathLst>
                  <a:path extrusionOk="0" h="7732" w="14811">
                    <a:moveTo>
                      <a:pt x="7320" y="1"/>
                    </a:moveTo>
                    <a:cubicBezTo>
                      <a:pt x="3643" y="1"/>
                      <a:pt x="983" y="828"/>
                      <a:pt x="983" y="828"/>
                    </a:cubicBezTo>
                    <a:lnTo>
                      <a:pt x="1" y="6479"/>
                    </a:lnTo>
                    <a:lnTo>
                      <a:pt x="57" y="6630"/>
                    </a:lnTo>
                    <a:cubicBezTo>
                      <a:pt x="57" y="6630"/>
                      <a:pt x="7137" y="7732"/>
                      <a:pt x="11479" y="7732"/>
                    </a:cubicBezTo>
                    <a:cubicBezTo>
                      <a:pt x="13418" y="7732"/>
                      <a:pt x="14811" y="7512"/>
                      <a:pt x="14781" y="6876"/>
                    </a:cubicBezTo>
                    <a:cubicBezTo>
                      <a:pt x="14668" y="4835"/>
                      <a:pt x="14120" y="1054"/>
                      <a:pt x="14120" y="1054"/>
                    </a:cubicBezTo>
                    <a:cubicBezTo>
                      <a:pt x="11727" y="257"/>
                      <a:pt x="9366" y="1"/>
                      <a:pt x="732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0" name="Google Shape;4180;p43"/>
              <p:cNvSpPr/>
              <p:nvPr/>
            </p:nvSpPr>
            <p:spPr>
              <a:xfrm>
                <a:off x="2442000" y="1784625"/>
                <a:ext cx="379475" cy="75125"/>
              </a:xfrm>
              <a:custGeom>
                <a:rect b="b" l="l" r="r" t="t"/>
                <a:pathLst>
                  <a:path extrusionOk="0" h="3005" w="15179">
                    <a:moveTo>
                      <a:pt x="6102" y="1"/>
                    </a:moveTo>
                    <a:cubicBezTo>
                      <a:pt x="3456" y="1"/>
                      <a:pt x="1454" y="238"/>
                      <a:pt x="228" y="434"/>
                    </a:cubicBezTo>
                    <a:cubicBezTo>
                      <a:pt x="209" y="642"/>
                      <a:pt x="1" y="2060"/>
                      <a:pt x="133" y="2589"/>
                    </a:cubicBezTo>
                    <a:lnTo>
                      <a:pt x="15027" y="3005"/>
                    </a:lnTo>
                    <a:cubicBezTo>
                      <a:pt x="15178" y="2475"/>
                      <a:pt x="15008" y="1020"/>
                      <a:pt x="15008" y="831"/>
                    </a:cubicBezTo>
                    <a:cubicBezTo>
                      <a:pt x="11555" y="204"/>
                      <a:pt x="8552" y="1"/>
                      <a:pt x="610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1" name="Google Shape;4181;p43"/>
              <p:cNvSpPr/>
              <p:nvPr/>
            </p:nvSpPr>
            <p:spPr>
              <a:xfrm>
                <a:off x="2569125" y="1766650"/>
                <a:ext cx="123825" cy="78450"/>
              </a:xfrm>
              <a:custGeom>
                <a:rect b="b" l="l" r="r" t="t"/>
                <a:pathLst>
                  <a:path extrusionOk="0" fill="none" h="3138" w="4953">
                    <a:moveTo>
                      <a:pt x="3894" y="3138"/>
                    </a:moveTo>
                    <a:lnTo>
                      <a:pt x="1002" y="3062"/>
                    </a:lnTo>
                    <a:cubicBezTo>
                      <a:pt x="435" y="3062"/>
                      <a:pt x="0" y="2590"/>
                      <a:pt x="19" y="2041"/>
                    </a:cubicBezTo>
                    <a:lnTo>
                      <a:pt x="38" y="983"/>
                    </a:lnTo>
                    <a:cubicBezTo>
                      <a:pt x="38" y="435"/>
                      <a:pt x="511" y="0"/>
                      <a:pt x="1059" y="0"/>
                    </a:cubicBezTo>
                    <a:lnTo>
                      <a:pt x="3951" y="76"/>
                    </a:lnTo>
                    <a:cubicBezTo>
                      <a:pt x="4518" y="76"/>
                      <a:pt x="4952" y="548"/>
                      <a:pt x="4952" y="1096"/>
                    </a:cubicBezTo>
                    <a:lnTo>
                      <a:pt x="4915" y="2155"/>
                    </a:lnTo>
                    <a:cubicBezTo>
                      <a:pt x="4915" y="2703"/>
                      <a:pt x="4442" y="3138"/>
                      <a:pt x="3894" y="3138"/>
                    </a:cubicBezTo>
                    <a:close/>
                  </a:path>
                </a:pathLst>
              </a:custGeom>
              <a:solidFill>
                <a:srgbClr val="FFFFFF"/>
              </a:solidFill>
              <a:ln cap="flat" cmpd="sng" w="76200">
                <a:solidFill>
                  <a:srgbClr val="FFFFFF"/>
                </a:solidFill>
                <a:prstDash val="solid"/>
                <a:miter lim="1890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2" name="Google Shape;4182;p43"/>
              <p:cNvSpPr/>
              <p:nvPr/>
            </p:nvSpPr>
            <p:spPr>
              <a:xfrm>
                <a:off x="2570050" y="1805375"/>
                <a:ext cx="35000" cy="500"/>
              </a:xfrm>
              <a:custGeom>
                <a:rect b="b" l="l" r="r" t="t"/>
                <a:pathLst>
                  <a:path extrusionOk="0" fill="none" h="20" w="1400">
                    <a:moveTo>
                      <a:pt x="1" y="20"/>
                    </a:moveTo>
                    <a:lnTo>
                      <a:pt x="1400" y="1"/>
                    </a:lnTo>
                  </a:path>
                </a:pathLst>
              </a:custGeom>
              <a:solidFill>
                <a:srgbClr val="FFFFFF"/>
              </a:solidFill>
              <a:ln cap="flat" cmpd="sng" w="76200">
                <a:solidFill>
                  <a:srgbClr val="FFFFFF"/>
                </a:solidFill>
                <a:prstDash val="solid"/>
                <a:miter lim="1890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3" name="Google Shape;4183;p43"/>
              <p:cNvSpPr/>
              <p:nvPr/>
            </p:nvSpPr>
            <p:spPr>
              <a:xfrm>
                <a:off x="2333325" y="1829875"/>
                <a:ext cx="597300" cy="200125"/>
              </a:xfrm>
              <a:custGeom>
                <a:rect b="b" l="l" r="r" t="t"/>
                <a:pathLst>
                  <a:path extrusionOk="0" h="8005" w="23892">
                    <a:moveTo>
                      <a:pt x="11483" y="0"/>
                    </a:moveTo>
                    <a:cubicBezTo>
                      <a:pt x="5162" y="0"/>
                      <a:pt x="75" y="1669"/>
                      <a:pt x="38" y="3803"/>
                    </a:cubicBezTo>
                    <a:cubicBezTo>
                      <a:pt x="0" y="6014"/>
                      <a:pt x="5312" y="7886"/>
                      <a:pt x="11889" y="7999"/>
                    </a:cubicBezTo>
                    <a:cubicBezTo>
                      <a:pt x="12097" y="8003"/>
                      <a:pt x="12303" y="8004"/>
                      <a:pt x="12508" y="8004"/>
                    </a:cubicBezTo>
                    <a:cubicBezTo>
                      <a:pt x="18782" y="8004"/>
                      <a:pt x="23817" y="6341"/>
                      <a:pt x="23854" y="4200"/>
                    </a:cubicBezTo>
                    <a:cubicBezTo>
                      <a:pt x="23892" y="1988"/>
                      <a:pt x="18580" y="117"/>
                      <a:pt x="12003" y="4"/>
                    </a:cubicBezTo>
                    <a:cubicBezTo>
                      <a:pt x="11828" y="1"/>
                      <a:pt x="11655" y="0"/>
                      <a:pt x="1148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4" name="Google Shape;4184;p43"/>
              <p:cNvSpPr/>
              <p:nvPr/>
            </p:nvSpPr>
            <p:spPr>
              <a:xfrm>
                <a:off x="2351750" y="1922075"/>
                <a:ext cx="149825" cy="147975"/>
              </a:xfrm>
              <a:custGeom>
                <a:rect b="b" l="l" r="r" t="t"/>
                <a:pathLst>
                  <a:path extrusionOk="0" h="5919" w="5993">
                    <a:moveTo>
                      <a:pt x="2994" y="1"/>
                    </a:moveTo>
                    <a:cubicBezTo>
                      <a:pt x="1399" y="1"/>
                      <a:pt x="76" y="1291"/>
                      <a:pt x="38" y="2893"/>
                    </a:cubicBezTo>
                    <a:cubicBezTo>
                      <a:pt x="1" y="4538"/>
                      <a:pt x="1305" y="5880"/>
                      <a:pt x="2930" y="5918"/>
                    </a:cubicBezTo>
                    <a:cubicBezTo>
                      <a:pt x="2954" y="5918"/>
                      <a:pt x="2977" y="5918"/>
                      <a:pt x="3001" y="5918"/>
                    </a:cubicBezTo>
                    <a:cubicBezTo>
                      <a:pt x="4613" y="5918"/>
                      <a:pt x="5917" y="4647"/>
                      <a:pt x="5954" y="3026"/>
                    </a:cubicBezTo>
                    <a:cubicBezTo>
                      <a:pt x="5992" y="1400"/>
                      <a:pt x="4707" y="39"/>
                      <a:pt x="3063" y="2"/>
                    </a:cubicBezTo>
                    <a:cubicBezTo>
                      <a:pt x="3040" y="1"/>
                      <a:pt x="3017" y="1"/>
                      <a:pt x="299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5" name="Google Shape;4185;p43"/>
              <p:cNvSpPr/>
              <p:nvPr/>
            </p:nvSpPr>
            <p:spPr>
              <a:xfrm>
                <a:off x="2357900" y="1974600"/>
                <a:ext cx="97825" cy="69925"/>
              </a:xfrm>
              <a:custGeom>
                <a:rect b="b" l="l" r="r" t="t"/>
                <a:pathLst>
                  <a:path extrusionOk="0" h="2797" w="3913">
                    <a:moveTo>
                      <a:pt x="1038" y="0"/>
                    </a:moveTo>
                    <a:cubicBezTo>
                      <a:pt x="698" y="0"/>
                      <a:pt x="428" y="107"/>
                      <a:pt x="303" y="358"/>
                    </a:cubicBezTo>
                    <a:cubicBezTo>
                      <a:pt x="0" y="925"/>
                      <a:pt x="548" y="2040"/>
                      <a:pt x="1456" y="2494"/>
                    </a:cubicBezTo>
                    <a:cubicBezTo>
                      <a:pt x="1848" y="2698"/>
                      <a:pt x="2251" y="2796"/>
                      <a:pt x="2604" y="2796"/>
                    </a:cubicBezTo>
                    <a:cubicBezTo>
                      <a:pt x="3069" y="2796"/>
                      <a:pt x="3449" y="2626"/>
                      <a:pt x="3610" y="2305"/>
                    </a:cubicBezTo>
                    <a:cubicBezTo>
                      <a:pt x="3913" y="1738"/>
                      <a:pt x="3421" y="887"/>
                      <a:pt x="2514" y="433"/>
                    </a:cubicBezTo>
                    <a:cubicBezTo>
                      <a:pt x="2008" y="170"/>
                      <a:pt x="1467" y="0"/>
                      <a:pt x="10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6" name="Google Shape;4186;p43"/>
              <p:cNvSpPr/>
              <p:nvPr/>
            </p:nvSpPr>
            <p:spPr>
              <a:xfrm>
                <a:off x="2373025" y="1974075"/>
                <a:ext cx="100675" cy="50950"/>
              </a:xfrm>
              <a:custGeom>
                <a:rect b="b" l="l" r="r" t="t"/>
                <a:pathLst>
                  <a:path extrusionOk="0" h="2038" w="4027">
                    <a:moveTo>
                      <a:pt x="38" y="1"/>
                    </a:moveTo>
                    <a:cubicBezTo>
                      <a:pt x="19" y="1"/>
                      <a:pt x="0" y="20"/>
                      <a:pt x="0" y="20"/>
                    </a:cubicBezTo>
                    <a:cubicBezTo>
                      <a:pt x="0" y="39"/>
                      <a:pt x="19" y="57"/>
                      <a:pt x="38" y="57"/>
                    </a:cubicBezTo>
                    <a:cubicBezTo>
                      <a:pt x="397" y="76"/>
                      <a:pt x="775" y="171"/>
                      <a:pt x="1134" y="284"/>
                    </a:cubicBezTo>
                    <a:cubicBezTo>
                      <a:pt x="1493" y="379"/>
                      <a:pt x="1834" y="530"/>
                      <a:pt x="2174" y="700"/>
                    </a:cubicBezTo>
                    <a:cubicBezTo>
                      <a:pt x="2495" y="870"/>
                      <a:pt x="2816" y="1078"/>
                      <a:pt x="3119" y="1305"/>
                    </a:cubicBezTo>
                    <a:cubicBezTo>
                      <a:pt x="3421" y="1513"/>
                      <a:pt x="3705" y="1759"/>
                      <a:pt x="3969" y="2023"/>
                    </a:cubicBezTo>
                    <a:cubicBezTo>
                      <a:pt x="3979" y="2033"/>
                      <a:pt x="3988" y="2037"/>
                      <a:pt x="3995" y="2037"/>
                    </a:cubicBezTo>
                    <a:cubicBezTo>
                      <a:pt x="4002" y="2037"/>
                      <a:pt x="4007" y="2033"/>
                      <a:pt x="4007" y="2023"/>
                    </a:cubicBezTo>
                    <a:cubicBezTo>
                      <a:pt x="4026" y="2004"/>
                      <a:pt x="4026" y="2004"/>
                      <a:pt x="4007" y="1985"/>
                    </a:cubicBezTo>
                    <a:lnTo>
                      <a:pt x="3610" y="1588"/>
                    </a:lnTo>
                    <a:cubicBezTo>
                      <a:pt x="3459" y="1456"/>
                      <a:pt x="3327" y="1324"/>
                      <a:pt x="3176" y="1229"/>
                    </a:cubicBezTo>
                    <a:cubicBezTo>
                      <a:pt x="2873" y="984"/>
                      <a:pt x="2552" y="795"/>
                      <a:pt x="2212" y="606"/>
                    </a:cubicBezTo>
                    <a:cubicBezTo>
                      <a:pt x="1890" y="417"/>
                      <a:pt x="1531" y="284"/>
                      <a:pt x="1153" y="171"/>
                    </a:cubicBezTo>
                    <a:cubicBezTo>
                      <a:pt x="794" y="76"/>
                      <a:pt x="416" y="1"/>
                      <a:pt x="3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7" name="Google Shape;4187;p43"/>
              <p:cNvSpPr/>
              <p:nvPr/>
            </p:nvSpPr>
            <p:spPr>
              <a:xfrm>
                <a:off x="2400900" y="1991825"/>
                <a:ext cx="33100" cy="8750"/>
              </a:xfrm>
              <a:custGeom>
                <a:rect b="b" l="l" r="r" t="t"/>
                <a:pathLst>
                  <a:path extrusionOk="0" h="350" w="1324">
                    <a:moveTo>
                      <a:pt x="851" y="1"/>
                    </a:moveTo>
                    <a:cubicBezTo>
                      <a:pt x="775" y="1"/>
                      <a:pt x="700" y="9"/>
                      <a:pt x="624" y="9"/>
                    </a:cubicBezTo>
                    <a:cubicBezTo>
                      <a:pt x="511" y="28"/>
                      <a:pt x="397" y="66"/>
                      <a:pt x="303" y="103"/>
                    </a:cubicBezTo>
                    <a:cubicBezTo>
                      <a:pt x="189" y="160"/>
                      <a:pt x="95" y="217"/>
                      <a:pt x="19" y="311"/>
                    </a:cubicBezTo>
                    <a:cubicBezTo>
                      <a:pt x="0" y="311"/>
                      <a:pt x="0" y="330"/>
                      <a:pt x="0" y="330"/>
                    </a:cubicBezTo>
                    <a:cubicBezTo>
                      <a:pt x="19" y="349"/>
                      <a:pt x="38" y="349"/>
                      <a:pt x="38" y="349"/>
                    </a:cubicBezTo>
                    <a:lnTo>
                      <a:pt x="57" y="349"/>
                    </a:lnTo>
                    <a:cubicBezTo>
                      <a:pt x="227" y="236"/>
                      <a:pt x="435" y="160"/>
                      <a:pt x="643" y="122"/>
                    </a:cubicBezTo>
                    <a:cubicBezTo>
                      <a:pt x="747" y="113"/>
                      <a:pt x="851" y="108"/>
                      <a:pt x="957" y="108"/>
                    </a:cubicBezTo>
                    <a:cubicBezTo>
                      <a:pt x="1063" y="108"/>
                      <a:pt x="1172" y="113"/>
                      <a:pt x="1286" y="122"/>
                    </a:cubicBezTo>
                    <a:cubicBezTo>
                      <a:pt x="1286" y="122"/>
                      <a:pt x="1304" y="122"/>
                      <a:pt x="1304" y="103"/>
                    </a:cubicBezTo>
                    <a:cubicBezTo>
                      <a:pt x="1323" y="103"/>
                      <a:pt x="1304" y="85"/>
                      <a:pt x="1286" y="66"/>
                    </a:cubicBezTo>
                    <a:cubicBezTo>
                      <a:pt x="1191" y="47"/>
                      <a:pt x="1078" y="9"/>
                      <a:pt x="964" y="9"/>
                    </a:cubicBezTo>
                    <a:cubicBezTo>
                      <a:pt x="926" y="3"/>
                      <a:pt x="889" y="1"/>
                      <a:pt x="85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8" name="Google Shape;4188;p43"/>
              <p:cNvSpPr/>
              <p:nvPr/>
            </p:nvSpPr>
            <p:spPr>
              <a:xfrm>
                <a:off x="2769000" y="1932000"/>
                <a:ext cx="149825" cy="147975"/>
              </a:xfrm>
              <a:custGeom>
                <a:rect b="b" l="l" r="r" t="t"/>
                <a:pathLst>
                  <a:path extrusionOk="0" h="5919" w="5993">
                    <a:moveTo>
                      <a:pt x="2992" y="1"/>
                    </a:moveTo>
                    <a:cubicBezTo>
                      <a:pt x="1380" y="1"/>
                      <a:pt x="75" y="1273"/>
                      <a:pt x="38" y="2893"/>
                    </a:cubicBezTo>
                    <a:cubicBezTo>
                      <a:pt x="0" y="4519"/>
                      <a:pt x="1286" y="5880"/>
                      <a:pt x="2930" y="5918"/>
                    </a:cubicBezTo>
                    <a:cubicBezTo>
                      <a:pt x="2953" y="5918"/>
                      <a:pt x="2976" y="5918"/>
                      <a:pt x="2999" y="5918"/>
                    </a:cubicBezTo>
                    <a:cubicBezTo>
                      <a:pt x="4594" y="5918"/>
                      <a:pt x="5917" y="4628"/>
                      <a:pt x="5954" y="3026"/>
                    </a:cubicBezTo>
                    <a:cubicBezTo>
                      <a:pt x="5992" y="1381"/>
                      <a:pt x="4688" y="39"/>
                      <a:pt x="3062" y="1"/>
                    </a:cubicBezTo>
                    <a:cubicBezTo>
                      <a:pt x="3039" y="1"/>
                      <a:pt x="3015" y="1"/>
                      <a:pt x="299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9" name="Google Shape;4189;p43"/>
              <p:cNvSpPr/>
              <p:nvPr/>
            </p:nvSpPr>
            <p:spPr>
              <a:xfrm>
                <a:off x="2813900" y="1985975"/>
                <a:ext cx="98300" cy="68375"/>
              </a:xfrm>
              <a:custGeom>
                <a:rect b="b" l="l" r="r" t="t"/>
                <a:pathLst>
                  <a:path extrusionOk="0" h="2735" w="3932">
                    <a:moveTo>
                      <a:pt x="2875" y="1"/>
                    </a:moveTo>
                    <a:cubicBezTo>
                      <a:pt x="2459" y="1"/>
                      <a:pt x="1944" y="146"/>
                      <a:pt x="1455" y="375"/>
                    </a:cubicBezTo>
                    <a:cubicBezTo>
                      <a:pt x="529" y="791"/>
                      <a:pt x="0" y="1604"/>
                      <a:pt x="265" y="2190"/>
                    </a:cubicBezTo>
                    <a:cubicBezTo>
                      <a:pt x="425" y="2546"/>
                      <a:pt x="844" y="2734"/>
                      <a:pt x="1356" y="2734"/>
                    </a:cubicBezTo>
                    <a:cubicBezTo>
                      <a:pt x="1686" y="2734"/>
                      <a:pt x="2056" y="2655"/>
                      <a:pt x="2419" y="2492"/>
                    </a:cubicBezTo>
                    <a:cubicBezTo>
                      <a:pt x="3346" y="2076"/>
                      <a:pt x="3932" y="980"/>
                      <a:pt x="3667" y="394"/>
                    </a:cubicBezTo>
                    <a:cubicBezTo>
                      <a:pt x="3542" y="117"/>
                      <a:pt x="3248" y="1"/>
                      <a:pt x="287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0" name="Google Shape;4190;p43"/>
              <p:cNvSpPr/>
              <p:nvPr/>
            </p:nvSpPr>
            <p:spPr>
              <a:xfrm>
                <a:off x="2795450" y="1985800"/>
                <a:ext cx="103050" cy="46425"/>
              </a:xfrm>
              <a:custGeom>
                <a:rect b="b" l="l" r="r" t="t"/>
                <a:pathLst>
                  <a:path extrusionOk="0" h="1857" w="4122">
                    <a:moveTo>
                      <a:pt x="3937" y="1"/>
                    </a:moveTo>
                    <a:cubicBezTo>
                      <a:pt x="3608" y="1"/>
                      <a:pt x="3279" y="54"/>
                      <a:pt x="2949" y="137"/>
                    </a:cubicBezTo>
                    <a:cubicBezTo>
                      <a:pt x="2590" y="231"/>
                      <a:pt x="2231" y="344"/>
                      <a:pt x="1872" y="515"/>
                    </a:cubicBezTo>
                    <a:cubicBezTo>
                      <a:pt x="1532" y="685"/>
                      <a:pt x="1211" y="874"/>
                      <a:pt x="889" y="1082"/>
                    </a:cubicBezTo>
                    <a:cubicBezTo>
                      <a:pt x="738" y="1195"/>
                      <a:pt x="587" y="1308"/>
                      <a:pt x="436" y="1441"/>
                    </a:cubicBezTo>
                    <a:cubicBezTo>
                      <a:pt x="303" y="1554"/>
                      <a:pt x="171" y="1686"/>
                      <a:pt x="20" y="1819"/>
                    </a:cubicBezTo>
                    <a:cubicBezTo>
                      <a:pt x="20" y="1819"/>
                      <a:pt x="1" y="1838"/>
                      <a:pt x="20" y="1857"/>
                    </a:cubicBezTo>
                    <a:lnTo>
                      <a:pt x="58" y="1857"/>
                    </a:lnTo>
                    <a:cubicBezTo>
                      <a:pt x="341" y="1611"/>
                      <a:pt x="644" y="1384"/>
                      <a:pt x="946" y="1176"/>
                    </a:cubicBezTo>
                    <a:cubicBezTo>
                      <a:pt x="1267" y="949"/>
                      <a:pt x="1589" y="779"/>
                      <a:pt x="1929" y="609"/>
                    </a:cubicBezTo>
                    <a:cubicBezTo>
                      <a:pt x="2269" y="458"/>
                      <a:pt x="2628" y="326"/>
                      <a:pt x="2987" y="231"/>
                    </a:cubicBezTo>
                    <a:cubicBezTo>
                      <a:pt x="3346" y="137"/>
                      <a:pt x="3706" y="80"/>
                      <a:pt x="4084" y="61"/>
                    </a:cubicBezTo>
                    <a:cubicBezTo>
                      <a:pt x="4102" y="61"/>
                      <a:pt x="4121" y="61"/>
                      <a:pt x="4121" y="42"/>
                    </a:cubicBezTo>
                    <a:cubicBezTo>
                      <a:pt x="4121" y="23"/>
                      <a:pt x="4102" y="23"/>
                      <a:pt x="4084" y="4"/>
                    </a:cubicBezTo>
                    <a:cubicBezTo>
                      <a:pt x="4035" y="2"/>
                      <a:pt x="3986" y="1"/>
                      <a:pt x="393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1" name="Google Shape;4191;p43"/>
              <p:cNvSpPr/>
              <p:nvPr/>
            </p:nvSpPr>
            <p:spPr>
              <a:xfrm>
                <a:off x="2837050" y="2001475"/>
                <a:ext cx="32625" cy="9850"/>
              </a:xfrm>
              <a:custGeom>
                <a:rect b="b" l="l" r="r" t="t"/>
                <a:pathLst>
                  <a:path extrusionOk="0" h="394" w="1305">
                    <a:moveTo>
                      <a:pt x="359" y="1"/>
                    </a:moveTo>
                    <a:cubicBezTo>
                      <a:pt x="246" y="1"/>
                      <a:pt x="133" y="39"/>
                      <a:pt x="19" y="58"/>
                    </a:cubicBezTo>
                    <a:cubicBezTo>
                      <a:pt x="0" y="58"/>
                      <a:pt x="0" y="77"/>
                      <a:pt x="0" y="95"/>
                    </a:cubicBezTo>
                    <a:lnTo>
                      <a:pt x="19" y="114"/>
                    </a:lnTo>
                    <a:lnTo>
                      <a:pt x="38" y="114"/>
                    </a:lnTo>
                    <a:cubicBezTo>
                      <a:pt x="114" y="107"/>
                      <a:pt x="190" y="103"/>
                      <a:pt x="266" y="103"/>
                    </a:cubicBezTo>
                    <a:cubicBezTo>
                      <a:pt x="398" y="103"/>
                      <a:pt x="530" y="116"/>
                      <a:pt x="662" y="152"/>
                    </a:cubicBezTo>
                    <a:cubicBezTo>
                      <a:pt x="870" y="190"/>
                      <a:pt x="1078" y="266"/>
                      <a:pt x="1248" y="379"/>
                    </a:cubicBezTo>
                    <a:cubicBezTo>
                      <a:pt x="1257" y="388"/>
                      <a:pt x="1262" y="393"/>
                      <a:pt x="1267" y="393"/>
                    </a:cubicBezTo>
                    <a:cubicBezTo>
                      <a:pt x="1271" y="393"/>
                      <a:pt x="1276" y="388"/>
                      <a:pt x="1285" y="379"/>
                    </a:cubicBezTo>
                    <a:cubicBezTo>
                      <a:pt x="1285" y="379"/>
                      <a:pt x="1304" y="360"/>
                      <a:pt x="1285" y="341"/>
                    </a:cubicBezTo>
                    <a:cubicBezTo>
                      <a:pt x="1210" y="266"/>
                      <a:pt x="1115" y="190"/>
                      <a:pt x="1021" y="133"/>
                    </a:cubicBezTo>
                    <a:cubicBezTo>
                      <a:pt x="907" y="95"/>
                      <a:pt x="794" y="58"/>
                      <a:pt x="681" y="39"/>
                    </a:cubicBezTo>
                    <a:cubicBezTo>
                      <a:pt x="586" y="20"/>
                      <a:pt x="473" y="1"/>
                      <a:pt x="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2" name="Google Shape;4192;p43"/>
              <p:cNvSpPr/>
              <p:nvPr/>
            </p:nvSpPr>
            <p:spPr>
              <a:xfrm>
                <a:off x="2434450" y="1898275"/>
                <a:ext cx="407350" cy="275300"/>
              </a:xfrm>
              <a:custGeom>
                <a:rect b="b" l="l" r="r" t="t"/>
                <a:pathLst>
                  <a:path extrusionOk="0" h="11012" w="16294">
                    <a:moveTo>
                      <a:pt x="7518" y="0"/>
                    </a:moveTo>
                    <a:cubicBezTo>
                      <a:pt x="4153" y="0"/>
                      <a:pt x="1638" y="621"/>
                      <a:pt x="473" y="972"/>
                    </a:cubicBezTo>
                    <a:cubicBezTo>
                      <a:pt x="189" y="1710"/>
                      <a:pt x="19" y="2503"/>
                      <a:pt x="0" y="3335"/>
                    </a:cubicBezTo>
                    <a:lnTo>
                      <a:pt x="0" y="3921"/>
                    </a:lnTo>
                    <a:cubicBezTo>
                      <a:pt x="246" y="7777"/>
                      <a:pt x="3686" y="10896"/>
                      <a:pt x="7958" y="11009"/>
                    </a:cubicBezTo>
                    <a:cubicBezTo>
                      <a:pt x="8024" y="11010"/>
                      <a:pt x="8091" y="11011"/>
                      <a:pt x="8157" y="11011"/>
                    </a:cubicBezTo>
                    <a:cubicBezTo>
                      <a:pt x="12358" y="11011"/>
                      <a:pt x="15827" y="8076"/>
                      <a:pt x="16237" y="4280"/>
                    </a:cubicBezTo>
                    <a:cubicBezTo>
                      <a:pt x="16255" y="4091"/>
                      <a:pt x="16274" y="3902"/>
                      <a:pt x="16274" y="3694"/>
                    </a:cubicBezTo>
                    <a:cubicBezTo>
                      <a:pt x="16293" y="2863"/>
                      <a:pt x="16161" y="2050"/>
                      <a:pt x="15915" y="1294"/>
                    </a:cubicBezTo>
                    <a:cubicBezTo>
                      <a:pt x="12800" y="321"/>
                      <a:pt x="9939" y="0"/>
                      <a:pt x="751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3" name="Google Shape;4193;p43"/>
              <p:cNvSpPr/>
              <p:nvPr/>
            </p:nvSpPr>
            <p:spPr>
              <a:xfrm>
                <a:off x="2404200" y="1919725"/>
                <a:ext cx="75625" cy="162125"/>
              </a:xfrm>
              <a:custGeom>
                <a:rect b="b" l="l" r="r" t="t"/>
                <a:pathLst>
                  <a:path extrusionOk="0" h="6485" w="3025">
                    <a:moveTo>
                      <a:pt x="1607" y="1"/>
                    </a:moveTo>
                    <a:cubicBezTo>
                      <a:pt x="820" y="1"/>
                      <a:pt x="95" y="1150"/>
                      <a:pt x="57" y="3025"/>
                    </a:cubicBezTo>
                    <a:cubicBezTo>
                      <a:pt x="1" y="4915"/>
                      <a:pt x="624" y="6465"/>
                      <a:pt x="1437" y="6484"/>
                    </a:cubicBezTo>
                    <a:cubicBezTo>
                      <a:pt x="1442" y="6484"/>
                      <a:pt x="1447" y="6484"/>
                      <a:pt x="1452" y="6484"/>
                    </a:cubicBezTo>
                    <a:cubicBezTo>
                      <a:pt x="2258" y="6484"/>
                      <a:pt x="2931" y="4961"/>
                      <a:pt x="2968" y="3101"/>
                    </a:cubicBezTo>
                    <a:cubicBezTo>
                      <a:pt x="3025" y="1211"/>
                      <a:pt x="2439" y="20"/>
                      <a:pt x="1626" y="1"/>
                    </a:cubicBezTo>
                    <a:cubicBezTo>
                      <a:pt x="1620" y="1"/>
                      <a:pt x="1613" y="1"/>
                      <a:pt x="16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4" name="Google Shape;4194;p43"/>
              <p:cNvSpPr/>
              <p:nvPr/>
            </p:nvSpPr>
            <p:spPr>
              <a:xfrm>
                <a:off x="2777500" y="1922100"/>
                <a:ext cx="75150" cy="168250"/>
              </a:xfrm>
              <a:custGeom>
                <a:rect b="b" l="l" r="r" t="t"/>
                <a:pathLst>
                  <a:path extrusionOk="0" h="6730" w="3006">
                    <a:moveTo>
                      <a:pt x="1589" y="0"/>
                    </a:moveTo>
                    <a:cubicBezTo>
                      <a:pt x="784" y="0"/>
                      <a:pt x="76" y="1262"/>
                      <a:pt x="38" y="3195"/>
                    </a:cubicBezTo>
                    <a:cubicBezTo>
                      <a:pt x="1" y="5123"/>
                      <a:pt x="624" y="6710"/>
                      <a:pt x="1418" y="6729"/>
                    </a:cubicBezTo>
                    <a:cubicBezTo>
                      <a:pt x="1423" y="6730"/>
                      <a:pt x="1428" y="6730"/>
                      <a:pt x="1433" y="6730"/>
                    </a:cubicBezTo>
                    <a:cubicBezTo>
                      <a:pt x="2239" y="6730"/>
                      <a:pt x="2931" y="5187"/>
                      <a:pt x="2968" y="3252"/>
                    </a:cubicBezTo>
                    <a:cubicBezTo>
                      <a:pt x="3006" y="1324"/>
                      <a:pt x="2420" y="19"/>
                      <a:pt x="1607" y="1"/>
                    </a:cubicBezTo>
                    <a:cubicBezTo>
                      <a:pt x="1601" y="0"/>
                      <a:pt x="1595" y="0"/>
                      <a:pt x="158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5" name="Google Shape;4195;p43"/>
              <p:cNvSpPr/>
              <p:nvPr/>
            </p:nvSpPr>
            <p:spPr>
              <a:xfrm>
                <a:off x="2366400" y="2061500"/>
                <a:ext cx="433325" cy="251425"/>
              </a:xfrm>
              <a:custGeom>
                <a:rect b="b" l="l" r="r" t="t"/>
                <a:pathLst>
                  <a:path extrusionOk="0" h="10057" w="17333">
                    <a:moveTo>
                      <a:pt x="1210" y="0"/>
                    </a:moveTo>
                    <a:lnTo>
                      <a:pt x="1210" y="0"/>
                    </a:lnTo>
                    <a:cubicBezTo>
                      <a:pt x="530" y="549"/>
                      <a:pt x="57" y="1380"/>
                      <a:pt x="38" y="2325"/>
                    </a:cubicBezTo>
                    <a:cubicBezTo>
                      <a:pt x="1" y="3989"/>
                      <a:pt x="1324" y="5368"/>
                      <a:pt x="2987" y="5406"/>
                    </a:cubicBezTo>
                    <a:cubicBezTo>
                      <a:pt x="3138" y="5406"/>
                      <a:pt x="3289" y="5406"/>
                      <a:pt x="3441" y="5387"/>
                    </a:cubicBezTo>
                    <a:lnTo>
                      <a:pt x="3441" y="5387"/>
                    </a:lnTo>
                    <a:cubicBezTo>
                      <a:pt x="3441" y="5482"/>
                      <a:pt x="3422" y="5576"/>
                      <a:pt x="3422" y="5690"/>
                    </a:cubicBezTo>
                    <a:cubicBezTo>
                      <a:pt x="3384" y="7353"/>
                      <a:pt x="4707" y="8733"/>
                      <a:pt x="6370" y="8771"/>
                    </a:cubicBezTo>
                    <a:cubicBezTo>
                      <a:pt x="6918" y="8771"/>
                      <a:pt x="7448" y="8638"/>
                      <a:pt x="7901" y="8393"/>
                    </a:cubicBezTo>
                    <a:cubicBezTo>
                      <a:pt x="8374" y="9357"/>
                      <a:pt x="9376" y="10018"/>
                      <a:pt x="10529" y="10056"/>
                    </a:cubicBezTo>
                    <a:cubicBezTo>
                      <a:pt x="10547" y="10056"/>
                      <a:pt x="10565" y="10056"/>
                      <a:pt x="10583" y="10056"/>
                    </a:cubicBezTo>
                    <a:cubicBezTo>
                      <a:pt x="11638" y="10056"/>
                      <a:pt x="12579" y="9512"/>
                      <a:pt x="13118" y="8676"/>
                    </a:cubicBezTo>
                    <a:cubicBezTo>
                      <a:pt x="13477" y="8846"/>
                      <a:pt x="13893" y="8941"/>
                      <a:pt x="14309" y="8941"/>
                    </a:cubicBezTo>
                    <a:cubicBezTo>
                      <a:pt x="14335" y="8941"/>
                      <a:pt x="14362" y="8942"/>
                      <a:pt x="14388" y="8942"/>
                    </a:cubicBezTo>
                    <a:cubicBezTo>
                      <a:pt x="15828" y="8942"/>
                      <a:pt x="17036" y="7933"/>
                      <a:pt x="17333" y="6559"/>
                    </a:cubicBezTo>
                    <a:lnTo>
                      <a:pt x="17333" y="6559"/>
                    </a:lnTo>
                    <a:cubicBezTo>
                      <a:pt x="16823" y="6942"/>
                      <a:pt x="16190" y="7184"/>
                      <a:pt x="15501" y="7184"/>
                    </a:cubicBezTo>
                    <a:cubicBezTo>
                      <a:pt x="15476" y="7184"/>
                      <a:pt x="15450" y="7184"/>
                      <a:pt x="15424" y="7183"/>
                    </a:cubicBezTo>
                    <a:cubicBezTo>
                      <a:pt x="15008" y="7164"/>
                      <a:pt x="14592" y="7069"/>
                      <a:pt x="14233" y="6899"/>
                    </a:cubicBezTo>
                    <a:cubicBezTo>
                      <a:pt x="13702" y="7723"/>
                      <a:pt x="12781" y="8281"/>
                      <a:pt x="11745" y="8281"/>
                    </a:cubicBezTo>
                    <a:cubicBezTo>
                      <a:pt x="11712" y="8281"/>
                      <a:pt x="11678" y="8280"/>
                      <a:pt x="11644" y="8279"/>
                    </a:cubicBezTo>
                    <a:cubicBezTo>
                      <a:pt x="10491" y="8260"/>
                      <a:pt x="9489" y="7580"/>
                      <a:pt x="9016" y="6616"/>
                    </a:cubicBezTo>
                    <a:cubicBezTo>
                      <a:pt x="8591" y="6864"/>
                      <a:pt x="8100" y="6996"/>
                      <a:pt x="7588" y="6996"/>
                    </a:cubicBezTo>
                    <a:cubicBezTo>
                      <a:pt x="7554" y="6996"/>
                      <a:pt x="7520" y="6995"/>
                      <a:pt x="7485" y="6994"/>
                    </a:cubicBezTo>
                    <a:cubicBezTo>
                      <a:pt x="5822" y="6956"/>
                      <a:pt x="4499" y="5576"/>
                      <a:pt x="4537" y="3913"/>
                    </a:cubicBezTo>
                    <a:cubicBezTo>
                      <a:pt x="4537" y="3818"/>
                      <a:pt x="4556" y="3724"/>
                      <a:pt x="4556" y="3611"/>
                    </a:cubicBezTo>
                    <a:lnTo>
                      <a:pt x="4556" y="3611"/>
                    </a:lnTo>
                    <a:cubicBezTo>
                      <a:pt x="4405" y="3629"/>
                      <a:pt x="4253" y="3648"/>
                      <a:pt x="4102" y="3648"/>
                    </a:cubicBezTo>
                    <a:cubicBezTo>
                      <a:pt x="2439" y="3611"/>
                      <a:pt x="1116" y="2231"/>
                      <a:pt x="1153" y="567"/>
                    </a:cubicBezTo>
                    <a:cubicBezTo>
                      <a:pt x="1153" y="378"/>
                      <a:pt x="1172" y="189"/>
                      <a:pt x="121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6" name="Google Shape;4196;p43"/>
              <p:cNvSpPr/>
              <p:nvPr/>
            </p:nvSpPr>
            <p:spPr>
              <a:xfrm>
                <a:off x="2817675" y="2145600"/>
                <a:ext cx="70425" cy="59575"/>
              </a:xfrm>
              <a:custGeom>
                <a:rect b="b" l="l" r="r" t="t"/>
                <a:pathLst>
                  <a:path extrusionOk="0" h="2383" w="2817">
                    <a:moveTo>
                      <a:pt x="2817" y="1"/>
                    </a:moveTo>
                    <a:lnTo>
                      <a:pt x="2817" y="1"/>
                    </a:lnTo>
                    <a:cubicBezTo>
                      <a:pt x="2306" y="383"/>
                      <a:pt x="1673" y="626"/>
                      <a:pt x="985" y="626"/>
                    </a:cubicBezTo>
                    <a:cubicBezTo>
                      <a:pt x="959" y="626"/>
                      <a:pt x="933" y="625"/>
                      <a:pt x="908" y="625"/>
                    </a:cubicBezTo>
                    <a:cubicBezTo>
                      <a:pt x="756" y="625"/>
                      <a:pt x="605" y="606"/>
                      <a:pt x="454" y="568"/>
                    </a:cubicBezTo>
                    <a:lnTo>
                      <a:pt x="454" y="870"/>
                    </a:lnTo>
                    <a:cubicBezTo>
                      <a:pt x="435" y="1418"/>
                      <a:pt x="284" y="1948"/>
                      <a:pt x="0" y="2382"/>
                    </a:cubicBezTo>
                    <a:cubicBezTo>
                      <a:pt x="1380" y="2326"/>
                      <a:pt x="2533" y="1324"/>
                      <a:pt x="281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7" name="Google Shape;4197;p43"/>
              <p:cNvSpPr/>
              <p:nvPr/>
            </p:nvSpPr>
            <p:spPr>
              <a:xfrm>
                <a:off x="2799725" y="2204200"/>
                <a:ext cx="17975" cy="21300"/>
              </a:xfrm>
              <a:custGeom>
                <a:rect b="b" l="l" r="r" t="t"/>
                <a:pathLst>
                  <a:path extrusionOk="0" h="852" w="719">
                    <a:moveTo>
                      <a:pt x="57" y="1"/>
                    </a:moveTo>
                    <a:lnTo>
                      <a:pt x="57" y="284"/>
                    </a:lnTo>
                    <a:cubicBezTo>
                      <a:pt x="57" y="492"/>
                      <a:pt x="38" y="662"/>
                      <a:pt x="0" y="851"/>
                    </a:cubicBezTo>
                    <a:cubicBezTo>
                      <a:pt x="284" y="624"/>
                      <a:pt x="529" y="360"/>
                      <a:pt x="718" y="38"/>
                    </a:cubicBezTo>
                    <a:lnTo>
                      <a:pt x="510" y="38"/>
                    </a:lnTo>
                    <a:cubicBezTo>
                      <a:pt x="359" y="38"/>
                      <a:pt x="208" y="19"/>
                      <a:pt x="5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8" name="Google Shape;4198;p43"/>
              <p:cNvSpPr/>
              <p:nvPr/>
            </p:nvSpPr>
            <p:spPr>
              <a:xfrm>
                <a:off x="2394275" y="2028875"/>
                <a:ext cx="496200" cy="239650"/>
              </a:xfrm>
              <a:custGeom>
                <a:rect b="b" l="l" r="r" t="t"/>
                <a:pathLst>
                  <a:path extrusionOk="0" h="9586" w="19848">
                    <a:moveTo>
                      <a:pt x="3354" y="0"/>
                    </a:moveTo>
                    <a:cubicBezTo>
                      <a:pt x="2663" y="0"/>
                      <a:pt x="2045" y="280"/>
                      <a:pt x="1569" y="719"/>
                    </a:cubicBezTo>
                    <a:cubicBezTo>
                      <a:pt x="1021" y="776"/>
                      <a:pt x="530" y="1003"/>
                      <a:pt x="95" y="1305"/>
                    </a:cubicBezTo>
                    <a:cubicBezTo>
                      <a:pt x="57" y="1494"/>
                      <a:pt x="38" y="1683"/>
                      <a:pt x="38" y="1872"/>
                    </a:cubicBezTo>
                    <a:cubicBezTo>
                      <a:pt x="1" y="3536"/>
                      <a:pt x="1324" y="4916"/>
                      <a:pt x="2987" y="4953"/>
                    </a:cubicBezTo>
                    <a:cubicBezTo>
                      <a:pt x="3138" y="4953"/>
                      <a:pt x="3290" y="4934"/>
                      <a:pt x="3441" y="4916"/>
                    </a:cubicBezTo>
                    <a:lnTo>
                      <a:pt x="3441" y="4916"/>
                    </a:lnTo>
                    <a:cubicBezTo>
                      <a:pt x="3441" y="5029"/>
                      <a:pt x="3422" y="5123"/>
                      <a:pt x="3422" y="5218"/>
                    </a:cubicBezTo>
                    <a:cubicBezTo>
                      <a:pt x="3384" y="6881"/>
                      <a:pt x="4707" y="8261"/>
                      <a:pt x="6370" y="8299"/>
                    </a:cubicBezTo>
                    <a:cubicBezTo>
                      <a:pt x="6405" y="8300"/>
                      <a:pt x="6439" y="8301"/>
                      <a:pt x="6473" y="8301"/>
                    </a:cubicBezTo>
                    <a:cubicBezTo>
                      <a:pt x="6985" y="8301"/>
                      <a:pt x="7476" y="8169"/>
                      <a:pt x="7901" y="7921"/>
                    </a:cubicBezTo>
                    <a:cubicBezTo>
                      <a:pt x="8374" y="8885"/>
                      <a:pt x="9376" y="9565"/>
                      <a:pt x="10529" y="9584"/>
                    </a:cubicBezTo>
                    <a:cubicBezTo>
                      <a:pt x="10563" y="9585"/>
                      <a:pt x="10597" y="9586"/>
                      <a:pt x="10630" y="9586"/>
                    </a:cubicBezTo>
                    <a:cubicBezTo>
                      <a:pt x="11666" y="9586"/>
                      <a:pt x="12587" y="9028"/>
                      <a:pt x="13118" y="8204"/>
                    </a:cubicBezTo>
                    <a:cubicBezTo>
                      <a:pt x="13477" y="8374"/>
                      <a:pt x="13893" y="8469"/>
                      <a:pt x="14309" y="8488"/>
                    </a:cubicBezTo>
                    <a:cubicBezTo>
                      <a:pt x="14335" y="8489"/>
                      <a:pt x="14361" y="8489"/>
                      <a:pt x="14386" y="8489"/>
                    </a:cubicBezTo>
                    <a:cubicBezTo>
                      <a:pt x="15075" y="8489"/>
                      <a:pt x="15708" y="8247"/>
                      <a:pt x="16218" y="7864"/>
                    </a:cubicBezTo>
                    <a:cubicBezTo>
                      <a:pt x="16256" y="7675"/>
                      <a:pt x="16275" y="7505"/>
                      <a:pt x="16275" y="7297"/>
                    </a:cubicBezTo>
                    <a:lnTo>
                      <a:pt x="16275" y="7014"/>
                    </a:lnTo>
                    <a:cubicBezTo>
                      <a:pt x="16426" y="7032"/>
                      <a:pt x="16577" y="7051"/>
                      <a:pt x="16728" y="7051"/>
                    </a:cubicBezTo>
                    <a:lnTo>
                      <a:pt x="16936" y="7051"/>
                    </a:lnTo>
                    <a:cubicBezTo>
                      <a:pt x="17220" y="6617"/>
                      <a:pt x="17371" y="6087"/>
                      <a:pt x="17390" y="5539"/>
                    </a:cubicBezTo>
                    <a:lnTo>
                      <a:pt x="17390" y="5237"/>
                    </a:lnTo>
                    <a:cubicBezTo>
                      <a:pt x="17541" y="5275"/>
                      <a:pt x="17692" y="5294"/>
                      <a:pt x="17844" y="5294"/>
                    </a:cubicBezTo>
                    <a:cubicBezTo>
                      <a:pt x="17869" y="5294"/>
                      <a:pt x="17895" y="5295"/>
                      <a:pt x="17921" y="5295"/>
                    </a:cubicBezTo>
                    <a:cubicBezTo>
                      <a:pt x="18609" y="5295"/>
                      <a:pt x="19242" y="5052"/>
                      <a:pt x="19753" y="4670"/>
                    </a:cubicBezTo>
                    <a:cubicBezTo>
                      <a:pt x="19790" y="4481"/>
                      <a:pt x="19809" y="4311"/>
                      <a:pt x="19809" y="4122"/>
                    </a:cubicBezTo>
                    <a:cubicBezTo>
                      <a:pt x="19847" y="2818"/>
                      <a:pt x="19034" y="1683"/>
                      <a:pt x="17881" y="1230"/>
                    </a:cubicBezTo>
                    <a:cubicBezTo>
                      <a:pt x="17428" y="682"/>
                      <a:pt x="16728" y="304"/>
                      <a:pt x="15934" y="285"/>
                    </a:cubicBezTo>
                    <a:cubicBezTo>
                      <a:pt x="15235" y="285"/>
                      <a:pt x="14592" y="530"/>
                      <a:pt x="14101" y="984"/>
                    </a:cubicBezTo>
                    <a:cubicBezTo>
                      <a:pt x="13647" y="701"/>
                      <a:pt x="13099" y="530"/>
                      <a:pt x="12513" y="512"/>
                    </a:cubicBezTo>
                    <a:cubicBezTo>
                      <a:pt x="12475" y="510"/>
                      <a:pt x="12437" y="509"/>
                      <a:pt x="12398" y="509"/>
                    </a:cubicBezTo>
                    <a:cubicBezTo>
                      <a:pt x="11983" y="509"/>
                      <a:pt x="11573" y="602"/>
                      <a:pt x="11209" y="757"/>
                    </a:cubicBezTo>
                    <a:cubicBezTo>
                      <a:pt x="10756" y="493"/>
                      <a:pt x="10226" y="341"/>
                      <a:pt x="9659" y="323"/>
                    </a:cubicBezTo>
                    <a:cubicBezTo>
                      <a:pt x="9187" y="323"/>
                      <a:pt x="8752" y="417"/>
                      <a:pt x="8336" y="587"/>
                    </a:cubicBezTo>
                    <a:cubicBezTo>
                      <a:pt x="8015" y="474"/>
                      <a:pt x="7694" y="398"/>
                      <a:pt x="7334" y="398"/>
                    </a:cubicBezTo>
                    <a:cubicBezTo>
                      <a:pt x="7307" y="397"/>
                      <a:pt x="7279" y="397"/>
                      <a:pt x="7251" y="397"/>
                    </a:cubicBezTo>
                    <a:cubicBezTo>
                      <a:pt x="6565" y="397"/>
                      <a:pt x="5933" y="621"/>
                      <a:pt x="5406" y="984"/>
                    </a:cubicBezTo>
                    <a:cubicBezTo>
                      <a:pt x="4934" y="398"/>
                      <a:pt x="4235" y="20"/>
                      <a:pt x="3422" y="1"/>
                    </a:cubicBezTo>
                    <a:cubicBezTo>
                      <a:pt x="3399" y="1"/>
                      <a:pt x="3377" y="0"/>
                      <a:pt x="335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9" name="Google Shape;4199;p43"/>
              <p:cNvSpPr/>
              <p:nvPr/>
            </p:nvSpPr>
            <p:spPr>
              <a:xfrm>
                <a:off x="2496350" y="1918500"/>
                <a:ext cx="92650" cy="47875"/>
              </a:xfrm>
              <a:custGeom>
                <a:rect b="b" l="l" r="r" t="t"/>
                <a:pathLst>
                  <a:path extrusionOk="0" h="1915" w="3706">
                    <a:moveTo>
                      <a:pt x="2919" y="0"/>
                    </a:moveTo>
                    <a:cubicBezTo>
                      <a:pt x="2554" y="0"/>
                      <a:pt x="2079" y="100"/>
                      <a:pt x="1588" y="296"/>
                    </a:cubicBezTo>
                    <a:cubicBezTo>
                      <a:pt x="643" y="674"/>
                      <a:pt x="0" y="1279"/>
                      <a:pt x="152" y="1657"/>
                    </a:cubicBezTo>
                    <a:cubicBezTo>
                      <a:pt x="215" y="1829"/>
                      <a:pt x="454" y="1915"/>
                      <a:pt x="789" y="1915"/>
                    </a:cubicBezTo>
                    <a:cubicBezTo>
                      <a:pt x="1151" y="1915"/>
                      <a:pt x="1627" y="1815"/>
                      <a:pt x="2117" y="1619"/>
                    </a:cubicBezTo>
                    <a:cubicBezTo>
                      <a:pt x="3062" y="1241"/>
                      <a:pt x="3705" y="636"/>
                      <a:pt x="3573" y="258"/>
                    </a:cubicBezTo>
                    <a:cubicBezTo>
                      <a:pt x="3500" y="85"/>
                      <a:pt x="3257" y="0"/>
                      <a:pt x="291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0" name="Google Shape;4200;p43"/>
              <p:cNvSpPr/>
              <p:nvPr/>
            </p:nvSpPr>
            <p:spPr>
              <a:xfrm>
                <a:off x="2679225" y="1922700"/>
                <a:ext cx="94050" cy="37575"/>
              </a:xfrm>
              <a:custGeom>
                <a:rect b="b" l="l" r="r" t="t"/>
                <a:pathLst>
                  <a:path extrusionOk="0" h="1503" w="3762">
                    <a:moveTo>
                      <a:pt x="1315" y="0"/>
                    </a:moveTo>
                    <a:cubicBezTo>
                      <a:pt x="622" y="0"/>
                      <a:pt x="100" y="182"/>
                      <a:pt x="57" y="487"/>
                    </a:cubicBezTo>
                    <a:cubicBezTo>
                      <a:pt x="0" y="884"/>
                      <a:pt x="775" y="1319"/>
                      <a:pt x="1777" y="1451"/>
                    </a:cubicBezTo>
                    <a:cubicBezTo>
                      <a:pt x="2014" y="1486"/>
                      <a:pt x="2243" y="1503"/>
                      <a:pt x="2454" y="1503"/>
                    </a:cubicBezTo>
                    <a:cubicBezTo>
                      <a:pt x="3151" y="1503"/>
                      <a:pt x="3661" y="1321"/>
                      <a:pt x="3705" y="1016"/>
                    </a:cubicBezTo>
                    <a:cubicBezTo>
                      <a:pt x="3762" y="638"/>
                      <a:pt x="3005" y="203"/>
                      <a:pt x="1985" y="52"/>
                    </a:cubicBezTo>
                    <a:cubicBezTo>
                      <a:pt x="1752" y="17"/>
                      <a:pt x="1526" y="0"/>
                      <a:pt x="131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1" name="Google Shape;4201;p43"/>
              <p:cNvSpPr/>
              <p:nvPr/>
            </p:nvSpPr>
            <p:spPr>
              <a:xfrm>
                <a:off x="2613050" y="2001950"/>
                <a:ext cx="40200" cy="23500"/>
              </a:xfrm>
              <a:custGeom>
                <a:rect b="b" l="l" r="r" t="t"/>
                <a:pathLst>
                  <a:path extrusionOk="0" h="940" w="1608">
                    <a:moveTo>
                      <a:pt x="833" y="1"/>
                    </a:moveTo>
                    <a:cubicBezTo>
                      <a:pt x="681" y="1"/>
                      <a:pt x="587" y="58"/>
                      <a:pt x="511" y="114"/>
                    </a:cubicBezTo>
                    <a:cubicBezTo>
                      <a:pt x="417" y="171"/>
                      <a:pt x="360" y="247"/>
                      <a:pt x="285" y="322"/>
                    </a:cubicBezTo>
                    <a:cubicBezTo>
                      <a:pt x="171" y="473"/>
                      <a:pt x="77" y="625"/>
                      <a:pt x="1" y="814"/>
                    </a:cubicBezTo>
                    <a:cubicBezTo>
                      <a:pt x="1" y="833"/>
                      <a:pt x="1" y="851"/>
                      <a:pt x="20" y="870"/>
                    </a:cubicBezTo>
                    <a:cubicBezTo>
                      <a:pt x="29" y="880"/>
                      <a:pt x="44" y="885"/>
                      <a:pt x="58" y="885"/>
                    </a:cubicBezTo>
                    <a:cubicBezTo>
                      <a:pt x="72" y="885"/>
                      <a:pt x="86" y="880"/>
                      <a:pt x="95" y="870"/>
                    </a:cubicBezTo>
                    <a:cubicBezTo>
                      <a:pt x="209" y="719"/>
                      <a:pt x="322" y="587"/>
                      <a:pt x="455" y="473"/>
                    </a:cubicBezTo>
                    <a:cubicBezTo>
                      <a:pt x="568" y="360"/>
                      <a:pt x="719" y="228"/>
                      <a:pt x="814" y="228"/>
                    </a:cubicBezTo>
                    <a:cubicBezTo>
                      <a:pt x="852" y="228"/>
                      <a:pt x="927" y="265"/>
                      <a:pt x="984" y="322"/>
                    </a:cubicBezTo>
                    <a:cubicBezTo>
                      <a:pt x="1059" y="360"/>
                      <a:pt x="1116" y="436"/>
                      <a:pt x="1173" y="492"/>
                    </a:cubicBezTo>
                    <a:cubicBezTo>
                      <a:pt x="1286" y="625"/>
                      <a:pt x="1400" y="776"/>
                      <a:pt x="1494" y="908"/>
                    </a:cubicBezTo>
                    <a:cubicBezTo>
                      <a:pt x="1505" y="930"/>
                      <a:pt x="1516" y="939"/>
                      <a:pt x="1531" y="939"/>
                    </a:cubicBezTo>
                    <a:cubicBezTo>
                      <a:pt x="1542" y="939"/>
                      <a:pt x="1554" y="935"/>
                      <a:pt x="1570" y="927"/>
                    </a:cubicBezTo>
                    <a:cubicBezTo>
                      <a:pt x="1589" y="927"/>
                      <a:pt x="1608" y="889"/>
                      <a:pt x="1589" y="870"/>
                    </a:cubicBezTo>
                    <a:cubicBezTo>
                      <a:pt x="1532" y="681"/>
                      <a:pt x="1437" y="530"/>
                      <a:pt x="1324" y="379"/>
                    </a:cubicBezTo>
                    <a:cubicBezTo>
                      <a:pt x="1267" y="284"/>
                      <a:pt x="1211" y="209"/>
                      <a:pt x="1135" y="152"/>
                    </a:cubicBezTo>
                    <a:cubicBezTo>
                      <a:pt x="1059" y="76"/>
                      <a:pt x="965" y="1"/>
                      <a:pt x="83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2" name="Google Shape;4202;p43"/>
              <p:cNvSpPr/>
              <p:nvPr/>
            </p:nvSpPr>
            <p:spPr>
              <a:xfrm>
                <a:off x="2595100" y="2055175"/>
                <a:ext cx="79900" cy="21950"/>
              </a:xfrm>
              <a:custGeom>
                <a:rect b="b" l="l" r="r" t="t"/>
                <a:pathLst>
                  <a:path extrusionOk="0" h="878" w="3196">
                    <a:moveTo>
                      <a:pt x="1419" y="0"/>
                    </a:moveTo>
                    <a:cubicBezTo>
                      <a:pt x="541" y="0"/>
                      <a:pt x="1" y="178"/>
                      <a:pt x="1" y="178"/>
                    </a:cubicBezTo>
                    <a:cubicBezTo>
                      <a:pt x="1" y="178"/>
                      <a:pt x="20" y="461"/>
                      <a:pt x="171" y="802"/>
                    </a:cubicBezTo>
                    <a:cubicBezTo>
                      <a:pt x="509" y="734"/>
                      <a:pt x="940" y="676"/>
                      <a:pt x="1430" y="676"/>
                    </a:cubicBezTo>
                    <a:cubicBezTo>
                      <a:pt x="1900" y="676"/>
                      <a:pt x="2423" y="729"/>
                      <a:pt x="2968" y="877"/>
                    </a:cubicBezTo>
                    <a:cubicBezTo>
                      <a:pt x="3138" y="556"/>
                      <a:pt x="3195" y="235"/>
                      <a:pt x="3195" y="235"/>
                    </a:cubicBezTo>
                    <a:cubicBezTo>
                      <a:pt x="2519" y="57"/>
                      <a:pt x="1915" y="0"/>
                      <a:pt x="141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3" name="Google Shape;4203;p43"/>
              <p:cNvSpPr/>
              <p:nvPr/>
            </p:nvSpPr>
            <p:spPr>
              <a:xfrm>
                <a:off x="2599350" y="2072075"/>
                <a:ext cx="69975" cy="26800"/>
              </a:xfrm>
              <a:custGeom>
                <a:rect b="b" l="l" r="r" t="t"/>
                <a:pathLst>
                  <a:path extrusionOk="0" h="1072" w="2799">
                    <a:moveTo>
                      <a:pt x="1260" y="0"/>
                    </a:moveTo>
                    <a:cubicBezTo>
                      <a:pt x="770" y="0"/>
                      <a:pt x="339" y="58"/>
                      <a:pt x="1" y="126"/>
                    </a:cubicBezTo>
                    <a:cubicBezTo>
                      <a:pt x="190" y="541"/>
                      <a:pt x="568" y="1052"/>
                      <a:pt x="1381" y="1071"/>
                    </a:cubicBezTo>
                    <a:cubicBezTo>
                      <a:pt x="1396" y="1071"/>
                      <a:pt x="1411" y="1071"/>
                      <a:pt x="1425" y="1071"/>
                    </a:cubicBezTo>
                    <a:cubicBezTo>
                      <a:pt x="2172" y="1071"/>
                      <a:pt x="2576" y="609"/>
                      <a:pt x="2798" y="201"/>
                    </a:cubicBezTo>
                    <a:cubicBezTo>
                      <a:pt x="2253" y="53"/>
                      <a:pt x="1730" y="0"/>
                      <a:pt x="126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4" name="Google Shape;4204;p43"/>
              <p:cNvSpPr/>
              <p:nvPr/>
            </p:nvSpPr>
            <p:spPr>
              <a:xfrm>
                <a:off x="2526125" y="1980025"/>
                <a:ext cx="57675" cy="34250"/>
              </a:xfrm>
              <a:custGeom>
                <a:rect b="b" l="l" r="r" t="t"/>
                <a:pathLst>
                  <a:path extrusionOk="0" h="1370" w="2307">
                    <a:moveTo>
                      <a:pt x="1128" y="0"/>
                    </a:moveTo>
                    <a:cubicBezTo>
                      <a:pt x="854" y="0"/>
                      <a:pt x="591" y="95"/>
                      <a:pt x="397" y="273"/>
                    </a:cubicBezTo>
                    <a:cubicBezTo>
                      <a:pt x="151" y="462"/>
                      <a:pt x="0" y="764"/>
                      <a:pt x="0" y="1067"/>
                    </a:cubicBezTo>
                    <a:cubicBezTo>
                      <a:pt x="0" y="1086"/>
                      <a:pt x="19" y="1124"/>
                      <a:pt x="57" y="1124"/>
                    </a:cubicBezTo>
                    <a:cubicBezTo>
                      <a:pt x="76" y="1124"/>
                      <a:pt x="114" y="1105"/>
                      <a:pt x="114" y="1086"/>
                    </a:cubicBezTo>
                    <a:cubicBezTo>
                      <a:pt x="170" y="821"/>
                      <a:pt x="321" y="594"/>
                      <a:pt x="529" y="443"/>
                    </a:cubicBezTo>
                    <a:cubicBezTo>
                      <a:pt x="716" y="307"/>
                      <a:pt x="934" y="232"/>
                      <a:pt x="1154" y="232"/>
                    </a:cubicBezTo>
                    <a:cubicBezTo>
                      <a:pt x="1179" y="232"/>
                      <a:pt x="1204" y="233"/>
                      <a:pt x="1229" y="235"/>
                    </a:cubicBezTo>
                    <a:cubicBezTo>
                      <a:pt x="1493" y="273"/>
                      <a:pt x="1720" y="386"/>
                      <a:pt x="1890" y="575"/>
                    </a:cubicBezTo>
                    <a:cubicBezTo>
                      <a:pt x="2060" y="783"/>
                      <a:pt x="2155" y="1029"/>
                      <a:pt x="2155" y="1313"/>
                    </a:cubicBezTo>
                    <a:cubicBezTo>
                      <a:pt x="2136" y="1332"/>
                      <a:pt x="2155" y="1350"/>
                      <a:pt x="2193" y="1369"/>
                    </a:cubicBezTo>
                    <a:cubicBezTo>
                      <a:pt x="2212" y="1369"/>
                      <a:pt x="2249" y="1350"/>
                      <a:pt x="2249" y="1313"/>
                    </a:cubicBezTo>
                    <a:cubicBezTo>
                      <a:pt x="2306" y="1029"/>
                      <a:pt x="2231" y="708"/>
                      <a:pt x="2041" y="462"/>
                    </a:cubicBezTo>
                    <a:cubicBezTo>
                      <a:pt x="1871" y="216"/>
                      <a:pt x="1569" y="46"/>
                      <a:pt x="1267" y="8"/>
                    </a:cubicBezTo>
                    <a:cubicBezTo>
                      <a:pt x="1220" y="3"/>
                      <a:pt x="1174" y="0"/>
                      <a:pt x="112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5" name="Google Shape;4205;p43"/>
              <p:cNvSpPr/>
              <p:nvPr/>
            </p:nvSpPr>
            <p:spPr>
              <a:xfrm>
                <a:off x="2677800" y="1982575"/>
                <a:ext cx="57675" cy="31700"/>
              </a:xfrm>
              <a:custGeom>
                <a:rect b="b" l="l" r="r" t="t"/>
                <a:pathLst>
                  <a:path extrusionOk="0" h="1268" w="2307">
                    <a:moveTo>
                      <a:pt x="1172" y="1"/>
                    </a:moveTo>
                    <a:cubicBezTo>
                      <a:pt x="851" y="1"/>
                      <a:pt x="549" y="133"/>
                      <a:pt x="322" y="360"/>
                    </a:cubicBezTo>
                    <a:cubicBezTo>
                      <a:pt x="114" y="568"/>
                      <a:pt x="0" y="889"/>
                      <a:pt x="19" y="1192"/>
                    </a:cubicBezTo>
                    <a:cubicBezTo>
                      <a:pt x="38" y="1211"/>
                      <a:pt x="57" y="1230"/>
                      <a:pt x="76" y="1230"/>
                    </a:cubicBezTo>
                    <a:cubicBezTo>
                      <a:pt x="83" y="1233"/>
                      <a:pt x="90" y="1235"/>
                      <a:pt x="96" y="1235"/>
                    </a:cubicBezTo>
                    <a:cubicBezTo>
                      <a:pt x="120" y="1235"/>
                      <a:pt x="133" y="1207"/>
                      <a:pt x="133" y="1192"/>
                    </a:cubicBezTo>
                    <a:cubicBezTo>
                      <a:pt x="171" y="927"/>
                      <a:pt x="284" y="681"/>
                      <a:pt x="473" y="511"/>
                    </a:cubicBezTo>
                    <a:cubicBezTo>
                      <a:pt x="662" y="341"/>
                      <a:pt x="908" y="247"/>
                      <a:pt x="1172" y="247"/>
                    </a:cubicBezTo>
                    <a:cubicBezTo>
                      <a:pt x="1418" y="247"/>
                      <a:pt x="1664" y="341"/>
                      <a:pt x="1853" y="511"/>
                    </a:cubicBezTo>
                    <a:cubicBezTo>
                      <a:pt x="2042" y="681"/>
                      <a:pt x="2155" y="946"/>
                      <a:pt x="2174" y="1211"/>
                    </a:cubicBezTo>
                    <a:cubicBezTo>
                      <a:pt x="2174" y="1230"/>
                      <a:pt x="2193" y="1248"/>
                      <a:pt x="2231" y="1267"/>
                    </a:cubicBezTo>
                    <a:cubicBezTo>
                      <a:pt x="2250" y="1267"/>
                      <a:pt x="2288" y="1248"/>
                      <a:pt x="2288" y="1211"/>
                    </a:cubicBezTo>
                    <a:cubicBezTo>
                      <a:pt x="2306" y="908"/>
                      <a:pt x="2212" y="606"/>
                      <a:pt x="1985" y="379"/>
                    </a:cubicBezTo>
                    <a:cubicBezTo>
                      <a:pt x="1796" y="152"/>
                      <a:pt x="1475" y="1"/>
                      <a:pt x="117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6" name="Google Shape;4206;p43"/>
              <p:cNvSpPr/>
              <p:nvPr/>
            </p:nvSpPr>
            <p:spPr>
              <a:xfrm>
                <a:off x="2605500" y="2306275"/>
                <a:ext cx="255200" cy="241200"/>
              </a:xfrm>
              <a:custGeom>
                <a:rect b="b" l="l" r="r" t="t"/>
                <a:pathLst>
                  <a:path extrusionOk="0" h="9648" w="10208">
                    <a:moveTo>
                      <a:pt x="7436" y="2246"/>
                    </a:moveTo>
                    <a:cubicBezTo>
                      <a:pt x="8225" y="2246"/>
                      <a:pt x="8931" y="2812"/>
                      <a:pt x="9111" y="3648"/>
                    </a:cubicBezTo>
                    <a:cubicBezTo>
                      <a:pt x="9338" y="4593"/>
                      <a:pt x="8771" y="5538"/>
                      <a:pt x="7845" y="5746"/>
                    </a:cubicBezTo>
                    <a:cubicBezTo>
                      <a:pt x="7750" y="5765"/>
                      <a:pt x="7637" y="5784"/>
                      <a:pt x="7542" y="5784"/>
                    </a:cubicBezTo>
                    <a:cubicBezTo>
                      <a:pt x="7240" y="4820"/>
                      <a:pt x="6881" y="3573"/>
                      <a:pt x="6578" y="2476"/>
                    </a:cubicBezTo>
                    <a:cubicBezTo>
                      <a:pt x="6729" y="2382"/>
                      <a:pt x="6900" y="2325"/>
                      <a:pt x="7070" y="2287"/>
                    </a:cubicBezTo>
                    <a:cubicBezTo>
                      <a:pt x="7193" y="2260"/>
                      <a:pt x="7315" y="2246"/>
                      <a:pt x="7436" y="2246"/>
                    </a:cubicBezTo>
                    <a:close/>
                    <a:moveTo>
                      <a:pt x="5898" y="0"/>
                    </a:moveTo>
                    <a:lnTo>
                      <a:pt x="1" y="1456"/>
                    </a:lnTo>
                    <a:lnTo>
                      <a:pt x="1456" y="8638"/>
                    </a:lnTo>
                    <a:cubicBezTo>
                      <a:pt x="1456" y="8638"/>
                      <a:pt x="1456" y="8657"/>
                      <a:pt x="1475" y="8695"/>
                    </a:cubicBezTo>
                    <a:cubicBezTo>
                      <a:pt x="1509" y="8900"/>
                      <a:pt x="1698" y="9647"/>
                      <a:pt x="2406" y="9647"/>
                    </a:cubicBezTo>
                    <a:cubicBezTo>
                      <a:pt x="2481" y="9647"/>
                      <a:pt x="2561" y="9639"/>
                      <a:pt x="2647" y="9621"/>
                    </a:cubicBezTo>
                    <a:cubicBezTo>
                      <a:pt x="3667" y="9394"/>
                      <a:pt x="7561" y="8525"/>
                      <a:pt x="7561" y="8525"/>
                    </a:cubicBezTo>
                    <a:cubicBezTo>
                      <a:pt x="7561" y="8525"/>
                      <a:pt x="8449" y="8317"/>
                      <a:pt x="7920" y="6918"/>
                    </a:cubicBezTo>
                    <a:cubicBezTo>
                      <a:pt x="7882" y="6824"/>
                      <a:pt x="7845" y="6710"/>
                      <a:pt x="7807" y="6597"/>
                    </a:cubicBezTo>
                    <a:cubicBezTo>
                      <a:pt x="7882" y="6578"/>
                      <a:pt x="7958" y="6578"/>
                      <a:pt x="8034" y="6559"/>
                    </a:cubicBezTo>
                    <a:cubicBezTo>
                      <a:pt x="9376" y="6257"/>
                      <a:pt x="10207" y="4877"/>
                      <a:pt x="9905" y="3459"/>
                    </a:cubicBezTo>
                    <a:cubicBezTo>
                      <a:pt x="9626" y="2245"/>
                      <a:pt x="8578" y="1415"/>
                      <a:pt x="7428" y="1415"/>
                    </a:cubicBezTo>
                    <a:cubicBezTo>
                      <a:pt x="7254" y="1415"/>
                      <a:pt x="7077" y="1435"/>
                      <a:pt x="6900" y="1475"/>
                    </a:cubicBezTo>
                    <a:cubicBezTo>
                      <a:pt x="6692" y="1512"/>
                      <a:pt x="6522" y="1569"/>
                      <a:pt x="6351" y="1664"/>
                    </a:cubicBezTo>
                    <a:cubicBezTo>
                      <a:pt x="6087" y="700"/>
                      <a:pt x="5898" y="0"/>
                      <a:pt x="589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7" name="Google Shape;4207;p43"/>
              <p:cNvSpPr/>
              <p:nvPr/>
            </p:nvSpPr>
            <p:spPr>
              <a:xfrm>
                <a:off x="2626300" y="2359200"/>
                <a:ext cx="173425" cy="166550"/>
              </a:xfrm>
              <a:custGeom>
                <a:rect b="b" l="l" r="r" t="t"/>
                <a:pathLst>
                  <a:path extrusionOk="0" h="6662" w="6937">
                    <a:moveTo>
                      <a:pt x="5141" y="0"/>
                    </a:moveTo>
                    <a:cubicBezTo>
                      <a:pt x="3459" y="378"/>
                      <a:pt x="1739" y="700"/>
                      <a:pt x="0" y="1002"/>
                    </a:cubicBezTo>
                    <a:lnTo>
                      <a:pt x="151" y="1720"/>
                    </a:lnTo>
                    <a:lnTo>
                      <a:pt x="1002" y="5954"/>
                    </a:lnTo>
                    <a:cubicBezTo>
                      <a:pt x="1002" y="5954"/>
                      <a:pt x="1002" y="6030"/>
                      <a:pt x="1040" y="6143"/>
                    </a:cubicBezTo>
                    <a:cubicBezTo>
                      <a:pt x="1121" y="6354"/>
                      <a:pt x="1299" y="6662"/>
                      <a:pt x="1730" y="6662"/>
                    </a:cubicBezTo>
                    <a:cubicBezTo>
                      <a:pt x="1801" y="6662"/>
                      <a:pt x="1880" y="6653"/>
                      <a:pt x="1966" y="6635"/>
                    </a:cubicBezTo>
                    <a:cubicBezTo>
                      <a:pt x="2854" y="6427"/>
                      <a:pt x="6181" y="5689"/>
                      <a:pt x="6181" y="5689"/>
                    </a:cubicBezTo>
                    <a:cubicBezTo>
                      <a:pt x="6181" y="5689"/>
                      <a:pt x="6937" y="5519"/>
                      <a:pt x="6540" y="4518"/>
                    </a:cubicBezTo>
                    <a:cubicBezTo>
                      <a:pt x="6427" y="4234"/>
                      <a:pt x="6275" y="3780"/>
                      <a:pt x="6105" y="3289"/>
                    </a:cubicBezTo>
                    <a:cubicBezTo>
                      <a:pt x="5765" y="2174"/>
                      <a:pt x="5349" y="737"/>
                      <a:pt x="51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8" name="Google Shape;4208;p43"/>
              <p:cNvSpPr/>
              <p:nvPr/>
            </p:nvSpPr>
            <p:spPr>
              <a:xfrm>
                <a:off x="2619675" y="2318075"/>
                <a:ext cx="135175" cy="66175"/>
              </a:xfrm>
              <a:custGeom>
                <a:rect b="b" l="l" r="r" t="t"/>
                <a:pathLst>
                  <a:path extrusionOk="0" h="2647" w="5407">
                    <a:moveTo>
                      <a:pt x="5009" y="1"/>
                    </a:moveTo>
                    <a:lnTo>
                      <a:pt x="1" y="1399"/>
                    </a:lnTo>
                    <a:lnTo>
                      <a:pt x="38" y="1475"/>
                    </a:lnTo>
                    <a:lnTo>
                      <a:pt x="227" y="2401"/>
                    </a:lnTo>
                    <a:lnTo>
                      <a:pt x="265" y="2647"/>
                    </a:lnTo>
                    <a:cubicBezTo>
                      <a:pt x="2004" y="2345"/>
                      <a:pt x="3724" y="2023"/>
                      <a:pt x="5406" y="1664"/>
                    </a:cubicBezTo>
                    <a:cubicBezTo>
                      <a:pt x="5331" y="1362"/>
                      <a:pt x="5274" y="1173"/>
                      <a:pt x="5274" y="1173"/>
                    </a:cubicBezTo>
                    <a:lnTo>
                      <a:pt x="5009"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9" name="Google Shape;4209;p43"/>
              <p:cNvSpPr/>
              <p:nvPr/>
            </p:nvSpPr>
            <p:spPr>
              <a:xfrm>
                <a:off x="2700000" y="2394075"/>
                <a:ext cx="10425" cy="9650"/>
              </a:xfrm>
              <a:custGeom>
                <a:rect b="b" l="l" r="r" t="t"/>
                <a:pathLst>
                  <a:path extrusionOk="0" h="386" w="417">
                    <a:moveTo>
                      <a:pt x="206" y="1"/>
                    </a:moveTo>
                    <a:cubicBezTo>
                      <a:pt x="194" y="1"/>
                      <a:pt x="183" y="2"/>
                      <a:pt x="171" y="4"/>
                    </a:cubicBezTo>
                    <a:cubicBezTo>
                      <a:pt x="76" y="42"/>
                      <a:pt x="1" y="136"/>
                      <a:pt x="20" y="250"/>
                    </a:cubicBezTo>
                    <a:cubicBezTo>
                      <a:pt x="53" y="332"/>
                      <a:pt x="129" y="386"/>
                      <a:pt x="223" y="386"/>
                    </a:cubicBezTo>
                    <a:cubicBezTo>
                      <a:pt x="236" y="386"/>
                      <a:pt x="251" y="384"/>
                      <a:pt x="265" y="382"/>
                    </a:cubicBezTo>
                    <a:cubicBezTo>
                      <a:pt x="360" y="363"/>
                      <a:pt x="417" y="268"/>
                      <a:pt x="398" y="155"/>
                    </a:cubicBezTo>
                    <a:cubicBezTo>
                      <a:pt x="381" y="70"/>
                      <a:pt x="303" y="1"/>
                      <a:pt x="20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0" name="Google Shape;4210;p43"/>
              <p:cNvSpPr/>
              <p:nvPr/>
            </p:nvSpPr>
            <p:spPr>
              <a:xfrm>
                <a:off x="2730725" y="2364650"/>
                <a:ext cx="17500" cy="16025"/>
              </a:xfrm>
              <a:custGeom>
                <a:rect b="b" l="l" r="r" t="t"/>
                <a:pathLst>
                  <a:path extrusionOk="0" h="641" w="700">
                    <a:moveTo>
                      <a:pt x="358" y="1"/>
                    </a:moveTo>
                    <a:cubicBezTo>
                      <a:pt x="334" y="1"/>
                      <a:pt x="309" y="3"/>
                      <a:pt x="284" y="9"/>
                    </a:cubicBezTo>
                    <a:cubicBezTo>
                      <a:pt x="114" y="47"/>
                      <a:pt x="0" y="217"/>
                      <a:pt x="38" y="387"/>
                    </a:cubicBezTo>
                    <a:cubicBezTo>
                      <a:pt x="71" y="535"/>
                      <a:pt x="204" y="640"/>
                      <a:pt x="350" y="640"/>
                    </a:cubicBezTo>
                    <a:cubicBezTo>
                      <a:pt x="372" y="640"/>
                      <a:pt x="394" y="638"/>
                      <a:pt x="416" y="633"/>
                    </a:cubicBezTo>
                    <a:cubicBezTo>
                      <a:pt x="605" y="595"/>
                      <a:pt x="700" y="425"/>
                      <a:pt x="662" y="255"/>
                    </a:cubicBezTo>
                    <a:cubicBezTo>
                      <a:pt x="630" y="93"/>
                      <a:pt x="501" y="1"/>
                      <a:pt x="35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1" name="Google Shape;4211;p43"/>
              <p:cNvSpPr/>
              <p:nvPr/>
            </p:nvSpPr>
            <p:spPr>
              <a:xfrm>
                <a:off x="2745375" y="2434125"/>
                <a:ext cx="13250" cy="12100"/>
              </a:xfrm>
              <a:custGeom>
                <a:rect b="b" l="l" r="r" t="t"/>
                <a:pathLst>
                  <a:path extrusionOk="0" h="484" w="530">
                    <a:moveTo>
                      <a:pt x="268" y="0"/>
                    </a:moveTo>
                    <a:cubicBezTo>
                      <a:pt x="248" y="0"/>
                      <a:pt x="228" y="3"/>
                      <a:pt x="208" y="8"/>
                    </a:cubicBezTo>
                    <a:cubicBezTo>
                      <a:pt x="95" y="46"/>
                      <a:pt x="0" y="160"/>
                      <a:pt x="38" y="292"/>
                    </a:cubicBezTo>
                    <a:cubicBezTo>
                      <a:pt x="55" y="411"/>
                      <a:pt x="164" y="484"/>
                      <a:pt x="281" y="484"/>
                    </a:cubicBezTo>
                    <a:cubicBezTo>
                      <a:pt x="295" y="484"/>
                      <a:pt x="308" y="483"/>
                      <a:pt x="322" y="481"/>
                    </a:cubicBezTo>
                    <a:cubicBezTo>
                      <a:pt x="454" y="443"/>
                      <a:pt x="530" y="330"/>
                      <a:pt x="511" y="197"/>
                    </a:cubicBezTo>
                    <a:cubicBezTo>
                      <a:pt x="479" y="85"/>
                      <a:pt x="378" y="0"/>
                      <a:pt x="26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2" name="Google Shape;4212;p43"/>
              <p:cNvSpPr/>
              <p:nvPr/>
            </p:nvSpPr>
            <p:spPr>
              <a:xfrm>
                <a:off x="2729775" y="2475825"/>
                <a:ext cx="11850" cy="11050"/>
              </a:xfrm>
              <a:custGeom>
                <a:rect b="b" l="l" r="r" t="t"/>
                <a:pathLst>
                  <a:path extrusionOk="0" h="442" w="474">
                    <a:moveTo>
                      <a:pt x="225" y="1"/>
                    </a:moveTo>
                    <a:cubicBezTo>
                      <a:pt x="213" y="1"/>
                      <a:pt x="201" y="2"/>
                      <a:pt x="190" y="4"/>
                    </a:cubicBezTo>
                    <a:cubicBezTo>
                      <a:pt x="76" y="42"/>
                      <a:pt x="1" y="155"/>
                      <a:pt x="20" y="268"/>
                    </a:cubicBezTo>
                    <a:cubicBezTo>
                      <a:pt x="36" y="370"/>
                      <a:pt x="145" y="441"/>
                      <a:pt x="249" y="441"/>
                    </a:cubicBezTo>
                    <a:cubicBezTo>
                      <a:pt x="261" y="441"/>
                      <a:pt x="272" y="440"/>
                      <a:pt x="284" y="439"/>
                    </a:cubicBezTo>
                    <a:cubicBezTo>
                      <a:pt x="398" y="401"/>
                      <a:pt x="473" y="287"/>
                      <a:pt x="454" y="174"/>
                    </a:cubicBezTo>
                    <a:cubicBezTo>
                      <a:pt x="420" y="72"/>
                      <a:pt x="326" y="1"/>
                      <a:pt x="2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3" name="Google Shape;4213;p43"/>
              <p:cNvSpPr/>
              <p:nvPr/>
            </p:nvSpPr>
            <p:spPr>
              <a:xfrm>
                <a:off x="2664575" y="2484825"/>
                <a:ext cx="10875" cy="10550"/>
              </a:xfrm>
              <a:custGeom>
                <a:rect b="b" l="l" r="r" t="t"/>
                <a:pathLst>
                  <a:path extrusionOk="0" h="422" w="435">
                    <a:moveTo>
                      <a:pt x="205" y="0"/>
                    </a:moveTo>
                    <a:cubicBezTo>
                      <a:pt x="194" y="0"/>
                      <a:pt x="182" y="1"/>
                      <a:pt x="170" y="3"/>
                    </a:cubicBezTo>
                    <a:cubicBezTo>
                      <a:pt x="57" y="41"/>
                      <a:pt x="0" y="154"/>
                      <a:pt x="19" y="249"/>
                    </a:cubicBezTo>
                    <a:cubicBezTo>
                      <a:pt x="36" y="350"/>
                      <a:pt x="129" y="422"/>
                      <a:pt x="230" y="422"/>
                    </a:cubicBezTo>
                    <a:cubicBezTo>
                      <a:pt x="241" y="422"/>
                      <a:pt x="253" y="421"/>
                      <a:pt x="265" y="419"/>
                    </a:cubicBezTo>
                    <a:cubicBezTo>
                      <a:pt x="378" y="381"/>
                      <a:pt x="435" y="268"/>
                      <a:pt x="416" y="173"/>
                    </a:cubicBezTo>
                    <a:cubicBezTo>
                      <a:pt x="399" y="71"/>
                      <a:pt x="306" y="0"/>
                      <a:pt x="20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4" name="Google Shape;4214;p43"/>
              <p:cNvSpPr/>
              <p:nvPr/>
            </p:nvSpPr>
            <p:spPr>
              <a:xfrm>
                <a:off x="2649450" y="2386500"/>
                <a:ext cx="9475" cy="8725"/>
              </a:xfrm>
              <a:custGeom>
                <a:rect b="b" l="l" r="r" t="t"/>
                <a:pathLst>
                  <a:path extrusionOk="0" h="349" w="379">
                    <a:moveTo>
                      <a:pt x="188" y="1"/>
                    </a:moveTo>
                    <a:cubicBezTo>
                      <a:pt x="176" y="1"/>
                      <a:pt x="164" y="2"/>
                      <a:pt x="152" y="4"/>
                    </a:cubicBezTo>
                    <a:cubicBezTo>
                      <a:pt x="76" y="23"/>
                      <a:pt x="0" y="118"/>
                      <a:pt x="38" y="212"/>
                    </a:cubicBezTo>
                    <a:cubicBezTo>
                      <a:pt x="55" y="295"/>
                      <a:pt x="114" y="348"/>
                      <a:pt x="192" y="348"/>
                    </a:cubicBezTo>
                    <a:cubicBezTo>
                      <a:pt x="203" y="348"/>
                      <a:pt x="215" y="347"/>
                      <a:pt x="227" y="345"/>
                    </a:cubicBezTo>
                    <a:cubicBezTo>
                      <a:pt x="322" y="326"/>
                      <a:pt x="378" y="231"/>
                      <a:pt x="360" y="137"/>
                    </a:cubicBezTo>
                    <a:cubicBezTo>
                      <a:pt x="343" y="54"/>
                      <a:pt x="269" y="1"/>
                      <a:pt x="1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5" name="Google Shape;4215;p43"/>
              <p:cNvSpPr/>
              <p:nvPr/>
            </p:nvSpPr>
            <p:spPr>
              <a:xfrm>
                <a:off x="2678275" y="2432250"/>
                <a:ext cx="17500" cy="15975"/>
              </a:xfrm>
              <a:custGeom>
                <a:rect b="b" l="l" r="r" t="t"/>
                <a:pathLst>
                  <a:path extrusionOk="0" h="639" w="700">
                    <a:moveTo>
                      <a:pt x="350" y="1"/>
                    </a:moveTo>
                    <a:cubicBezTo>
                      <a:pt x="328" y="1"/>
                      <a:pt x="306" y="3"/>
                      <a:pt x="284" y="8"/>
                    </a:cubicBezTo>
                    <a:cubicBezTo>
                      <a:pt x="114" y="46"/>
                      <a:pt x="0" y="216"/>
                      <a:pt x="38" y="386"/>
                    </a:cubicBezTo>
                    <a:cubicBezTo>
                      <a:pt x="71" y="534"/>
                      <a:pt x="204" y="639"/>
                      <a:pt x="350" y="639"/>
                    </a:cubicBezTo>
                    <a:cubicBezTo>
                      <a:pt x="372" y="639"/>
                      <a:pt x="394" y="637"/>
                      <a:pt x="416" y="632"/>
                    </a:cubicBezTo>
                    <a:cubicBezTo>
                      <a:pt x="586" y="594"/>
                      <a:pt x="700" y="424"/>
                      <a:pt x="662" y="254"/>
                    </a:cubicBezTo>
                    <a:cubicBezTo>
                      <a:pt x="629" y="106"/>
                      <a:pt x="496" y="1"/>
                      <a:pt x="35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6" name="Google Shape;4216;p43"/>
              <p:cNvSpPr/>
              <p:nvPr/>
            </p:nvSpPr>
            <p:spPr>
              <a:xfrm>
                <a:off x="2716550" y="2336975"/>
                <a:ext cx="47275" cy="179125"/>
              </a:xfrm>
              <a:custGeom>
                <a:rect b="b" l="l" r="r" t="t"/>
                <a:pathLst>
                  <a:path extrusionOk="0" h="7165" w="1891">
                    <a:moveTo>
                      <a:pt x="435" y="1"/>
                    </a:moveTo>
                    <a:lnTo>
                      <a:pt x="0" y="76"/>
                    </a:lnTo>
                    <a:lnTo>
                      <a:pt x="1437" y="7164"/>
                    </a:lnTo>
                    <a:lnTo>
                      <a:pt x="1891" y="7070"/>
                    </a:lnTo>
                    <a:lnTo>
                      <a:pt x="435"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7" name="Google Shape;4217;p43"/>
              <p:cNvSpPr/>
              <p:nvPr/>
            </p:nvSpPr>
            <p:spPr>
              <a:xfrm>
                <a:off x="2646150" y="2351150"/>
                <a:ext cx="47275" cy="179125"/>
              </a:xfrm>
              <a:custGeom>
                <a:rect b="b" l="l" r="r" t="t"/>
                <a:pathLst>
                  <a:path extrusionOk="0" h="7165" w="1891">
                    <a:moveTo>
                      <a:pt x="435" y="1"/>
                    </a:moveTo>
                    <a:lnTo>
                      <a:pt x="0" y="95"/>
                    </a:lnTo>
                    <a:lnTo>
                      <a:pt x="1437" y="7164"/>
                    </a:lnTo>
                    <a:lnTo>
                      <a:pt x="1890" y="7089"/>
                    </a:lnTo>
                    <a:lnTo>
                      <a:pt x="435"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8" name="Google Shape;4218;p43"/>
              <p:cNvSpPr/>
              <p:nvPr/>
            </p:nvSpPr>
            <p:spPr>
              <a:xfrm>
                <a:off x="2588500" y="2275550"/>
                <a:ext cx="177225" cy="88450"/>
              </a:xfrm>
              <a:custGeom>
                <a:rect b="b" l="l" r="r" t="t"/>
                <a:pathLst>
                  <a:path extrusionOk="0" h="3538" w="7089">
                    <a:moveTo>
                      <a:pt x="6729" y="1"/>
                    </a:moveTo>
                    <a:cubicBezTo>
                      <a:pt x="6710" y="76"/>
                      <a:pt x="6710" y="133"/>
                      <a:pt x="6672" y="190"/>
                    </a:cubicBezTo>
                    <a:cubicBezTo>
                      <a:pt x="6710" y="265"/>
                      <a:pt x="6748" y="341"/>
                      <a:pt x="6748" y="416"/>
                    </a:cubicBezTo>
                    <a:cubicBezTo>
                      <a:pt x="6880" y="946"/>
                      <a:pt x="6540" y="1456"/>
                      <a:pt x="6011" y="1588"/>
                    </a:cubicBezTo>
                    <a:lnTo>
                      <a:pt x="5935" y="1588"/>
                    </a:lnTo>
                    <a:cubicBezTo>
                      <a:pt x="6030" y="2023"/>
                      <a:pt x="5765" y="2439"/>
                      <a:pt x="5330" y="2533"/>
                    </a:cubicBezTo>
                    <a:cubicBezTo>
                      <a:pt x="5273" y="2548"/>
                      <a:pt x="5215" y="2555"/>
                      <a:pt x="5157" y="2555"/>
                    </a:cubicBezTo>
                    <a:cubicBezTo>
                      <a:pt x="4911" y="2555"/>
                      <a:pt x="4674" y="2430"/>
                      <a:pt x="4536" y="2231"/>
                    </a:cubicBezTo>
                    <a:cubicBezTo>
                      <a:pt x="4480" y="2250"/>
                      <a:pt x="4423" y="2269"/>
                      <a:pt x="4366" y="2288"/>
                    </a:cubicBezTo>
                    <a:cubicBezTo>
                      <a:pt x="4296" y="2302"/>
                      <a:pt x="4225" y="2309"/>
                      <a:pt x="4156" y="2309"/>
                    </a:cubicBezTo>
                    <a:cubicBezTo>
                      <a:pt x="3853" y="2309"/>
                      <a:pt x="3568" y="2178"/>
                      <a:pt x="3383" y="1947"/>
                    </a:cubicBezTo>
                    <a:cubicBezTo>
                      <a:pt x="3289" y="2288"/>
                      <a:pt x="3024" y="2571"/>
                      <a:pt x="2646" y="2647"/>
                    </a:cubicBezTo>
                    <a:cubicBezTo>
                      <a:pt x="2578" y="2663"/>
                      <a:pt x="2511" y="2670"/>
                      <a:pt x="2443" y="2670"/>
                    </a:cubicBezTo>
                    <a:cubicBezTo>
                      <a:pt x="2193" y="2670"/>
                      <a:pt x="1952" y="2565"/>
                      <a:pt x="1758" y="2401"/>
                    </a:cubicBezTo>
                    <a:cubicBezTo>
                      <a:pt x="1626" y="2647"/>
                      <a:pt x="1380" y="2836"/>
                      <a:pt x="1096" y="2893"/>
                    </a:cubicBezTo>
                    <a:cubicBezTo>
                      <a:pt x="1016" y="2910"/>
                      <a:pt x="935" y="2919"/>
                      <a:pt x="857" y="2919"/>
                    </a:cubicBezTo>
                    <a:cubicBezTo>
                      <a:pt x="513" y="2919"/>
                      <a:pt x="200" y="2757"/>
                      <a:pt x="0" y="2496"/>
                    </a:cubicBezTo>
                    <a:lnTo>
                      <a:pt x="0" y="2496"/>
                    </a:lnTo>
                    <a:cubicBezTo>
                      <a:pt x="0" y="2571"/>
                      <a:pt x="19" y="2628"/>
                      <a:pt x="38" y="2704"/>
                    </a:cubicBezTo>
                    <a:cubicBezTo>
                      <a:pt x="154" y="3200"/>
                      <a:pt x="603" y="3537"/>
                      <a:pt x="1094" y="3537"/>
                    </a:cubicBezTo>
                    <a:cubicBezTo>
                      <a:pt x="1163" y="3537"/>
                      <a:pt x="1234" y="3530"/>
                      <a:pt x="1304" y="3516"/>
                    </a:cubicBezTo>
                    <a:cubicBezTo>
                      <a:pt x="1588" y="3441"/>
                      <a:pt x="1834" y="3252"/>
                      <a:pt x="1985" y="3025"/>
                    </a:cubicBezTo>
                    <a:cubicBezTo>
                      <a:pt x="2159" y="3185"/>
                      <a:pt x="2389" y="3278"/>
                      <a:pt x="2633" y="3278"/>
                    </a:cubicBezTo>
                    <a:cubicBezTo>
                      <a:pt x="2706" y="3278"/>
                      <a:pt x="2780" y="3269"/>
                      <a:pt x="2854" y="3252"/>
                    </a:cubicBezTo>
                    <a:cubicBezTo>
                      <a:pt x="3232" y="3176"/>
                      <a:pt x="3497" y="2893"/>
                      <a:pt x="3591" y="2571"/>
                    </a:cubicBezTo>
                    <a:cubicBezTo>
                      <a:pt x="3772" y="2782"/>
                      <a:pt x="4049" y="2921"/>
                      <a:pt x="4345" y="2921"/>
                    </a:cubicBezTo>
                    <a:cubicBezTo>
                      <a:pt x="4420" y="2921"/>
                      <a:pt x="4497" y="2912"/>
                      <a:pt x="4574" y="2893"/>
                    </a:cubicBezTo>
                    <a:cubicBezTo>
                      <a:pt x="4631" y="2893"/>
                      <a:pt x="4688" y="2874"/>
                      <a:pt x="4744" y="2855"/>
                    </a:cubicBezTo>
                    <a:cubicBezTo>
                      <a:pt x="4888" y="3046"/>
                      <a:pt x="5139" y="3170"/>
                      <a:pt x="5407" y="3170"/>
                    </a:cubicBezTo>
                    <a:cubicBezTo>
                      <a:pt x="5457" y="3170"/>
                      <a:pt x="5507" y="3166"/>
                      <a:pt x="5557" y="3157"/>
                    </a:cubicBezTo>
                    <a:cubicBezTo>
                      <a:pt x="5973" y="3063"/>
                      <a:pt x="6238" y="2628"/>
                      <a:pt x="6143" y="2212"/>
                    </a:cubicBezTo>
                    <a:cubicBezTo>
                      <a:pt x="6181" y="2212"/>
                      <a:pt x="6200" y="2212"/>
                      <a:pt x="6219" y="2193"/>
                    </a:cubicBezTo>
                    <a:cubicBezTo>
                      <a:pt x="6748" y="2080"/>
                      <a:pt x="7088" y="1551"/>
                      <a:pt x="6975" y="1021"/>
                    </a:cubicBezTo>
                    <a:cubicBezTo>
                      <a:pt x="6956" y="946"/>
                      <a:pt x="6918" y="870"/>
                      <a:pt x="6899" y="813"/>
                    </a:cubicBezTo>
                    <a:cubicBezTo>
                      <a:pt x="6937" y="681"/>
                      <a:pt x="6956" y="530"/>
                      <a:pt x="6918" y="379"/>
                    </a:cubicBezTo>
                    <a:cubicBezTo>
                      <a:pt x="6880" y="227"/>
                      <a:pt x="6823" y="95"/>
                      <a:pt x="672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9" name="Google Shape;4219;p43"/>
              <p:cNvSpPr/>
              <p:nvPr/>
            </p:nvSpPr>
            <p:spPr>
              <a:xfrm>
                <a:off x="2588500" y="2251925"/>
                <a:ext cx="172025" cy="96600"/>
              </a:xfrm>
              <a:custGeom>
                <a:rect b="b" l="l" r="r" t="t"/>
                <a:pathLst>
                  <a:path extrusionOk="0" h="3864" w="6881">
                    <a:moveTo>
                      <a:pt x="4146" y="0"/>
                    </a:moveTo>
                    <a:cubicBezTo>
                      <a:pt x="4088" y="0"/>
                      <a:pt x="4029" y="7"/>
                      <a:pt x="3969" y="20"/>
                    </a:cubicBezTo>
                    <a:cubicBezTo>
                      <a:pt x="3554" y="114"/>
                      <a:pt x="3289" y="530"/>
                      <a:pt x="3365" y="965"/>
                    </a:cubicBezTo>
                    <a:lnTo>
                      <a:pt x="3346" y="965"/>
                    </a:lnTo>
                    <a:cubicBezTo>
                      <a:pt x="3043" y="1040"/>
                      <a:pt x="2816" y="1229"/>
                      <a:pt x="2684" y="1475"/>
                    </a:cubicBezTo>
                    <a:cubicBezTo>
                      <a:pt x="2497" y="1210"/>
                      <a:pt x="2194" y="1035"/>
                      <a:pt x="1860" y="1035"/>
                    </a:cubicBezTo>
                    <a:cubicBezTo>
                      <a:pt x="1789" y="1035"/>
                      <a:pt x="1717" y="1043"/>
                      <a:pt x="1645" y="1059"/>
                    </a:cubicBezTo>
                    <a:cubicBezTo>
                      <a:pt x="1115" y="1172"/>
                      <a:pt x="775" y="1702"/>
                      <a:pt x="888" y="2231"/>
                    </a:cubicBezTo>
                    <a:cubicBezTo>
                      <a:pt x="907" y="2288"/>
                      <a:pt x="926" y="2325"/>
                      <a:pt x="926" y="2363"/>
                    </a:cubicBezTo>
                    <a:cubicBezTo>
                      <a:pt x="907" y="2363"/>
                      <a:pt x="870" y="2382"/>
                      <a:pt x="832" y="2382"/>
                    </a:cubicBezTo>
                    <a:cubicBezTo>
                      <a:pt x="340" y="2496"/>
                      <a:pt x="0" y="2949"/>
                      <a:pt x="0" y="3441"/>
                    </a:cubicBezTo>
                    <a:cubicBezTo>
                      <a:pt x="200" y="3702"/>
                      <a:pt x="513" y="3864"/>
                      <a:pt x="857" y="3864"/>
                    </a:cubicBezTo>
                    <a:cubicBezTo>
                      <a:pt x="935" y="3864"/>
                      <a:pt x="1016" y="3855"/>
                      <a:pt x="1096" y="3838"/>
                    </a:cubicBezTo>
                    <a:cubicBezTo>
                      <a:pt x="1380" y="3781"/>
                      <a:pt x="1626" y="3592"/>
                      <a:pt x="1758" y="3346"/>
                    </a:cubicBezTo>
                    <a:cubicBezTo>
                      <a:pt x="1952" y="3510"/>
                      <a:pt x="2193" y="3615"/>
                      <a:pt x="2443" y="3615"/>
                    </a:cubicBezTo>
                    <a:cubicBezTo>
                      <a:pt x="2511" y="3615"/>
                      <a:pt x="2578" y="3608"/>
                      <a:pt x="2646" y="3592"/>
                    </a:cubicBezTo>
                    <a:cubicBezTo>
                      <a:pt x="3024" y="3516"/>
                      <a:pt x="3289" y="3233"/>
                      <a:pt x="3383" y="2892"/>
                    </a:cubicBezTo>
                    <a:cubicBezTo>
                      <a:pt x="3568" y="3123"/>
                      <a:pt x="3853" y="3254"/>
                      <a:pt x="4156" y="3254"/>
                    </a:cubicBezTo>
                    <a:cubicBezTo>
                      <a:pt x="4225" y="3254"/>
                      <a:pt x="4296" y="3247"/>
                      <a:pt x="4366" y="3233"/>
                    </a:cubicBezTo>
                    <a:cubicBezTo>
                      <a:pt x="4423" y="3214"/>
                      <a:pt x="4480" y="3195"/>
                      <a:pt x="4536" y="3176"/>
                    </a:cubicBezTo>
                    <a:cubicBezTo>
                      <a:pt x="4674" y="3375"/>
                      <a:pt x="4911" y="3500"/>
                      <a:pt x="5157" y="3500"/>
                    </a:cubicBezTo>
                    <a:cubicBezTo>
                      <a:pt x="5215" y="3500"/>
                      <a:pt x="5273" y="3493"/>
                      <a:pt x="5330" y="3478"/>
                    </a:cubicBezTo>
                    <a:cubicBezTo>
                      <a:pt x="5765" y="3384"/>
                      <a:pt x="6030" y="2968"/>
                      <a:pt x="5935" y="2533"/>
                    </a:cubicBezTo>
                    <a:lnTo>
                      <a:pt x="6011" y="2533"/>
                    </a:lnTo>
                    <a:cubicBezTo>
                      <a:pt x="6540" y="2401"/>
                      <a:pt x="6880" y="1891"/>
                      <a:pt x="6748" y="1361"/>
                    </a:cubicBezTo>
                    <a:cubicBezTo>
                      <a:pt x="6748" y="1286"/>
                      <a:pt x="6710" y="1210"/>
                      <a:pt x="6672" y="1135"/>
                    </a:cubicBezTo>
                    <a:cubicBezTo>
                      <a:pt x="6710" y="1078"/>
                      <a:pt x="6710" y="1021"/>
                      <a:pt x="6729" y="946"/>
                    </a:cubicBezTo>
                    <a:cubicBezTo>
                      <a:pt x="6577" y="793"/>
                      <a:pt x="6363" y="703"/>
                      <a:pt x="6138" y="703"/>
                    </a:cubicBezTo>
                    <a:cubicBezTo>
                      <a:pt x="6083" y="703"/>
                      <a:pt x="6028" y="708"/>
                      <a:pt x="5973" y="719"/>
                    </a:cubicBezTo>
                    <a:cubicBezTo>
                      <a:pt x="5860" y="738"/>
                      <a:pt x="5765" y="794"/>
                      <a:pt x="5689" y="851"/>
                    </a:cubicBezTo>
                    <a:cubicBezTo>
                      <a:pt x="5517" y="710"/>
                      <a:pt x="5292" y="634"/>
                      <a:pt x="5069" y="634"/>
                    </a:cubicBezTo>
                    <a:cubicBezTo>
                      <a:pt x="5023" y="634"/>
                      <a:pt x="4978" y="637"/>
                      <a:pt x="4933" y="643"/>
                    </a:cubicBezTo>
                    <a:cubicBezTo>
                      <a:pt x="4914" y="643"/>
                      <a:pt x="4914" y="624"/>
                      <a:pt x="4914" y="624"/>
                    </a:cubicBezTo>
                    <a:cubicBezTo>
                      <a:pt x="4833" y="249"/>
                      <a:pt x="4512" y="0"/>
                      <a:pt x="414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0" name="Google Shape;4220;p43"/>
              <p:cNvSpPr/>
              <p:nvPr/>
            </p:nvSpPr>
            <p:spPr>
              <a:xfrm>
                <a:off x="2678275" y="2340300"/>
                <a:ext cx="44450" cy="40650"/>
              </a:xfrm>
              <a:custGeom>
                <a:rect b="b" l="l" r="r" t="t"/>
                <a:pathLst>
                  <a:path extrusionOk="0" h="1626" w="1778">
                    <a:moveTo>
                      <a:pt x="888" y="1"/>
                    </a:moveTo>
                    <a:cubicBezTo>
                      <a:pt x="832" y="1"/>
                      <a:pt x="775" y="7"/>
                      <a:pt x="719" y="19"/>
                    </a:cubicBezTo>
                    <a:cubicBezTo>
                      <a:pt x="284" y="114"/>
                      <a:pt x="0" y="548"/>
                      <a:pt x="95" y="983"/>
                    </a:cubicBezTo>
                    <a:cubicBezTo>
                      <a:pt x="193" y="1375"/>
                      <a:pt x="531" y="1626"/>
                      <a:pt x="901" y="1626"/>
                    </a:cubicBezTo>
                    <a:cubicBezTo>
                      <a:pt x="960" y="1626"/>
                      <a:pt x="1019" y="1620"/>
                      <a:pt x="1078" y="1607"/>
                    </a:cubicBezTo>
                    <a:cubicBezTo>
                      <a:pt x="1512" y="1512"/>
                      <a:pt x="1777" y="1078"/>
                      <a:pt x="1683" y="643"/>
                    </a:cubicBezTo>
                    <a:cubicBezTo>
                      <a:pt x="1600" y="265"/>
                      <a:pt x="1261" y="1"/>
                      <a:pt x="88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1" name="Google Shape;4221;p43"/>
              <p:cNvSpPr/>
              <p:nvPr/>
            </p:nvSpPr>
            <p:spPr>
              <a:xfrm>
                <a:off x="2728350" y="2363650"/>
                <a:ext cx="26975" cy="24675"/>
              </a:xfrm>
              <a:custGeom>
                <a:rect b="b" l="l" r="r" t="t"/>
                <a:pathLst>
                  <a:path extrusionOk="0" h="987" w="1079">
                    <a:moveTo>
                      <a:pt x="538" y="0"/>
                    </a:moveTo>
                    <a:cubicBezTo>
                      <a:pt x="504" y="0"/>
                      <a:pt x="470" y="4"/>
                      <a:pt x="436" y="11"/>
                    </a:cubicBezTo>
                    <a:cubicBezTo>
                      <a:pt x="171" y="68"/>
                      <a:pt x="1" y="333"/>
                      <a:pt x="58" y="597"/>
                    </a:cubicBezTo>
                    <a:cubicBezTo>
                      <a:pt x="107" y="827"/>
                      <a:pt x="314" y="986"/>
                      <a:pt x="541" y="986"/>
                    </a:cubicBezTo>
                    <a:cubicBezTo>
                      <a:pt x="575" y="986"/>
                      <a:pt x="609" y="983"/>
                      <a:pt x="644" y="975"/>
                    </a:cubicBezTo>
                    <a:cubicBezTo>
                      <a:pt x="927" y="918"/>
                      <a:pt x="1078" y="654"/>
                      <a:pt x="1022" y="389"/>
                    </a:cubicBezTo>
                    <a:cubicBezTo>
                      <a:pt x="972" y="159"/>
                      <a:pt x="766" y="0"/>
                      <a:pt x="53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2" name="Google Shape;4222;p43"/>
              <p:cNvSpPr/>
              <p:nvPr/>
            </p:nvSpPr>
            <p:spPr>
              <a:xfrm>
                <a:off x="2666450" y="2336700"/>
                <a:ext cx="26975" cy="24675"/>
              </a:xfrm>
              <a:custGeom>
                <a:rect b="b" l="l" r="r" t="t"/>
                <a:pathLst>
                  <a:path extrusionOk="0" h="987" w="1079">
                    <a:moveTo>
                      <a:pt x="538" y="1"/>
                    </a:moveTo>
                    <a:cubicBezTo>
                      <a:pt x="504" y="1"/>
                      <a:pt x="470" y="4"/>
                      <a:pt x="436" y="12"/>
                    </a:cubicBezTo>
                    <a:cubicBezTo>
                      <a:pt x="152" y="69"/>
                      <a:pt x="1" y="333"/>
                      <a:pt x="58" y="598"/>
                    </a:cubicBezTo>
                    <a:cubicBezTo>
                      <a:pt x="107" y="828"/>
                      <a:pt x="314" y="987"/>
                      <a:pt x="541" y="987"/>
                    </a:cubicBezTo>
                    <a:cubicBezTo>
                      <a:pt x="575" y="987"/>
                      <a:pt x="609" y="983"/>
                      <a:pt x="643" y="976"/>
                    </a:cubicBezTo>
                    <a:cubicBezTo>
                      <a:pt x="908" y="919"/>
                      <a:pt x="1078" y="654"/>
                      <a:pt x="1022" y="390"/>
                    </a:cubicBezTo>
                    <a:cubicBezTo>
                      <a:pt x="972" y="160"/>
                      <a:pt x="765" y="1"/>
                      <a:pt x="53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43"/>
              <p:cNvSpPr/>
              <p:nvPr/>
            </p:nvSpPr>
            <p:spPr>
              <a:xfrm>
                <a:off x="2763800" y="2311950"/>
                <a:ext cx="153125" cy="164175"/>
              </a:xfrm>
              <a:custGeom>
                <a:rect b="b" l="l" r="r" t="t"/>
                <a:pathLst>
                  <a:path extrusionOk="0" h="6567" w="6125">
                    <a:moveTo>
                      <a:pt x="1055" y="0"/>
                    </a:moveTo>
                    <a:cubicBezTo>
                      <a:pt x="754" y="0"/>
                      <a:pt x="567" y="97"/>
                      <a:pt x="492" y="265"/>
                    </a:cubicBezTo>
                    <a:cubicBezTo>
                      <a:pt x="360" y="548"/>
                      <a:pt x="549" y="926"/>
                      <a:pt x="889" y="1210"/>
                    </a:cubicBezTo>
                    <a:cubicBezTo>
                      <a:pt x="416" y="1285"/>
                      <a:pt x="57" y="1512"/>
                      <a:pt x="38" y="1833"/>
                    </a:cubicBezTo>
                    <a:cubicBezTo>
                      <a:pt x="1" y="2155"/>
                      <a:pt x="284" y="2457"/>
                      <a:pt x="738" y="2608"/>
                    </a:cubicBezTo>
                    <a:lnTo>
                      <a:pt x="757" y="2665"/>
                    </a:lnTo>
                    <a:cubicBezTo>
                      <a:pt x="360" y="2854"/>
                      <a:pt x="95" y="3138"/>
                      <a:pt x="133" y="3402"/>
                    </a:cubicBezTo>
                    <a:cubicBezTo>
                      <a:pt x="171" y="3724"/>
                      <a:pt x="568" y="3950"/>
                      <a:pt x="1097" y="3988"/>
                    </a:cubicBezTo>
                    <a:cubicBezTo>
                      <a:pt x="738" y="4177"/>
                      <a:pt x="492" y="4442"/>
                      <a:pt x="530" y="4706"/>
                    </a:cubicBezTo>
                    <a:cubicBezTo>
                      <a:pt x="586" y="5047"/>
                      <a:pt x="1021" y="5273"/>
                      <a:pt x="1588" y="5292"/>
                    </a:cubicBezTo>
                    <a:cubicBezTo>
                      <a:pt x="1267" y="5481"/>
                      <a:pt x="1059" y="5727"/>
                      <a:pt x="1097" y="5973"/>
                    </a:cubicBezTo>
                    <a:cubicBezTo>
                      <a:pt x="1145" y="6323"/>
                      <a:pt x="1622" y="6566"/>
                      <a:pt x="2234" y="6566"/>
                    </a:cubicBezTo>
                    <a:cubicBezTo>
                      <a:pt x="2349" y="6566"/>
                      <a:pt x="2468" y="6558"/>
                      <a:pt x="2590" y="6540"/>
                    </a:cubicBezTo>
                    <a:cubicBezTo>
                      <a:pt x="3195" y="6464"/>
                      <a:pt x="3686" y="6200"/>
                      <a:pt x="3837" y="5878"/>
                    </a:cubicBezTo>
                    <a:cubicBezTo>
                      <a:pt x="4783" y="5746"/>
                      <a:pt x="5822" y="5444"/>
                      <a:pt x="6125" y="4688"/>
                    </a:cubicBezTo>
                    <a:lnTo>
                      <a:pt x="5690" y="4026"/>
                    </a:lnTo>
                    <a:cubicBezTo>
                      <a:pt x="5557" y="2268"/>
                      <a:pt x="4612" y="643"/>
                      <a:pt x="4612" y="643"/>
                    </a:cubicBezTo>
                    <a:cubicBezTo>
                      <a:pt x="4612" y="643"/>
                      <a:pt x="3730" y="427"/>
                      <a:pt x="3150" y="427"/>
                    </a:cubicBezTo>
                    <a:cubicBezTo>
                      <a:pt x="2962" y="427"/>
                      <a:pt x="2806" y="450"/>
                      <a:pt x="2722" y="510"/>
                    </a:cubicBezTo>
                    <a:cubicBezTo>
                      <a:pt x="1986" y="153"/>
                      <a:pt x="1431" y="0"/>
                      <a:pt x="105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4" name="Google Shape;4224;p43"/>
              <p:cNvSpPr/>
              <p:nvPr/>
            </p:nvSpPr>
            <p:spPr>
              <a:xfrm>
                <a:off x="2859250" y="2314025"/>
                <a:ext cx="64300" cy="140225"/>
              </a:xfrm>
              <a:custGeom>
                <a:rect b="b" l="l" r="r" t="t"/>
                <a:pathLst>
                  <a:path extrusionOk="0" h="5609" w="2572">
                    <a:moveTo>
                      <a:pt x="1045" y="0"/>
                    </a:moveTo>
                    <a:cubicBezTo>
                      <a:pt x="1019" y="0"/>
                      <a:pt x="992" y="4"/>
                      <a:pt x="965" y="12"/>
                    </a:cubicBezTo>
                    <a:lnTo>
                      <a:pt x="190" y="314"/>
                    </a:lnTo>
                    <a:cubicBezTo>
                      <a:pt x="76" y="352"/>
                      <a:pt x="1" y="484"/>
                      <a:pt x="57" y="616"/>
                    </a:cubicBezTo>
                    <a:cubicBezTo>
                      <a:pt x="851" y="2809"/>
                      <a:pt x="1172" y="4756"/>
                      <a:pt x="1267" y="5417"/>
                    </a:cubicBezTo>
                    <a:cubicBezTo>
                      <a:pt x="1284" y="5521"/>
                      <a:pt x="1380" y="5609"/>
                      <a:pt x="1498" y="5609"/>
                    </a:cubicBezTo>
                    <a:cubicBezTo>
                      <a:pt x="1509" y="5609"/>
                      <a:pt x="1520" y="5608"/>
                      <a:pt x="1532" y="5606"/>
                    </a:cubicBezTo>
                    <a:lnTo>
                      <a:pt x="2344" y="5512"/>
                    </a:lnTo>
                    <a:cubicBezTo>
                      <a:pt x="2477" y="5493"/>
                      <a:pt x="2571" y="5380"/>
                      <a:pt x="2552" y="5247"/>
                    </a:cubicBezTo>
                    <a:cubicBezTo>
                      <a:pt x="2458" y="4548"/>
                      <a:pt x="2118" y="2507"/>
                      <a:pt x="1267" y="163"/>
                    </a:cubicBezTo>
                    <a:cubicBezTo>
                      <a:pt x="1237" y="57"/>
                      <a:pt x="1147" y="0"/>
                      <a:pt x="104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5" name="Google Shape;4225;p43"/>
              <p:cNvSpPr/>
              <p:nvPr/>
            </p:nvSpPr>
            <p:spPr>
              <a:xfrm>
                <a:off x="2356475" y="2321400"/>
                <a:ext cx="277875" cy="263325"/>
              </a:xfrm>
              <a:custGeom>
                <a:rect b="b" l="l" r="r" t="t"/>
                <a:pathLst>
                  <a:path extrusionOk="0" h="10533" w="11115">
                    <a:moveTo>
                      <a:pt x="3035" y="2155"/>
                    </a:moveTo>
                    <a:cubicBezTo>
                      <a:pt x="3221" y="2155"/>
                      <a:pt x="3408" y="2186"/>
                      <a:pt x="3592" y="2249"/>
                    </a:cubicBezTo>
                    <a:cubicBezTo>
                      <a:pt x="3781" y="2325"/>
                      <a:pt x="3951" y="2401"/>
                      <a:pt x="4083" y="2514"/>
                    </a:cubicBezTo>
                    <a:cubicBezTo>
                      <a:pt x="3649" y="3629"/>
                      <a:pt x="3138" y="4895"/>
                      <a:pt x="2703" y="5859"/>
                    </a:cubicBezTo>
                    <a:cubicBezTo>
                      <a:pt x="2590" y="5841"/>
                      <a:pt x="2477" y="5822"/>
                      <a:pt x="2382" y="5784"/>
                    </a:cubicBezTo>
                    <a:cubicBezTo>
                      <a:pt x="1437" y="5463"/>
                      <a:pt x="965" y="4423"/>
                      <a:pt x="1286" y="3440"/>
                    </a:cubicBezTo>
                    <a:cubicBezTo>
                      <a:pt x="1559" y="2652"/>
                      <a:pt x="2281" y="2155"/>
                      <a:pt x="3035" y="2155"/>
                    </a:cubicBezTo>
                    <a:close/>
                    <a:moveTo>
                      <a:pt x="5085" y="0"/>
                    </a:moveTo>
                    <a:cubicBezTo>
                      <a:pt x="5085" y="0"/>
                      <a:pt x="4820" y="699"/>
                      <a:pt x="4423" y="1682"/>
                    </a:cubicBezTo>
                    <a:cubicBezTo>
                      <a:pt x="4253" y="1569"/>
                      <a:pt x="4083" y="1493"/>
                      <a:pt x="3875" y="1418"/>
                    </a:cubicBezTo>
                    <a:cubicBezTo>
                      <a:pt x="3605" y="1324"/>
                      <a:pt x="3328" y="1279"/>
                      <a:pt x="3054" y="1279"/>
                    </a:cubicBezTo>
                    <a:cubicBezTo>
                      <a:pt x="1947" y="1279"/>
                      <a:pt x="886" y="2005"/>
                      <a:pt x="492" y="3157"/>
                    </a:cubicBezTo>
                    <a:cubicBezTo>
                      <a:pt x="1" y="4593"/>
                      <a:pt x="719" y="6143"/>
                      <a:pt x="2099" y="6616"/>
                    </a:cubicBezTo>
                    <a:cubicBezTo>
                      <a:pt x="2174" y="6653"/>
                      <a:pt x="2250" y="6672"/>
                      <a:pt x="2325" y="6691"/>
                    </a:cubicBezTo>
                    <a:cubicBezTo>
                      <a:pt x="2269" y="6805"/>
                      <a:pt x="2212" y="6918"/>
                      <a:pt x="2174" y="7012"/>
                    </a:cubicBezTo>
                    <a:cubicBezTo>
                      <a:pt x="1456" y="8411"/>
                      <a:pt x="2363" y="8732"/>
                      <a:pt x="2363" y="8732"/>
                    </a:cubicBezTo>
                    <a:cubicBezTo>
                      <a:pt x="2363" y="8732"/>
                      <a:pt x="6333" y="10093"/>
                      <a:pt x="7391" y="10471"/>
                    </a:cubicBezTo>
                    <a:cubicBezTo>
                      <a:pt x="7521" y="10514"/>
                      <a:pt x="7639" y="10532"/>
                      <a:pt x="7747" y="10532"/>
                    </a:cubicBezTo>
                    <a:cubicBezTo>
                      <a:pt x="8407" y="10532"/>
                      <a:pt x="8665" y="9832"/>
                      <a:pt x="8714" y="9621"/>
                    </a:cubicBezTo>
                    <a:cubicBezTo>
                      <a:pt x="8733" y="9583"/>
                      <a:pt x="8733" y="9564"/>
                      <a:pt x="8733" y="9564"/>
                    </a:cubicBezTo>
                    <a:lnTo>
                      <a:pt x="11115" y="2212"/>
                    </a:lnTo>
                    <a:lnTo>
                      <a:pt x="5085"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6" name="Google Shape;4226;p43"/>
              <p:cNvSpPr/>
              <p:nvPr/>
            </p:nvSpPr>
            <p:spPr>
              <a:xfrm>
                <a:off x="2412225" y="2376675"/>
                <a:ext cx="195200" cy="184650"/>
              </a:xfrm>
              <a:custGeom>
                <a:rect b="b" l="l" r="r" t="t"/>
                <a:pathLst>
                  <a:path extrusionOk="0" h="7386" w="7808">
                    <a:moveTo>
                      <a:pt x="2534" y="1"/>
                    </a:moveTo>
                    <a:cubicBezTo>
                      <a:pt x="2231" y="757"/>
                      <a:pt x="1645" y="2193"/>
                      <a:pt x="1135" y="3327"/>
                    </a:cubicBezTo>
                    <a:cubicBezTo>
                      <a:pt x="908" y="3837"/>
                      <a:pt x="700" y="4272"/>
                      <a:pt x="549" y="4575"/>
                    </a:cubicBezTo>
                    <a:cubicBezTo>
                      <a:pt x="1" y="5576"/>
                      <a:pt x="795" y="5841"/>
                      <a:pt x="795" y="5841"/>
                    </a:cubicBezTo>
                    <a:cubicBezTo>
                      <a:pt x="795" y="5841"/>
                      <a:pt x="4178" y="7013"/>
                      <a:pt x="5085" y="7315"/>
                    </a:cubicBezTo>
                    <a:cubicBezTo>
                      <a:pt x="5220" y="7364"/>
                      <a:pt x="5339" y="7385"/>
                      <a:pt x="5444" y="7385"/>
                    </a:cubicBezTo>
                    <a:cubicBezTo>
                      <a:pt x="5825" y="7385"/>
                      <a:pt x="6021" y="7111"/>
                      <a:pt x="6125" y="6918"/>
                    </a:cubicBezTo>
                    <a:cubicBezTo>
                      <a:pt x="6163" y="6805"/>
                      <a:pt x="6182" y="6710"/>
                      <a:pt x="6182" y="6710"/>
                    </a:cubicBezTo>
                    <a:lnTo>
                      <a:pt x="7561" y="2382"/>
                    </a:lnTo>
                    <a:lnTo>
                      <a:pt x="7807" y="1645"/>
                    </a:lnTo>
                    <a:cubicBezTo>
                      <a:pt x="6012" y="1116"/>
                      <a:pt x="4273" y="605"/>
                      <a:pt x="253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7" name="Google Shape;4227;p43"/>
              <p:cNvSpPr/>
              <p:nvPr/>
            </p:nvSpPr>
            <p:spPr>
              <a:xfrm>
                <a:off x="2475550" y="2334625"/>
                <a:ext cx="142725" cy="83175"/>
              </a:xfrm>
              <a:custGeom>
                <a:rect b="b" l="l" r="r" t="t"/>
                <a:pathLst>
                  <a:path extrusionOk="0" h="3327" w="5709">
                    <a:moveTo>
                      <a:pt x="606" y="0"/>
                    </a:moveTo>
                    <a:lnTo>
                      <a:pt x="190" y="1210"/>
                    </a:lnTo>
                    <a:cubicBezTo>
                      <a:pt x="190" y="1210"/>
                      <a:pt x="114" y="1399"/>
                      <a:pt x="1" y="1683"/>
                    </a:cubicBezTo>
                    <a:cubicBezTo>
                      <a:pt x="1740" y="2287"/>
                      <a:pt x="3479" y="2798"/>
                      <a:pt x="5274" y="3327"/>
                    </a:cubicBezTo>
                    <a:lnTo>
                      <a:pt x="5350" y="3081"/>
                    </a:lnTo>
                    <a:lnTo>
                      <a:pt x="5652" y="2136"/>
                    </a:lnTo>
                    <a:lnTo>
                      <a:pt x="5709" y="2042"/>
                    </a:lnTo>
                    <a:lnTo>
                      <a:pt x="606"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8" name="Google Shape;4228;p43"/>
              <p:cNvSpPr/>
              <p:nvPr/>
            </p:nvSpPr>
            <p:spPr>
              <a:xfrm>
                <a:off x="2518550" y="2380925"/>
                <a:ext cx="73750" cy="179125"/>
              </a:xfrm>
              <a:custGeom>
                <a:rect b="b" l="l" r="r" t="t"/>
                <a:pathLst>
                  <a:path extrusionOk="0" h="7165" w="2950">
                    <a:moveTo>
                      <a:pt x="2515" y="1"/>
                    </a:moveTo>
                    <a:lnTo>
                      <a:pt x="1" y="7013"/>
                    </a:lnTo>
                    <a:lnTo>
                      <a:pt x="454" y="7164"/>
                    </a:lnTo>
                    <a:lnTo>
                      <a:pt x="2949" y="171"/>
                    </a:lnTo>
                    <a:lnTo>
                      <a:pt x="2515"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9" name="Google Shape;4229;p43"/>
              <p:cNvSpPr/>
              <p:nvPr/>
            </p:nvSpPr>
            <p:spPr>
              <a:xfrm>
                <a:off x="2449100" y="2356350"/>
                <a:ext cx="73725" cy="178650"/>
              </a:xfrm>
              <a:custGeom>
                <a:rect b="b" l="l" r="r" t="t"/>
                <a:pathLst>
                  <a:path extrusionOk="0" h="7146" w="2949">
                    <a:moveTo>
                      <a:pt x="2514" y="1"/>
                    </a:moveTo>
                    <a:lnTo>
                      <a:pt x="0" y="6994"/>
                    </a:lnTo>
                    <a:lnTo>
                      <a:pt x="435" y="7145"/>
                    </a:lnTo>
                    <a:lnTo>
                      <a:pt x="2949" y="152"/>
                    </a:lnTo>
                    <a:lnTo>
                      <a:pt x="2514"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0" name="Google Shape;4230;p43"/>
              <p:cNvSpPr/>
              <p:nvPr/>
            </p:nvSpPr>
            <p:spPr>
              <a:xfrm>
                <a:off x="2469400" y="2288775"/>
                <a:ext cx="182900" cy="109350"/>
              </a:xfrm>
              <a:custGeom>
                <a:rect b="b" l="l" r="r" t="t"/>
                <a:pathLst>
                  <a:path extrusionOk="0" h="4374" w="7316">
                    <a:moveTo>
                      <a:pt x="568" y="1"/>
                    </a:moveTo>
                    <a:cubicBezTo>
                      <a:pt x="455" y="95"/>
                      <a:pt x="379" y="209"/>
                      <a:pt x="322" y="360"/>
                    </a:cubicBezTo>
                    <a:cubicBezTo>
                      <a:pt x="266" y="511"/>
                      <a:pt x="266" y="681"/>
                      <a:pt x="303" y="833"/>
                    </a:cubicBezTo>
                    <a:cubicBezTo>
                      <a:pt x="247" y="889"/>
                      <a:pt x="228" y="965"/>
                      <a:pt x="190" y="1040"/>
                    </a:cubicBezTo>
                    <a:cubicBezTo>
                      <a:pt x="1" y="1589"/>
                      <a:pt x="303" y="2175"/>
                      <a:pt x="833" y="2364"/>
                    </a:cubicBezTo>
                    <a:cubicBezTo>
                      <a:pt x="870" y="2364"/>
                      <a:pt x="889" y="2382"/>
                      <a:pt x="908" y="2382"/>
                    </a:cubicBezTo>
                    <a:cubicBezTo>
                      <a:pt x="776" y="2817"/>
                      <a:pt x="1003" y="3290"/>
                      <a:pt x="1437" y="3441"/>
                    </a:cubicBezTo>
                    <a:cubicBezTo>
                      <a:pt x="1524" y="3471"/>
                      <a:pt x="1611" y="3485"/>
                      <a:pt x="1697" y="3485"/>
                    </a:cubicBezTo>
                    <a:cubicBezTo>
                      <a:pt x="1932" y="3485"/>
                      <a:pt x="2155" y="3380"/>
                      <a:pt x="2307" y="3214"/>
                    </a:cubicBezTo>
                    <a:cubicBezTo>
                      <a:pt x="2364" y="3252"/>
                      <a:pt x="2420" y="3271"/>
                      <a:pt x="2477" y="3290"/>
                    </a:cubicBezTo>
                    <a:cubicBezTo>
                      <a:pt x="2590" y="3327"/>
                      <a:pt x="2703" y="3345"/>
                      <a:pt x="2814" y="3345"/>
                    </a:cubicBezTo>
                    <a:cubicBezTo>
                      <a:pt x="3091" y="3345"/>
                      <a:pt x="3352" y="3233"/>
                      <a:pt x="3554" y="3044"/>
                    </a:cubicBezTo>
                    <a:cubicBezTo>
                      <a:pt x="3611" y="3422"/>
                      <a:pt x="3857" y="3743"/>
                      <a:pt x="4235" y="3876"/>
                    </a:cubicBezTo>
                    <a:cubicBezTo>
                      <a:pt x="4344" y="3912"/>
                      <a:pt x="4455" y="3929"/>
                      <a:pt x="4564" y="3929"/>
                    </a:cubicBezTo>
                    <a:cubicBezTo>
                      <a:pt x="4796" y="3929"/>
                      <a:pt x="5019" y="3853"/>
                      <a:pt x="5199" y="3724"/>
                    </a:cubicBezTo>
                    <a:cubicBezTo>
                      <a:pt x="5312" y="3989"/>
                      <a:pt x="5539" y="4216"/>
                      <a:pt x="5841" y="4310"/>
                    </a:cubicBezTo>
                    <a:cubicBezTo>
                      <a:pt x="5963" y="4353"/>
                      <a:pt x="6087" y="4374"/>
                      <a:pt x="6208" y="4374"/>
                    </a:cubicBezTo>
                    <a:cubicBezTo>
                      <a:pt x="6674" y="4374"/>
                      <a:pt x="7109" y="4076"/>
                      <a:pt x="7259" y="3611"/>
                    </a:cubicBezTo>
                    <a:cubicBezTo>
                      <a:pt x="7297" y="3535"/>
                      <a:pt x="7316" y="3479"/>
                      <a:pt x="7316" y="3403"/>
                    </a:cubicBezTo>
                    <a:lnTo>
                      <a:pt x="7316" y="3403"/>
                    </a:lnTo>
                    <a:cubicBezTo>
                      <a:pt x="7112" y="3620"/>
                      <a:pt x="6821" y="3749"/>
                      <a:pt x="6513" y="3749"/>
                    </a:cubicBezTo>
                    <a:cubicBezTo>
                      <a:pt x="6391" y="3749"/>
                      <a:pt x="6267" y="3729"/>
                      <a:pt x="6144" y="3687"/>
                    </a:cubicBezTo>
                    <a:cubicBezTo>
                      <a:pt x="5841" y="3592"/>
                      <a:pt x="5615" y="3365"/>
                      <a:pt x="5482" y="3101"/>
                    </a:cubicBezTo>
                    <a:cubicBezTo>
                      <a:pt x="5303" y="3229"/>
                      <a:pt x="5079" y="3305"/>
                      <a:pt x="4854" y="3305"/>
                    </a:cubicBezTo>
                    <a:cubicBezTo>
                      <a:pt x="4747" y="3305"/>
                      <a:pt x="4640" y="3288"/>
                      <a:pt x="4537" y="3252"/>
                    </a:cubicBezTo>
                    <a:cubicBezTo>
                      <a:pt x="4159" y="3120"/>
                      <a:pt x="3895" y="2798"/>
                      <a:pt x="3838" y="2420"/>
                    </a:cubicBezTo>
                    <a:cubicBezTo>
                      <a:pt x="3652" y="2619"/>
                      <a:pt x="3393" y="2725"/>
                      <a:pt x="3124" y="2725"/>
                    </a:cubicBezTo>
                    <a:cubicBezTo>
                      <a:pt x="3009" y="2725"/>
                      <a:pt x="2893" y="2706"/>
                      <a:pt x="2779" y="2666"/>
                    </a:cubicBezTo>
                    <a:cubicBezTo>
                      <a:pt x="2723" y="2647"/>
                      <a:pt x="2666" y="2628"/>
                      <a:pt x="2609" y="2590"/>
                    </a:cubicBezTo>
                    <a:cubicBezTo>
                      <a:pt x="2460" y="2766"/>
                      <a:pt x="2234" y="2865"/>
                      <a:pt x="1999" y="2865"/>
                    </a:cubicBezTo>
                    <a:cubicBezTo>
                      <a:pt x="1906" y="2865"/>
                      <a:pt x="1812" y="2849"/>
                      <a:pt x="1721" y="2817"/>
                    </a:cubicBezTo>
                    <a:cubicBezTo>
                      <a:pt x="1286" y="2666"/>
                      <a:pt x="1059" y="2193"/>
                      <a:pt x="1211" y="1759"/>
                    </a:cubicBezTo>
                    <a:cubicBezTo>
                      <a:pt x="1173" y="1759"/>
                      <a:pt x="1154" y="1759"/>
                      <a:pt x="1135" y="1740"/>
                    </a:cubicBezTo>
                    <a:cubicBezTo>
                      <a:pt x="587" y="1551"/>
                      <a:pt x="303" y="965"/>
                      <a:pt x="492" y="417"/>
                    </a:cubicBezTo>
                    <a:cubicBezTo>
                      <a:pt x="511" y="341"/>
                      <a:pt x="549" y="266"/>
                      <a:pt x="587" y="209"/>
                    </a:cubicBezTo>
                    <a:cubicBezTo>
                      <a:pt x="568" y="133"/>
                      <a:pt x="568" y="77"/>
                      <a:pt x="56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1" name="Google Shape;4231;p43"/>
              <p:cNvSpPr/>
              <p:nvPr/>
            </p:nvSpPr>
            <p:spPr>
              <a:xfrm>
                <a:off x="2476975" y="2271550"/>
                <a:ext cx="177225" cy="110975"/>
              </a:xfrm>
              <a:custGeom>
                <a:rect b="b" l="l" r="r" t="t"/>
                <a:pathLst>
                  <a:path extrusionOk="0" h="4439" w="7089">
                    <a:moveTo>
                      <a:pt x="2976" y="0"/>
                    </a:moveTo>
                    <a:cubicBezTo>
                      <a:pt x="2632" y="0"/>
                      <a:pt x="2312" y="214"/>
                      <a:pt x="2193" y="558"/>
                    </a:cubicBezTo>
                    <a:lnTo>
                      <a:pt x="2193" y="576"/>
                    </a:lnTo>
                    <a:cubicBezTo>
                      <a:pt x="2108" y="554"/>
                      <a:pt x="2022" y="543"/>
                      <a:pt x="1937" y="543"/>
                    </a:cubicBezTo>
                    <a:cubicBezTo>
                      <a:pt x="1736" y="543"/>
                      <a:pt x="1539" y="603"/>
                      <a:pt x="1380" y="709"/>
                    </a:cubicBezTo>
                    <a:cubicBezTo>
                      <a:pt x="1286" y="633"/>
                      <a:pt x="1191" y="576"/>
                      <a:pt x="1078" y="539"/>
                    </a:cubicBezTo>
                    <a:cubicBezTo>
                      <a:pt x="987" y="502"/>
                      <a:pt x="894" y="485"/>
                      <a:pt x="802" y="485"/>
                    </a:cubicBezTo>
                    <a:cubicBezTo>
                      <a:pt x="608" y="485"/>
                      <a:pt x="419" y="561"/>
                      <a:pt x="265" y="690"/>
                    </a:cubicBezTo>
                    <a:cubicBezTo>
                      <a:pt x="265" y="766"/>
                      <a:pt x="265" y="822"/>
                      <a:pt x="284" y="898"/>
                    </a:cubicBezTo>
                    <a:cubicBezTo>
                      <a:pt x="246" y="955"/>
                      <a:pt x="208" y="1030"/>
                      <a:pt x="189" y="1106"/>
                    </a:cubicBezTo>
                    <a:cubicBezTo>
                      <a:pt x="0" y="1654"/>
                      <a:pt x="284" y="2240"/>
                      <a:pt x="832" y="2429"/>
                    </a:cubicBezTo>
                    <a:cubicBezTo>
                      <a:pt x="851" y="2448"/>
                      <a:pt x="870" y="2448"/>
                      <a:pt x="908" y="2448"/>
                    </a:cubicBezTo>
                    <a:cubicBezTo>
                      <a:pt x="756" y="2882"/>
                      <a:pt x="983" y="3355"/>
                      <a:pt x="1418" y="3506"/>
                    </a:cubicBezTo>
                    <a:cubicBezTo>
                      <a:pt x="1509" y="3538"/>
                      <a:pt x="1603" y="3554"/>
                      <a:pt x="1696" y="3554"/>
                    </a:cubicBezTo>
                    <a:cubicBezTo>
                      <a:pt x="1931" y="3554"/>
                      <a:pt x="2157" y="3455"/>
                      <a:pt x="2306" y="3279"/>
                    </a:cubicBezTo>
                    <a:cubicBezTo>
                      <a:pt x="2363" y="3317"/>
                      <a:pt x="2420" y="3336"/>
                      <a:pt x="2476" y="3355"/>
                    </a:cubicBezTo>
                    <a:cubicBezTo>
                      <a:pt x="2590" y="3395"/>
                      <a:pt x="2706" y="3414"/>
                      <a:pt x="2821" y="3414"/>
                    </a:cubicBezTo>
                    <a:cubicBezTo>
                      <a:pt x="3090" y="3414"/>
                      <a:pt x="3349" y="3308"/>
                      <a:pt x="3535" y="3109"/>
                    </a:cubicBezTo>
                    <a:cubicBezTo>
                      <a:pt x="3592" y="3487"/>
                      <a:pt x="3856" y="3809"/>
                      <a:pt x="4234" y="3941"/>
                    </a:cubicBezTo>
                    <a:cubicBezTo>
                      <a:pt x="4337" y="3977"/>
                      <a:pt x="4444" y="3994"/>
                      <a:pt x="4551" y="3994"/>
                    </a:cubicBezTo>
                    <a:cubicBezTo>
                      <a:pt x="4776" y="3994"/>
                      <a:pt x="5000" y="3918"/>
                      <a:pt x="5179" y="3790"/>
                    </a:cubicBezTo>
                    <a:cubicBezTo>
                      <a:pt x="5312" y="4054"/>
                      <a:pt x="5538" y="4281"/>
                      <a:pt x="5841" y="4376"/>
                    </a:cubicBezTo>
                    <a:cubicBezTo>
                      <a:pt x="5964" y="4418"/>
                      <a:pt x="6088" y="4438"/>
                      <a:pt x="6210" y="4438"/>
                    </a:cubicBezTo>
                    <a:cubicBezTo>
                      <a:pt x="6518" y="4438"/>
                      <a:pt x="6809" y="4309"/>
                      <a:pt x="7013" y="4092"/>
                    </a:cubicBezTo>
                    <a:cubicBezTo>
                      <a:pt x="7088" y="3563"/>
                      <a:pt x="6786" y="3053"/>
                      <a:pt x="6276" y="2882"/>
                    </a:cubicBezTo>
                    <a:cubicBezTo>
                      <a:pt x="6238" y="2864"/>
                      <a:pt x="6200" y="2864"/>
                      <a:pt x="6162" y="2845"/>
                    </a:cubicBezTo>
                    <a:cubicBezTo>
                      <a:pt x="6181" y="2807"/>
                      <a:pt x="6219" y="2769"/>
                      <a:pt x="6219" y="2712"/>
                    </a:cubicBezTo>
                    <a:cubicBezTo>
                      <a:pt x="6408" y="2183"/>
                      <a:pt x="6124" y="1578"/>
                      <a:pt x="5576" y="1408"/>
                    </a:cubicBezTo>
                    <a:cubicBezTo>
                      <a:pt x="5461" y="1366"/>
                      <a:pt x="5343" y="1346"/>
                      <a:pt x="5227" y="1346"/>
                    </a:cubicBezTo>
                    <a:cubicBezTo>
                      <a:pt x="4924" y="1346"/>
                      <a:pt x="4634" y="1483"/>
                      <a:pt x="4442" y="1729"/>
                    </a:cubicBezTo>
                    <a:cubicBezTo>
                      <a:pt x="4348" y="1446"/>
                      <a:pt x="4121" y="1219"/>
                      <a:pt x="3818" y="1106"/>
                    </a:cubicBezTo>
                    <a:cubicBezTo>
                      <a:pt x="3800" y="1106"/>
                      <a:pt x="3781" y="1106"/>
                      <a:pt x="3781" y="1087"/>
                    </a:cubicBezTo>
                    <a:cubicBezTo>
                      <a:pt x="3932" y="652"/>
                      <a:pt x="3686" y="180"/>
                      <a:pt x="3251" y="47"/>
                    </a:cubicBezTo>
                    <a:cubicBezTo>
                      <a:pt x="3160" y="16"/>
                      <a:pt x="3067" y="0"/>
                      <a:pt x="297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2" name="Google Shape;4232;p43"/>
              <p:cNvSpPr/>
              <p:nvPr/>
            </p:nvSpPr>
            <p:spPr>
              <a:xfrm>
                <a:off x="2526600" y="2421750"/>
                <a:ext cx="11350" cy="10050"/>
              </a:xfrm>
              <a:custGeom>
                <a:rect b="b" l="l" r="r" t="t"/>
                <a:pathLst>
                  <a:path extrusionOk="0" h="402" w="454">
                    <a:moveTo>
                      <a:pt x="223" y="0"/>
                    </a:moveTo>
                    <a:cubicBezTo>
                      <a:pt x="145" y="0"/>
                      <a:pt x="68" y="55"/>
                      <a:pt x="38" y="144"/>
                    </a:cubicBezTo>
                    <a:cubicBezTo>
                      <a:pt x="0" y="239"/>
                      <a:pt x="57" y="352"/>
                      <a:pt x="151" y="390"/>
                    </a:cubicBezTo>
                    <a:cubicBezTo>
                      <a:pt x="175" y="398"/>
                      <a:pt x="199" y="402"/>
                      <a:pt x="222" y="402"/>
                    </a:cubicBezTo>
                    <a:cubicBezTo>
                      <a:pt x="309" y="402"/>
                      <a:pt x="386" y="347"/>
                      <a:pt x="416" y="258"/>
                    </a:cubicBezTo>
                    <a:cubicBezTo>
                      <a:pt x="454" y="163"/>
                      <a:pt x="397" y="50"/>
                      <a:pt x="284" y="12"/>
                    </a:cubicBezTo>
                    <a:cubicBezTo>
                      <a:pt x="264" y="4"/>
                      <a:pt x="243" y="0"/>
                      <a:pt x="22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3" name="Google Shape;4233;p43"/>
              <p:cNvSpPr/>
              <p:nvPr/>
            </p:nvSpPr>
            <p:spPr>
              <a:xfrm>
                <a:off x="2472725" y="2381700"/>
                <a:ext cx="19400" cy="16675"/>
              </a:xfrm>
              <a:custGeom>
                <a:rect b="b" l="l" r="r" t="t"/>
                <a:pathLst>
                  <a:path extrusionOk="0" h="667" w="776">
                    <a:moveTo>
                      <a:pt x="371" y="0"/>
                    </a:moveTo>
                    <a:cubicBezTo>
                      <a:pt x="240" y="0"/>
                      <a:pt x="119" y="90"/>
                      <a:pt x="76" y="234"/>
                    </a:cubicBezTo>
                    <a:cubicBezTo>
                      <a:pt x="0" y="404"/>
                      <a:pt x="95" y="593"/>
                      <a:pt x="284" y="650"/>
                    </a:cubicBezTo>
                    <a:cubicBezTo>
                      <a:pt x="317" y="661"/>
                      <a:pt x="352" y="667"/>
                      <a:pt x="386" y="667"/>
                    </a:cubicBezTo>
                    <a:cubicBezTo>
                      <a:pt x="523" y="667"/>
                      <a:pt x="654" y="579"/>
                      <a:pt x="700" y="442"/>
                    </a:cubicBezTo>
                    <a:cubicBezTo>
                      <a:pt x="775" y="272"/>
                      <a:pt x="681" y="83"/>
                      <a:pt x="492" y="26"/>
                    </a:cubicBezTo>
                    <a:cubicBezTo>
                      <a:pt x="452" y="9"/>
                      <a:pt x="411" y="0"/>
                      <a:pt x="37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4" name="Google Shape;4234;p43"/>
              <p:cNvSpPr/>
              <p:nvPr/>
            </p:nvSpPr>
            <p:spPr>
              <a:xfrm>
                <a:off x="2455225" y="2453700"/>
                <a:ext cx="14200" cy="12600"/>
              </a:xfrm>
              <a:custGeom>
                <a:rect b="b" l="l" r="r" t="t"/>
                <a:pathLst>
                  <a:path extrusionOk="0" h="504" w="568">
                    <a:moveTo>
                      <a:pt x="270" y="0"/>
                    </a:moveTo>
                    <a:cubicBezTo>
                      <a:pt x="171" y="0"/>
                      <a:pt x="82" y="69"/>
                      <a:pt x="39" y="171"/>
                    </a:cubicBezTo>
                    <a:cubicBezTo>
                      <a:pt x="1" y="303"/>
                      <a:pt x="58" y="454"/>
                      <a:pt x="190" y="492"/>
                    </a:cubicBezTo>
                    <a:cubicBezTo>
                      <a:pt x="221" y="500"/>
                      <a:pt x="251" y="503"/>
                      <a:pt x="280" y="503"/>
                    </a:cubicBezTo>
                    <a:cubicBezTo>
                      <a:pt x="392" y="503"/>
                      <a:pt x="485" y="446"/>
                      <a:pt x="530" y="341"/>
                    </a:cubicBezTo>
                    <a:cubicBezTo>
                      <a:pt x="568" y="208"/>
                      <a:pt x="492" y="57"/>
                      <a:pt x="360" y="19"/>
                    </a:cubicBezTo>
                    <a:cubicBezTo>
                      <a:pt x="330" y="6"/>
                      <a:pt x="299" y="0"/>
                      <a:pt x="27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5" name="Google Shape;4235;p43"/>
              <p:cNvSpPr/>
              <p:nvPr/>
            </p:nvSpPr>
            <p:spPr>
              <a:xfrm>
                <a:off x="2475075" y="2501125"/>
                <a:ext cx="12800" cy="11675"/>
              </a:xfrm>
              <a:custGeom>
                <a:rect b="b" l="l" r="r" t="t"/>
                <a:pathLst>
                  <a:path extrusionOk="0" h="467" w="512">
                    <a:moveTo>
                      <a:pt x="261" y="1"/>
                    </a:moveTo>
                    <a:cubicBezTo>
                      <a:pt x="159" y="1"/>
                      <a:pt x="69" y="58"/>
                      <a:pt x="39" y="164"/>
                    </a:cubicBezTo>
                    <a:cubicBezTo>
                      <a:pt x="1" y="277"/>
                      <a:pt x="58" y="409"/>
                      <a:pt x="190" y="447"/>
                    </a:cubicBezTo>
                    <a:cubicBezTo>
                      <a:pt x="216" y="460"/>
                      <a:pt x="244" y="466"/>
                      <a:pt x="271" y="466"/>
                    </a:cubicBezTo>
                    <a:cubicBezTo>
                      <a:pt x="360" y="466"/>
                      <a:pt x="444" y="402"/>
                      <a:pt x="473" y="315"/>
                    </a:cubicBezTo>
                    <a:cubicBezTo>
                      <a:pt x="511" y="183"/>
                      <a:pt x="454" y="50"/>
                      <a:pt x="341" y="12"/>
                    </a:cubicBezTo>
                    <a:cubicBezTo>
                      <a:pt x="314" y="5"/>
                      <a:pt x="287" y="1"/>
                      <a:pt x="26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43"/>
              <p:cNvSpPr/>
              <p:nvPr/>
            </p:nvSpPr>
            <p:spPr>
              <a:xfrm>
                <a:off x="2543125" y="2518425"/>
                <a:ext cx="12325" cy="10725"/>
              </a:xfrm>
              <a:custGeom>
                <a:rect b="b" l="l" r="r" t="t"/>
                <a:pathLst>
                  <a:path extrusionOk="0" h="429" w="493">
                    <a:moveTo>
                      <a:pt x="241" y="1"/>
                    </a:moveTo>
                    <a:cubicBezTo>
                      <a:pt x="152" y="1"/>
                      <a:pt x="67" y="65"/>
                      <a:pt x="38" y="152"/>
                    </a:cubicBezTo>
                    <a:cubicBezTo>
                      <a:pt x="1" y="266"/>
                      <a:pt x="57" y="379"/>
                      <a:pt x="171" y="417"/>
                    </a:cubicBezTo>
                    <a:cubicBezTo>
                      <a:pt x="194" y="425"/>
                      <a:pt x="219" y="428"/>
                      <a:pt x="243" y="428"/>
                    </a:cubicBezTo>
                    <a:cubicBezTo>
                      <a:pt x="335" y="428"/>
                      <a:pt x="424" y="374"/>
                      <a:pt x="454" y="284"/>
                    </a:cubicBezTo>
                    <a:cubicBezTo>
                      <a:pt x="492" y="171"/>
                      <a:pt x="435" y="58"/>
                      <a:pt x="322" y="20"/>
                    </a:cubicBezTo>
                    <a:cubicBezTo>
                      <a:pt x="295" y="7"/>
                      <a:pt x="268" y="1"/>
                      <a:pt x="24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7" name="Google Shape;4237;p43"/>
              <p:cNvSpPr/>
              <p:nvPr/>
            </p:nvSpPr>
            <p:spPr>
              <a:xfrm>
                <a:off x="2572425" y="2417025"/>
                <a:ext cx="9950" cy="9125"/>
              </a:xfrm>
              <a:custGeom>
                <a:rect b="b" l="l" r="r" t="t"/>
                <a:pathLst>
                  <a:path extrusionOk="0" h="365" w="398">
                    <a:moveTo>
                      <a:pt x="186" y="0"/>
                    </a:moveTo>
                    <a:cubicBezTo>
                      <a:pt x="114" y="0"/>
                      <a:pt x="49" y="51"/>
                      <a:pt x="19" y="125"/>
                    </a:cubicBezTo>
                    <a:cubicBezTo>
                      <a:pt x="0" y="220"/>
                      <a:pt x="38" y="314"/>
                      <a:pt x="133" y="352"/>
                    </a:cubicBezTo>
                    <a:cubicBezTo>
                      <a:pt x="153" y="360"/>
                      <a:pt x="174" y="364"/>
                      <a:pt x="195" y="364"/>
                    </a:cubicBezTo>
                    <a:cubicBezTo>
                      <a:pt x="271" y="364"/>
                      <a:pt x="345" y="313"/>
                      <a:pt x="360" y="239"/>
                    </a:cubicBezTo>
                    <a:cubicBezTo>
                      <a:pt x="397" y="144"/>
                      <a:pt x="341" y="50"/>
                      <a:pt x="246" y="12"/>
                    </a:cubicBezTo>
                    <a:cubicBezTo>
                      <a:pt x="226" y="4"/>
                      <a:pt x="206" y="0"/>
                      <a:pt x="18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8" name="Google Shape;4238;p43"/>
              <p:cNvSpPr/>
              <p:nvPr/>
            </p:nvSpPr>
            <p:spPr>
              <a:xfrm>
                <a:off x="2527525" y="2460850"/>
                <a:ext cx="19400" cy="16900"/>
              </a:xfrm>
              <a:custGeom>
                <a:rect b="b" l="l" r="r" t="t"/>
                <a:pathLst>
                  <a:path extrusionOk="0" h="676" w="776">
                    <a:moveTo>
                      <a:pt x="391" y="0"/>
                    </a:moveTo>
                    <a:cubicBezTo>
                      <a:pt x="253" y="0"/>
                      <a:pt x="122" y="88"/>
                      <a:pt x="76" y="225"/>
                    </a:cubicBezTo>
                    <a:cubicBezTo>
                      <a:pt x="1" y="414"/>
                      <a:pt x="95" y="603"/>
                      <a:pt x="284" y="659"/>
                    </a:cubicBezTo>
                    <a:cubicBezTo>
                      <a:pt x="318" y="671"/>
                      <a:pt x="352" y="676"/>
                      <a:pt x="386" y="676"/>
                    </a:cubicBezTo>
                    <a:cubicBezTo>
                      <a:pt x="524" y="676"/>
                      <a:pt x="655" y="588"/>
                      <a:pt x="700" y="452"/>
                    </a:cubicBezTo>
                    <a:cubicBezTo>
                      <a:pt x="776" y="281"/>
                      <a:pt x="681" y="92"/>
                      <a:pt x="492" y="17"/>
                    </a:cubicBezTo>
                    <a:cubicBezTo>
                      <a:pt x="459" y="6"/>
                      <a:pt x="424" y="0"/>
                      <a:pt x="39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9" name="Google Shape;4239;p43"/>
              <p:cNvSpPr/>
              <p:nvPr/>
            </p:nvSpPr>
            <p:spPr>
              <a:xfrm>
                <a:off x="2508150" y="2363225"/>
                <a:ext cx="48225" cy="42525"/>
              </a:xfrm>
              <a:custGeom>
                <a:rect b="b" l="l" r="r" t="t"/>
                <a:pathLst>
                  <a:path extrusionOk="0" h="1701" w="1929">
                    <a:moveTo>
                      <a:pt x="972" y="0"/>
                    </a:moveTo>
                    <a:cubicBezTo>
                      <a:pt x="623" y="0"/>
                      <a:pt x="291" y="217"/>
                      <a:pt x="171" y="576"/>
                    </a:cubicBezTo>
                    <a:cubicBezTo>
                      <a:pt x="1" y="1011"/>
                      <a:pt x="247" y="1502"/>
                      <a:pt x="681" y="1654"/>
                    </a:cubicBezTo>
                    <a:cubicBezTo>
                      <a:pt x="776" y="1685"/>
                      <a:pt x="872" y="1700"/>
                      <a:pt x="967" y="1700"/>
                    </a:cubicBezTo>
                    <a:cubicBezTo>
                      <a:pt x="1325" y="1700"/>
                      <a:pt x="1658" y="1483"/>
                      <a:pt x="1778" y="1124"/>
                    </a:cubicBezTo>
                    <a:cubicBezTo>
                      <a:pt x="1929" y="690"/>
                      <a:pt x="1702" y="198"/>
                      <a:pt x="1248" y="47"/>
                    </a:cubicBezTo>
                    <a:cubicBezTo>
                      <a:pt x="1158" y="16"/>
                      <a:pt x="1064" y="0"/>
                      <a:pt x="97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0" name="Google Shape;4240;p43"/>
              <p:cNvSpPr/>
              <p:nvPr/>
            </p:nvSpPr>
            <p:spPr>
              <a:xfrm>
                <a:off x="2489725" y="2416150"/>
                <a:ext cx="29800" cy="26475"/>
              </a:xfrm>
              <a:custGeom>
                <a:rect b="b" l="l" r="r" t="t"/>
                <a:pathLst>
                  <a:path extrusionOk="0" h="1059" w="1192">
                    <a:moveTo>
                      <a:pt x="594" y="0"/>
                    </a:moveTo>
                    <a:cubicBezTo>
                      <a:pt x="379" y="0"/>
                      <a:pt x="171" y="142"/>
                      <a:pt x="95" y="368"/>
                    </a:cubicBezTo>
                    <a:cubicBezTo>
                      <a:pt x="1" y="633"/>
                      <a:pt x="152" y="935"/>
                      <a:pt x="417" y="1030"/>
                    </a:cubicBezTo>
                    <a:cubicBezTo>
                      <a:pt x="474" y="1049"/>
                      <a:pt x="533" y="1058"/>
                      <a:pt x="590" y="1058"/>
                    </a:cubicBezTo>
                    <a:cubicBezTo>
                      <a:pt x="815" y="1058"/>
                      <a:pt x="1022" y="919"/>
                      <a:pt x="1097" y="709"/>
                    </a:cubicBezTo>
                    <a:cubicBezTo>
                      <a:pt x="1192" y="425"/>
                      <a:pt x="1040" y="123"/>
                      <a:pt x="757" y="28"/>
                    </a:cubicBezTo>
                    <a:cubicBezTo>
                      <a:pt x="703" y="9"/>
                      <a:pt x="649" y="0"/>
                      <a:pt x="59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1" name="Google Shape;4241;p43"/>
              <p:cNvSpPr/>
              <p:nvPr/>
            </p:nvSpPr>
            <p:spPr>
              <a:xfrm>
                <a:off x="2540775" y="2361750"/>
                <a:ext cx="29300" cy="26050"/>
              </a:xfrm>
              <a:custGeom>
                <a:rect b="b" l="l" r="r" t="t"/>
                <a:pathLst>
                  <a:path extrusionOk="0" h="1042" w="1172">
                    <a:moveTo>
                      <a:pt x="582" y="0"/>
                    </a:moveTo>
                    <a:cubicBezTo>
                      <a:pt x="371" y="0"/>
                      <a:pt x="169" y="130"/>
                      <a:pt x="95" y="352"/>
                    </a:cubicBezTo>
                    <a:cubicBezTo>
                      <a:pt x="0" y="616"/>
                      <a:pt x="151" y="919"/>
                      <a:pt x="416" y="1013"/>
                    </a:cubicBezTo>
                    <a:cubicBezTo>
                      <a:pt x="474" y="1033"/>
                      <a:pt x="531" y="1042"/>
                      <a:pt x="587" y="1042"/>
                    </a:cubicBezTo>
                    <a:cubicBezTo>
                      <a:pt x="807" y="1042"/>
                      <a:pt x="1002" y="903"/>
                      <a:pt x="1077" y="692"/>
                    </a:cubicBezTo>
                    <a:cubicBezTo>
                      <a:pt x="1172" y="409"/>
                      <a:pt x="1040" y="125"/>
                      <a:pt x="756" y="30"/>
                    </a:cubicBezTo>
                    <a:cubicBezTo>
                      <a:pt x="699" y="10"/>
                      <a:pt x="640" y="0"/>
                      <a:pt x="58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2" name="Google Shape;4242;p43"/>
              <p:cNvSpPr/>
              <p:nvPr/>
            </p:nvSpPr>
            <p:spPr>
              <a:xfrm>
                <a:off x="2297400" y="2322700"/>
                <a:ext cx="168250" cy="169250"/>
              </a:xfrm>
              <a:custGeom>
                <a:rect b="b" l="l" r="r" t="t"/>
                <a:pathLst>
                  <a:path extrusionOk="0" h="6770" w="6730">
                    <a:moveTo>
                      <a:pt x="5660" y="1"/>
                    </a:moveTo>
                    <a:cubicBezTo>
                      <a:pt x="5274" y="1"/>
                      <a:pt x="4743" y="108"/>
                      <a:pt x="4065" y="364"/>
                    </a:cubicBezTo>
                    <a:cubicBezTo>
                      <a:pt x="3929" y="243"/>
                      <a:pt x="3584" y="207"/>
                      <a:pt x="3219" y="207"/>
                    </a:cubicBezTo>
                    <a:cubicBezTo>
                      <a:pt x="2672" y="207"/>
                      <a:pt x="2080" y="288"/>
                      <a:pt x="2080" y="288"/>
                    </a:cubicBezTo>
                    <a:cubicBezTo>
                      <a:pt x="2080" y="288"/>
                      <a:pt x="889" y="1857"/>
                      <a:pt x="530" y="3691"/>
                    </a:cubicBezTo>
                    <a:lnTo>
                      <a:pt x="1" y="4333"/>
                    </a:lnTo>
                    <a:cubicBezTo>
                      <a:pt x="247" y="5165"/>
                      <a:pt x="1286" y="5618"/>
                      <a:pt x="2269" y="5864"/>
                    </a:cubicBezTo>
                    <a:cubicBezTo>
                      <a:pt x="2401" y="6204"/>
                      <a:pt x="2874" y="6545"/>
                      <a:pt x="3498" y="6696"/>
                    </a:cubicBezTo>
                    <a:cubicBezTo>
                      <a:pt x="3707" y="6746"/>
                      <a:pt x="3911" y="6769"/>
                      <a:pt x="4101" y="6769"/>
                    </a:cubicBezTo>
                    <a:cubicBezTo>
                      <a:pt x="4629" y="6769"/>
                      <a:pt x="5040" y="6586"/>
                      <a:pt x="5123" y="6280"/>
                    </a:cubicBezTo>
                    <a:cubicBezTo>
                      <a:pt x="5180" y="6015"/>
                      <a:pt x="5010" y="5732"/>
                      <a:pt x="4688" y="5505"/>
                    </a:cubicBezTo>
                    <a:lnTo>
                      <a:pt x="4688" y="5505"/>
                    </a:lnTo>
                    <a:cubicBezTo>
                      <a:pt x="4740" y="5508"/>
                      <a:pt x="4790" y="5510"/>
                      <a:pt x="4839" y="5510"/>
                    </a:cubicBezTo>
                    <a:cubicBezTo>
                      <a:pt x="5373" y="5510"/>
                      <a:pt x="5791" y="5325"/>
                      <a:pt x="5860" y="5014"/>
                    </a:cubicBezTo>
                    <a:cubicBezTo>
                      <a:pt x="5936" y="4730"/>
                      <a:pt x="5728" y="4428"/>
                      <a:pt x="5350" y="4182"/>
                    </a:cubicBezTo>
                    <a:lnTo>
                      <a:pt x="5350" y="4182"/>
                    </a:lnTo>
                    <a:cubicBezTo>
                      <a:pt x="5376" y="4183"/>
                      <a:pt x="5402" y="4183"/>
                      <a:pt x="5427" y="4183"/>
                    </a:cubicBezTo>
                    <a:cubicBezTo>
                      <a:pt x="5956" y="4183"/>
                      <a:pt x="6355" y="3997"/>
                      <a:pt x="6427" y="3691"/>
                    </a:cubicBezTo>
                    <a:cubicBezTo>
                      <a:pt x="6503" y="3407"/>
                      <a:pt x="6276" y="3086"/>
                      <a:pt x="5879" y="2840"/>
                    </a:cubicBezTo>
                    <a:lnTo>
                      <a:pt x="5898" y="2783"/>
                    </a:lnTo>
                    <a:cubicBezTo>
                      <a:pt x="6390" y="2670"/>
                      <a:pt x="6730" y="2386"/>
                      <a:pt x="6730" y="2046"/>
                    </a:cubicBezTo>
                    <a:cubicBezTo>
                      <a:pt x="6730" y="1706"/>
                      <a:pt x="6390" y="1422"/>
                      <a:pt x="5898" y="1309"/>
                    </a:cubicBezTo>
                    <a:cubicBezTo>
                      <a:pt x="6295" y="1044"/>
                      <a:pt x="6522" y="666"/>
                      <a:pt x="6427" y="364"/>
                    </a:cubicBezTo>
                    <a:cubicBezTo>
                      <a:pt x="6357" y="142"/>
                      <a:pt x="6103" y="1"/>
                      <a:pt x="566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3" name="Google Shape;4243;p43"/>
              <p:cNvSpPr/>
              <p:nvPr/>
            </p:nvSpPr>
            <p:spPr>
              <a:xfrm>
                <a:off x="2288425" y="2313925"/>
                <a:ext cx="81300" cy="146025"/>
              </a:xfrm>
              <a:custGeom>
                <a:rect b="b" l="l" r="r" t="t"/>
                <a:pathLst>
                  <a:path extrusionOk="0" h="5841" w="3252">
                    <a:moveTo>
                      <a:pt x="2183" y="1"/>
                    </a:moveTo>
                    <a:cubicBezTo>
                      <a:pt x="2091" y="1"/>
                      <a:pt x="2006" y="56"/>
                      <a:pt x="1967" y="148"/>
                    </a:cubicBezTo>
                    <a:cubicBezTo>
                      <a:pt x="795" y="2511"/>
                      <a:pt x="209" y="4609"/>
                      <a:pt x="39" y="5327"/>
                    </a:cubicBezTo>
                    <a:cubicBezTo>
                      <a:pt x="1" y="5459"/>
                      <a:pt x="76" y="5610"/>
                      <a:pt x="228" y="5629"/>
                    </a:cubicBezTo>
                    <a:lnTo>
                      <a:pt x="1059" y="5837"/>
                    </a:lnTo>
                    <a:cubicBezTo>
                      <a:pt x="1073" y="5839"/>
                      <a:pt x="1086" y="5840"/>
                      <a:pt x="1100" y="5840"/>
                    </a:cubicBezTo>
                    <a:cubicBezTo>
                      <a:pt x="1221" y="5840"/>
                      <a:pt x="1345" y="5767"/>
                      <a:pt x="1362" y="5648"/>
                    </a:cubicBezTo>
                    <a:cubicBezTo>
                      <a:pt x="1551" y="4987"/>
                      <a:pt x="2118" y="2983"/>
                      <a:pt x="3195" y="772"/>
                    </a:cubicBezTo>
                    <a:cubicBezTo>
                      <a:pt x="3252" y="639"/>
                      <a:pt x="3214" y="488"/>
                      <a:pt x="3082" y="431"/>
                    </a:cubicBezTo>
                    <a:lnTo>
                      <a:pt x="2307" y="34"/>
                    </a:lnTo>
                    <a:cubicBezTo>
                      <a:pt x="2266" y="11"/>
                      <a:pt x="2224" y="1"/>
                      <a:pt x="218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44" name="Google Shape;4244;p43"/>
            <p:cNvGrpSpPr/>
            <p:nvPr/>
          </p:nvGrpSpPr>
          <p:grpSpPr>
            <a:xfrm>
              <a:off x="659294" y="1803468"/>
              <a:ext cx="1311401" cy="2357751"/>
              <a:chOff x="2245775" y="1633500"/>
              <a:chExt cx="773825" cy="1391250"/>
            </a:xfrm>
          </p:grpSpPr>
          <p:sp>
            <p:nvSpPr>
              <p:cNvPr id="4245" name="Google Shape;4245;p43"/>
              <p:cNvSpPr/>
              <p:nvPr/>
            </p:nvSpPr>
            <p:spPr>
              <a:xfrm>
                <a:off x="2722700" y="1890925"/>
                <a:ext cx="93575" cy="70725"/>
              </a:xfrm>
              <a:custGeom>
                <a:rect b="b" l="l" r="r" t="t"/>
                <a:pathLst>
                  <a:path extrusionOk="0" h="2829" w="3743">
                    <a:moveTo>
                      <a:pt x="132" y="0"/>
                    </a:moveTo>
                    <a:cubicBezTo>
                      <a:pt x="57" y="19"/>
                      <a:pt x="0" y="95"/>
                      <a:pt x="0" y="170"/>
                    </a:cubicBezTo>
                    <a:cubicBezTo>
                      <a:pt x="19" y="246"/>
                      <a:pt x="76" y="303"/>
                      <a:pt x="170" y="303"/>
                    </a:cubicBezTo>
                    <a:lnTo>
                      <a:pt x="397" y="303"/>
                    </a:lnTo>
                    <a:cubicBezTo>
                      <a:pt x="492" y="321"/>
                      <a:pt x="567" y="340"/>
                      <a:pt x="643" y="359"/>
                    </a:cubicBezTo>
                    <a:cubicBezTo>
                      <a:pt x="737" y="378"/>
                      <a:pt x="813" y="397"/>
                      <a:pt x="888" y="435"/>
                    </a:cubicBezTo>
                    <a:cubicBezTo>
                      <a:pt x="964" y="454"/>
                      <a:pt x="1040" y="492"/>
                      <a:pt x="1115" y="529"/>
                    </a:cubicBezTo>
                    <a:cubicBezTo>
                      <a:pt x="1437" y="662"/>
                      <a:pt x="1701" y="870"/>
                      <a:pt x="1966" y="1096"/>
                    </a:cubicBezTo>
                    <a:lnTo>
                      <a:pt x="2060" y="1172"/>
                    </a:lnTo>
                    <a:lnTo>
                      <a:pt x="2117" y="1229"/>
                    </a:lnTo>
                    <a:lnTo>
                      <a:pt x="2155" y="1266"/>
                    </a:lnTo>
                    <a:lnTo>
                      <a:pt x="2344" y="1455"/>
                    </a:lnTo>
                    <a:cubicBezTo>
                      <a:pt x="2401" y="1512"/>
                      <a:pt x="2457" y="1588"/>
                      <a:pt x="2514" y="1644"/>
                    </a:cubicBezTo>
                    <a:lnTo>
                      <a:pt x="2665" y="1852"/>
                    </a:lnTo>
                    <a:cubicBezTo>
                      <a:pt x="2779" y="1985"/>
                      <a:pt x="2873" y="2117"/>
                      <a:pt x="2986" y="2268"/>
                    </a:cubicBezTo>
                    <a:lnTo>
                      <a:pt x="3270" y="2703"/>
                    </a:lnTo>
                    <a:lnTo>
                      <a:pt x="3270" y="2722"/>
                    </a:lnTo>
                    <a:cubicBezTo>
                      <a:pt x="3318" y="2795"/>
                      <a:pt x="3398" y="2828"/>
                      <a:pt x="3474" y="2828"/>
                    </a:cubicBezTo>
                    <a:cubicBezTo>
                      <a:pt x="3516" y="2828"/>
                      <a:pt x="3557" y="2818"/>
                      <a:pt x="3591" y="2797"/>
                    </a:cubicBezTo>
                    <a:cubicBezTo>
                      <a:pt x="3705" y="2722"/>
                      <a:pt x="3743" y="2571"/>
                      <a:pt x="3667" y="2457"/>
                    </a:cubicBezTo>
                    <a:lnTo>
                      <a:pt x="3346" y="2004"/>
                    </a:lnTo>
                    <a:cubicBezTo>
                      <a:pt x="3232" y="1852"/>
                      <a:pt x="3119" y="1720"/>
                      <a:pt x="3005" y="1569"/>
                    </a:cubicBezTo>
                    <a:lnTo>
                      <a:pt x="2816" y="1361"/>
                    </a:lnTo>
                    <a:cubicBezTo>
                      <a:pt x="2760" y="1304"/>
                      <a:pt x="2703" y="1229"/>
                      <a:pt x="2627" y="1172"/>
                    </a:cubicBezTo>
                    <a:lnTo>
                      <a:pt x="2419" y="983"/>
                    </a:lnTo>
                    <a:lnTo>
                      <a:pt x="2382" y="926"/>
                    </a:lnTo>
                    <a:lnTo>
                      <a:pt x="2325" y="888"/>
                    </a:lnTo>
                    <a:lnTo>
                      <a:pt x="2212" y="794"/>
                    </a:lnTo>
                    <a:cubicBezTo>
                      <a:pt x="1928" y="567"/>
                      <a:pt x="1607" y="359"/>
                      <a:pt x="1266" y="208"/>
                    </a:cubicBezTo>
                    <a:cubicBezTo>
                      <a:pt x="1172" y="189"/>
                      <a:pt x="1077" y="151"/>
                      <a:pt x="1002" y="113"/>
                    </a:cubicBezTo>
                    <a:cubicBezTo>
                      <a:pt x="907" y="95"/>
                      <a:pt x="813" y="57"/>
                      <a:pt x="718" y="38"/>
                    </a:cubicBezTo>
                    <a:cubicBezTo>
                      <a:pt x="624" y="19"/>
                      <a:pt x="529" y="19"/>
                      <a:pt x="435" y="0"/>
                    </a:cubicBez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6" name="Google Shape;4246;p43"/>
              <p:cNvSpPr/>
              <p:nvPr/>
            </p:nvSpPr>
            <p:spPr>
              <a:xfrm>
                <a:off x="2722700" y="1890925"/>
                <a:ext cx="69000" cy="40650"/>
              </a:xfrm>
              <a:custGeom>
                <a:rect b="b" l="l" r="r" t="t"/>
                <a:pathLst>
                  <a:path extrusionOk="0" h="1626" w="2760">
                    <a:moveTo>
                      <a:pt x="132" y="0"/>
                    </a:moveTo>
                    <a:cubicBezTo>
                      <a:pt x="57" y="19"/>
                      <a:pt x="0" y="95"/>
                      <a:pt x="0" y="170"/>
                    </a:cubicBezTo>
                    <a:cubicBezTo>
                      <a:pt x="19" y="246"/>
                      <a:pt x="76" y="303"/>
                      <a:pt x="170" y="303"/>
                    </a:cubicBezTo>
                    <a:lnTo>
                      <a:pt x="397" y="303"/>
                    </a:lnTo>
                    <a:cubicBezTo>
                      <a:pt x="492" y="321"/>
                      <a:pt x="567" y="340"/>
                      <a:pt x="643" y="359"/>
                    </a:cubicBezTo>
                    <a:cubicBezTo>
                      <a:pt x="737" y="378"/>
                      <a:pt x="813" y="397"/>
                      <a:pt x="888" y="435"/>
                    </a:cubicBezTo>
                    <a:cubicBezTo>
                      <a:pt x="964" y="454"/>
                      <a:pt x="1040" y="492"/>
                      <a:pt x="1115" y="529"/>
                    </a:cubicBezTo>
                    <a:cubicBezTo>
                      <a:pt x="1437" y="662"/>
                      <a:pt x="1701" y="870"/>
                      <a:pt x="1966" y="1096"/>
                    </a:cubicBezTo>
                    <a:lnTo>
                      <a:pt x="2060" y="1172"/>
                    </a:lnTo>
                    <a:lnTo>
                      <a:pt x="2117" y="1229"/>
                    </a:lnTo>
                    <a:lnTo>
                      <a:pt x="2155" y="1266"/>
                    </a:lnTo>
                    <a:lnTo>
                      <a:pt x="2344" y="1455"/>
                    </a:lnTo>
                    <a:cubicBezTo>
                      <a:pt x="2382" y="1512"/>
                      <a:pt x="2438" y="1569"/>
                      <a:pt x="2476" y="1626"/>
                    </a:cubicBezTo>
                    <a:cubicBezTo>
                      <a:pt x="2552" y="1493"/>
                      <a:pt x="2646" y="1380"/>
                      <a:pt x="2760" y="1285"/>
                    </a:cubicBezTo>
                    <a:cubicBezTo>
                      <a:pt x="2722" y="1248"/>
                      <a:pt x="2665" y="1210"/>
                      <a:pt x="2627" y="1172"/>
                    </a:cubicBezTo>
                    <a:lnTo>
                      <a:pt x="2419" y="983"/>
                    </a:lnTo>
                    <a:lnTo>
                      <a:pt x="2382" y="926"/>
                    </a:lnTo>
                    <a:lnTo>
                      <a:pt x="2325" y="888"/>
                    </a:lnTo>
                    <a:lnTo>
                      <a:pt x="2212" y="794"/>
                    </a:lnTo>
                    <a:cubicBezTo>
                      <a:pt x="1928" y="567"/>
                      <a:pt x="1607" y="359"/>
                      <a:pt x="1266" y="208"/>
                    </a:cubicBezTo>
                    <a:cubicBezTo>
                      <a:pt x="1172" y="189"/>
                      <a:pt x="1077" y="151"/>
                      <a:pt x="1002" y="113"/>
                    </a:cubicBezTo>
                    <a:cubicBezTo>
                      <a:pt x="907" y="95"/>
                      <a:pt x="813" y="57"/>
                      <a:pt x="718" y="38"/>
                    </a:cubicBezTo>
                    <a:cubicBezTo>
                      <a:pt x="624" y="19"/>
                      <a:pt x="529" y="19"/>
                      <a:pt x="435" y="0"/>
                    </a:cubicBezTo>
                    <a:close/>
                  </a:path>
                </a:pathLst>
              </a:custGeom>
              <a:solidFill>
                <a:srgbClr val="40A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7" name="Google Shape;4247;p43"/>
              <p:cNvSpPr/>
              <p:nvPr/>
            </p:nvSpPr>
            <p:spPr>
              <a:xfrm>
                <a:off x="2690075" y="1880525"/>
                <a:ext cx="46350" cy="91375"/>
              </a:xfrm>
              <a:custGeom>
                <a:rect b="b" l="l" r="r" t="t"/>
                <a:pathLst>
                  <a:path extrusionOk="0" h="3655" w="1854">
                    <a:moveTo>
                      <a:pt x="1324" y="0"/>
                    </a:moveTo>
                    <a:cubicBezTo>
                      <a:pt x="984" y="529"/>
                      <a:pt x="587" y="1097"/>
                      <a:pt x="228" y="1588"/>
                    </a:cubicBezTo>
                    <a:cubicBezTo>
                      <a:pt x="39" y="1947"/>
                      <a:pt x="1" y="2287"/>
                      <a:pt x="39" y="2703"/>
                    </a:cubicBezTo>
                    <a:lnTo>
                      <a:pt x="39" y="2760"/>
                    </a:lnTo>
                    <a:lnTo>
                      <a:pt x="39" y="2835"/>
                    </a:lnTo>
                    <a:cubicBezTo>
                      <a:pt x="109" y="3310"/>
                      <a:pt x="523" y="3654"/>
                      <a:pt x="991" y="3654"/>
                    </a:cubicBezTo>
                    <a:cubicBezTo>
                      <a:pt x="1026" y="3654"/>
                      <a:pt x="1062" y="3652"/>
                      <a:pt x="1097" y="3648"/>
                    </a:cubicBezTo>
                    <a:cubicBezTo>
                      <a:pt x="1437" y="3591"/>
                      <a:pt x="1721" y="3365"/>
                      <a:pt x="1853" y="3062"/>
                    </a:cubicBezTo>
                    <a:cubicBezTo>
                      <a:pt x="1721" y="2363"/>
                      <a:pt x="1532" y="1153"/>
                      <a:pt x="1343" y="0"/>
                    </a:cubicBezTo>
                    <a:close/>
                  </a:path>
                </a:pathLst>
              </a:custGeom>
              <a:solidFill>
                <a:srgbClr val="54B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43"/>
              <p:cNvSpPr/>
              <p:nvPr/>
            </p:nvSpPr>
            <p:spPr>
              <a:xfrm>
                <a:off x="2723150" y="1880050"/>
                <a:ext cx="500" cy="500"/>
              </a:xfrm>
              <a:custGeom>
                <a:rect b="b" l="l" r="r" t="t"/>
                <a:pathLst>
                  <a:path extrusionOk="0" h="20" w="20">
                    <a:moveTo>
                      <a:pt x="20" y="0"/>
                    </a:moveTo>
                    <a:cubicBezTo>
                      <a:pt x="20" y="19"/>
                      <a:pt x="20" y="19"/>
                      <a:pt x="1" y="19"/>
                    </a:cubicBezTo>
                    <a:lnTo>
                      <a:pt x="20" y="19"/>
                    </a:lnTo>
                    <a:lnTo>
                      <a:pt x="20" y="0"/>
                    </a:ln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9" name="Google Shape;4249;p43"/>
              <p:cNvSpPr/>
              <p:nvPr/>
            </p:nvSpPr>
            <p:spPr>
              <a:xfrm>
                <a:off x="2723625" y="1880050"/>
                <a:ext cx="975" cy="500"/>
              </a:xfrm>
              <a:custGeom>
                <a:rect b="b" l="l" r="r" t="t"/>
                <a:pathLst>
                  <a:path extrusionOk="0" h="20" w="39">
                    <a:moveTo>
                      <a:pt x="1" y="0"/>
                    </a:moveTo>
                    <a:lnTo>
                      <a:pt x="1" y="19"/>
                    </a:lnTo>
                    <a:lnTo>
                      <a:pt x="39" y="19"/>
                    </a:lnTo>
                    <a:cubicBezTo>
                      <a:pt x="39" y="0"/>
                      <a:pt x="20" y="0"/>
                      <a:pt x="20" y="0"/>
                    </a:cubicBez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0" name="Google Shape;4250;p43"/>
              <p:cNvSpPr/>
              <p:nvPr/>
            </p:nvSpPr>
            <p:spPr>
              <a:xfrm>
                <a:off x="2723625" y="1879575"/>
                <a:ext cx="500" cy="500"/>
              </a:xfrm>
              <a:custGeom>
                <a:rect b="b" l="l" r="r" t="t"/>
                <a:pathLst>
                  <a:path extrusionOk="0" h="20" w="20">
                    <a:moveTo>
                      <a:pt x="1" y="0"/>
                    </a:moveTo>
                    <a:lnTo>
                      <a:pt x="1" y="19"/>
                    </a:lnTo>
                    <a:lnTo>
                      <a:pt x="20" y="19"/>
                    </a:lnTo>
                    <a:lnTo>
                      <a:pt x="1" y="0"/>
                    </a:ln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1" name="Google Shape;4251;p43"/>
              <p:cNvSpPr/>
              <p:nvPr/>
            </p:nvSpPr>
            <p:spPr>
              <a:xfrm>
                <a:off x="2638575" y="1880525"/>
                <a:ext cx="84600" cy="52700"/>
              </a:xfrm>
              <a:custGeom>
                <a:rect b="b" l="l" r="r" t="t"/>
                <a:pathLst>
                  <a:path extrusionOk="0" h="2108" w="3384">
                    <a:moveTo>
                      <a:pt x="3384" y="0"/>
                    </a:moveTo>
                    <a:lnTo>
                      <a:pt x="3384" y="0"/>
                    </a:lnTo>
                    <a:cubicBezTo>
                      <a:pt x="1796" y="322"/>
                      <a:pt x="435" y="416"/>
                      <a:pt x="435" y="416"/>
                    </a:cubicBezTo>
                    <a:cubicBezTo>
                      <a:pt x="171" y="605"/>
                      <a:pt x="1" y="945"/>
                      <a:pt x="57" y="1286"/>
                    </a:cubicBezTo>
                    <a:cubicBezTo>
                      <a:pt x="109" y="1752"/>
                      <a:pt x="508" y="2108"/>
                      <a:pt x="966" y="2108"/>
                    </a:cubicBezTo>
                    <a:cubicBezTo>
                      <a:pt x="1009" y="2108"/>
                      <a:pt x="1053" y="2105"/>
                      <a:pt x="1097" y="2098"/>
                    </a:cubicBezTo>
                    <a:cubicBezTo>
                      <a:pt x="1173" y="2098"/>
                      <a:pt x="1229" y="2079"/>
                      <a:pt x="1286" y="2060"/>
                    </a:cubicBezTo>
                    <a:cubicBezTo>
                      <a:pt x="1683" y="2004"/>
                      <a:pt x="2004" y="1815"/>
                      <a:pt x="2288" y="1588"/>
                    </a:cubicBezTo>
                    <a:cubicBezTo>
                      <a:pt x="2647" y="1097"/>
                      <a:pt x="3044" y="529"/>
                      <a:pt x="3384" y="0"/>
                    </a:cubicBez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2" name="Google Shape;4252;p43"/>
              <p:cNvSpPr/>
              <p:nvPr/>
            </p:nvSpPr>
            <p:spPr>
              <a:xfrm>
                <a:off x="2724575" y="1859725"/>
                <a:ext cx="95475" cy="49500"/>
              </a:xfrm>
              <a:custGeom>
                <a:rect b="b" l="l" r="r" t="t"/>
                <a:pathLst>
                  <a:path extrusionOk="0" h="1980" w="3819">
                    <a:moveTo>
                      <a:pt x="2874" y="1"/>
                    </a:moveTo>
                    <a:cubicBezTo>
                      <a:pt x="1985" y="379"/>
                      <a:pt x="965" y="643"/>
                      <a:pt x="1" y="832"/>
                    </a:cubicBezTo>
                    <a:cubicBezTo>
                      <a:pt x="492" y="1172"/>
                      <a:pt x="1059" y="1532"/>
                      <a:pt x="1664" y="1891"/>
                    </a:cubicBezTo>
                    <a:cubicBezTo>
                      <a:pt x="1877" y="1950"/>
                      <a:pt x="2070" y="1979"/>
                      <a:pt x="2260" y="1979"/>
                    </a:cubicBezTo>
                    <a:cubicBezTo>
                      <a:pt x="2492" y="1979"/>
                      <a:pt x="2719" y="1936"/>
                      <a:pt x="2968" y="1853"/>
                    </a:cubicBezTo>
                    <a:cubicBezTo>
                      <a:pt x="2987" y="1834"/>
                      <a:pt x="3006" y="1834"/>
                      <a:pt x="3025" y="1834"/>
                    </a:cubicBezTo>
                    <a:cubicBezTo>
                      <a:pt x="3063" y="1815"/>
                      <a:pt x="3101" y="1815"/>
                      <a:pt x="3101" y="1815"/>
                    </a:cubicBezTo>
                    <a:cubicBezTo>
                      <a:pt x="3573" y="1626"/>
                      <a:pt x="3819" y="1078"/>
                      <a:pt x="3630" y="587"/>
                    </a:cubicBezTo>
                    <a:cubicBezTo>
                      <a:pt x="3497" y="265"/>
                      <a:pt x="3214" y="57"/>
                      <a:pt x="2874" y="1"/>
                    </a:cubicBezTo>
                    <a:close/>
                  </a:path>
                </a:pathLst>
              </a:custGeom>
              <a:solidFill>
                <a:srgbClr val="54B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3" name="Google Shape;4253;p43"/>
              <p:cNvSpPr/>
              <p:nvPr/>
            </p:nvSpPr>
            <p:spPr>
              <a:xfrm>
                <a:off x="2724100" y="1821275"/>
                <a:ext cx="79425" cy="59275"/>
              </a:xfrm>
              <a:custGeom>
                <a:rect b="b" l="l" r="r" t="t"/>
                <a:pathLst>
                  <a:path extrusionOk="0" h="2371" w="3177">
                    <a:moveTo>
                      <a:pt x="2175" y="1"/>
                    </a:moveTo>
                    <a:cubicBezTo>
                      <a:pt x="2062" y="1"/>
                      <a:pt x="1947" y="21"/>
                      <a:pt x="1834" y="64"/>
                    </a:cubicBezTo>
                    <a:cubicBezTo>
                      <a:pt x="1778" y="102"/>
                      <a:pt x="1721" y="121"/>
                      <a:pt x="1664" y="159"/>
                    </a:cubicBezTo>
                    <a:cubicBezTo>
                      <a:pt x="1513" y="216"/>
                      <a:pt x="1399" y="291"/>
                      <a:pt x="1286" y="386"/>
                    </a:cubicBezTo>
                    <a:cubicBezTo>
                      <a:pt x="1286" y="386"/>
                      <a:pt x="700" y="1293"/>
                      <a:pt x="1" y="2351"/>
                    </a:cubicBezTo>
                    <a:cubicBezTo>
                      <a:pt x="1" y="2351"/>
                      <a:pt x="20" y="2351"/>
                      <a:pt x="20" y="2370"/>
                    </a:cubicBezTo>
                    <a:cubicBezTo>
                      <a:pt x="984" y="2181"/>
                      <a:pt x="2004" y="1917"/>
                      <a:pt x="2893" y="1539"/>
                    </a:cubicBezTo>
                    <a:cubicBezTo>
                      <a:pt x="3101" y="1293"/>
                      <a:pt x="3176" y="934"/>
                      <a:pt x="3044" y="612"/>
                    </a:cubicBezTo>
                    <a:cubicBezTo>
                      <a:pt x="2913" y="233"/>
                      <a:pt x="2557" y="1"/>
                      <a:pt x="2175" y="1"/>
                    </a:cubicBez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4" name="Google Shape;4254;p43"/>
              <p:cNvSpPr/>
              <p:nvPr/>
            </p:nvSpPr>
            <p:spPr>
              <a:xfrm>
                <a:off x="2632900" y="1845375"/>
                <a:ext cx="90750" cy="45575"/>
              </a:xfrm>
              <a:custGeom>
                <a:rect b="b" l="l" r="r" t="t"/>
                <a:pathLst>
                  <a:path extrusionOk="0" h="1823" w="3630">
                    <a:moveTo>
                      <a:pt x="1222" y="1"/>
                    </a:moveTo>
                    <a:cubicBezTo>
                      <a:pt x="1152" y="1"/>
                      <a:pt x="1079" y="3"/>
                      <a:pt x="1003" y="8"/>
                    </a:cubicBezTo>
                    <a:lnTo>
                      <a:pt x="946" y="8"/>
                    </a:lnTo>
                    <a:cubicBezTo>
                      <a:pt x="908" y="26"/>
                      <a:pt x="889" y="26"/>
                      <a:pt x="889" y="26"/>
                    </a:cubicBezTo>
                    <a:cubicBezTo>
                      <a:pt x="379" y="83"/>
                      <a:pt x="1" y="556"/>
                      <a:pt x="76" y="1066"/>
                    </a:cubicBezTo>
                    <a:cubicBezTo>
                      <a:pt x="114" y="1425"/>
                      <a:pt x="341" y="1709"/>
                      <a:pt x="662" y="1822"/>
                    </a:cubicBezTo>
                    <a:cubicBezTo>
                      <a:pt x="662" y="1822"/>
                      <a:pt x="2023" y="1728"/>
                      <a:pt x="3611" y="1406"/>
                    </a:cubicBezTo>
                    <a:lnTo>
                      <a:pt x="3630" y="1387"/>
                    </a:lnTo>
                    <a:lnTo>
                      <a:pt x="3630" y="1368"/>
                    </a:lnTo>
                    <a:cubicBezTo>
                      <a:pt x="2609" y="669"/>
                      <a:pt x="1891" y="102"/>
                      <a:pt x="1891" y="102"/>
                    </a:cubicBezTo>
                    <a:cubicBezTo>
                      <a:pt x="1671" y="29"/>
                      <a:pt x="1463" y="1"/>
                      <a:pt x="1222" y="1"/>
                    </a:cubicBezTo>
                    <a:close/>
                  </a:path>
                </a:pathLst>
              </a:custGeom>
              <a:solidFill>
                <a:srgbClr val="54B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5" name="Google Shape;4255;p43"/>
              <p:cNvSpPr/>
              <p:nvPr/>
            </p:nvSpPr>
            <p:spPr>
              <a:xfrm>
                <a:off x="2640475" y="1851225"/>
                <a:ext cx="19400" cy="15625"/>
              </a:xfrm>
              <a:custGeom>
                <a:rect b="b" l="l" r="r" t="t"/>
                <a:pathLst>
                  <a:path extrusionOk="0" fill="none" h="625" w="776">
                    <a:moveTo>
                      <a:pt x="0" y="624"/>
                    </a:moveTo>
                    <a:cubicBezTo>
                      <a:pt x="57" y="303"/>
                      <a:pt x="322" y="38"/>
                      <a:pt x="681" y="0"/>
                    </a:cubicBezTo>
                    <a:lnTo>
                      <a:pt x="737" y="0"/>
                    </a:lnTo>
                    <a:lnTo>
                      <a:pt x="775" y="0"/>
                    </a:lnTo>
                  </a:path>
                </a:pathLst>
              </a:custGeom>
              <a:noFill/>
              <a:ln cap="rnd" cmpd="sng" w="28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6" name="Google Shape;4256;p43"/>
              <p:cNvSpPr/>
              <p:nvPr/>
            </p:nvSpPr>
            <p:spPr>
              <a:xfrm>
                <a:off x="2640000" y="1873425"/>
                <a:ext cx="1900" cy="5700"/>
              </a:xfrm>
              <a:custGeom>
                <a:rect b="b" l="l" r="r" t="t"/>
                <a:pathLst>
                  <a:path extrusionOk="0" fill="none" h="228" w="76">
                    <a:moveTo>
                      <a:pt x="76" y="228"/>
                    </a:moveTo>
                    <a:cubicBezTo>
                      <a:pt x="38" y="152"/>
                      <a:pt x="0" y="76"/>
                      <a:pt x="0" y="1"/>
                    </a:cubicBezTo>
                  </a:path>
                </a:pathLst>
              </a:custGeom>
              <a:noFill/>
              <a:ln cap="rnd" cmpd="sng" w="28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7" name="Google Shape;4257;p43"/>
              <p:cNvSpPr/>
              <p:nvPr/>
            </p:nvSpPr>
            <p:spPr>
              <a:xfrm>
                <a:off x="2723625" y="1880525"/>
                <a:ext cx="56275" cy="86175"/>
              </a:xfrm>
              <a:custGeom>
                <a:rect b="b" l="l" r="r" t="t"/>
                <a:pathLst>
                  <a:path extrusionOk="0" h="3447" w="2251">
                    <a:moveTo>
                      <a:pt x="1" y="0"/>
                    </a:moveTo>
                    <a:cubicBezTo>
                      <a:pt x="190" y="1153"/>
                      <a:pt x="379" y="2363"/>
                      <a:pt x="511" y="3062"/>
                    </a:cubicBezTo>
                    <a:cubicBezTo>
                      <a:pt x="681" y="3300"/>
                      <a:pt x="957" y="3446"/>
                      <a:pt x="1272" y="3446"/>
                    </a:cubicBezTo>
                    <a:cubicBezTo>
                      <a:pt x="1308" y="3446"/>
                      <a:pt x="1344" y="3444"/>
                      <a:pt x="1381" y="3440"/>
                    </a:cubicBezTo>
                    <a:cubicBezTo>
                      <a:pt x="1891" y="3384"/>
                      <a:pt x="2250" y="2911"/>
                      <a:pt x="2193" y="2401"/>
                    </a:cubicBezTo>
                    <a:cubicBezTo>
                      <a:pt x="2175" y="2325"/>
                      <a:pt x="2175" y="2250"/>
                      <a:pt x="2137" y="2193"/>
                    </a:cubicBezTo>
                    <a:cubicBezTo>
                      <a:pt x="2061" y="1701"/>
                      <a:pt x="1778" y="1286"/>
                      <a:pt x="1456" y="983"/>
                    </a:cubicBezTo>
                    <a:lnTo>
                      <a:pt x="1456" y="983"/>
                    </a:lnTo>
                    <a:cubicBezTo>
                      <a:pt x="1551" y="1021"/>
                      <a:pt x="1626" y="1040"/>
                      <a:pt x="1702" y="1059"/>
                    </a:cubicBezTo>
                    <a:cubicBezTo>
                      <a:pt x="1097" y="700"/>
                      <a:pt x="530" y="340"/>
                      <a:pt x="39" y="0"/>
                    </a:cubicBez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8" name="Google Shape;4258;p43"/>
              <p:cNvSpPr/>
              <p:nvPr/>
            </p:nvSpPr>
            <p:spPr>
              <a:xfrm>
                <a:off x="2667875" y="1794850"/>
                <a:ext cx="55775" cy="84750"/>
              </a:xfrm>
              <a:custGeom>
                <a:rect b="b" l="l" r="r" t="t"/>
                <a:pathLst>
                  <a:path extrusionOk="0" h="3390" w="2231">
                    <a:moveTo>
                      <a:pt x="993" y="0"/>
                    </a:moveTo>
                    <a:cubicBezTo>
                      <a:pt x="958" y="0"/>
                      <a:pt x="924" y="2"/>
                      <a:pt x="889" y="6"/>
                    </a:cubicBezTo>
                    <a:cubicBezTo>
                      <a:pt x="379" y="82"/>
                      <a:pt x="1" y="554"/>
                      <a:pt x="76" y="1065"/>
                    </a:cubicBezTo>
                    <a:cubicBezTo>
                      <a:pt x="76" y="1121"/>
                      <a:pt x="95" y="1197"/>
                      <a:pt x="114" y="1254"/>
                    </a:cubicBezTo>
                    <a:cubicBezTo>
                      <a:pt x="171" y="1594"/>
                      <a:pt x="322" y="1877"/>
                      <a:pt x="492" y="2123"/>
                    </a:cubicBezTo>
                    <a:cubicBezTo>
                      <a:pt x="492" y="2123"/>
                      <a:pt x="1210" y="2690"/>
                      <a:pt x="2231" y="3389"/>
                    </a:cubicBezTo>
                    <a:cubicBezTo>
                      <a:pt x="1985" y="1840"/>
                      <a:pt x="1758" y="384"/>
                      <a:pt x="1758" y="384"/>
                    </a:cubicBezTo>
                    <a:cubicBezTo>
                      <a:pt x="1589" y="147"/>
                      <a:pt x="1297" y="0"/>
                      <a:pt x="993" y="0"/>
                    </a:cubicBez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9" name="Google Shape;4259;p43"/>
              <p:cNvSpPr/>
              <p:nvPr/>
            </p:nvSpPr>
            <p:spPr>
              <a:xfrm>
                <a:off x="2711825" y="1789650"/>
                <a:ext cx="45850" cy="90425"/>
              </a:xfrm>
              <a:custGeom>
                <a:rect b="b" l="l" r="r" t="t"/>
                <a:pathLst>
                  <a:path extrusionOk="0" h="3617" w="1834">
                    <a:moveTo>
                      <a:pt x="862" y="0"/>
                    </a:moveTo>
                    <a:cubicBezTo>
                      <a:pt x="827" y="0"/>
                      <a:pt x="792" y="2"/>
                      <a:pt x="756" y="6"/>
                    </a:cubicBezTo>
                    <a:cubicBezTo>
                      <a:pt x="397" y="63"/>
                      <a:pt x="114" y="290"/>
                      <a:pt x="0" y="592"/>
                    </a:cubicBezTo>
                    <a:cubicBezTo>
                      <a:pt x="0" y="592"/>
                      <a:pt x="227" y="2048"/>
                      <a:pt x="473" y="3597"/>
                    </a:cubicBezTo>
                    <a:lnTo>
                      <a:pt x="492" y="3616"/>
                    </a:lnTo>
                    <a:cubicBezTo>
                      <a:pt x="1191" y="2558"/>
                      <a:pt x="1777" y="1651"/>
                      <a:pt x="1777" y="1651"/>
                    </a:cubicBezTo>
                    <a:cubicBezTo>
                      <a:pt x="1815" y="1424"/>
                      <a:pt x="1834" y="1197"/>
                      <a:pt x="1815" y="951"/>
                    </a:cubicBezTo>
                    <a:lnTo>
                      <a:pt x="1815" y="895"/>
                    </a:lnTo>
                    <a:cubicBezTo>
                      <a:pt x="1796" y="857"/>
                      <a:pt x="1796" y="819"/>
                      <a:pt x="1796" y="819"/>
                    </a:cubicBezTo>
                    <a:cubicBezTo>
                      <a:pt x="1743" y="344"/>
                      <a:pt x="1331" y="0"/>
                      <a:pt x="862" y="0"/>
                    </a:cubicBezTo>
                    <a:close/>
                  </a:path>
                </a:pathLst>
              </a:custGeom>
              <a:solidFill>
                <a:srgbClr val="54B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0" name="Google Shape;4260;p43"/>
              <p:cNvSpPr/>
              <p:nvPr/>
            </p:nvSpPr>
            <p:spPr>
              <a:xfrm>
                <a:off x="2757175" y="1822400"/>
                <a:ext cx="37825" cy="86975"/>
              </a:xfrm>
              <a:custGeom>
                <a:rect b="b" l="l" r="r" t="t"/>
                <a:pathLst>
                  <a:path extrusionOk="0" h="3479" w="1513">
                    <a:moveTo>
                      <a:pt x="568" y="0"/>
                    </a:moveTo>
                    <a:lnTo>
                      <a:pt x="568" y="0"/>
                    </a:lnTo>
                    <a:cubicBezTo>
                      <a:pt x="549" y="19"/>
                      <a:pt x="530" y="19"/>
                      <a:pt x="511" y="19"/>
                    </a:cubicBezTo>
                    <a:cubicBezTo>
                      <a:pt x="455" y="57"/>
                      <a:pt x="398" y="76"/>
                      <a:pt x="341" y="114"/>
                    </a:cubicBezTo>
                    <a:cubicBezTo>
                      <a:pt x="266" y="152"/>
                      <a:pt x="190" y="189"/>
                      <a:pt x="114" y="227"/>
                    </a:cubicBezTo>
                    <a:cubicBezTo>
                      <a:pt x="1" y="567"/>
                      <a:pt x="20" y="927"/>
                      <a:pt x="284" y="1305"/>
                    </a:cubicBezTo>
                    <a:cubicBezTo>
                      <a:pt x="606" y="1645"/>
                      <a:pt x="39" y="2061"/>
                      <a:pt x="228" y="2552"/>
                    </a:cubicBezTo>
                    <a:cubicBezTo>
                      <a:pt x="398" y="2949"/>
                      <a:pt x="681" y="3251"/>
                      <a:pt x="1022" y="3478"/>
                    </a:cubicBezTo>
                    <a:cubicBezTo>
                      <a:pt x="1192" y="3459"/>
                      <a:pt x="1343" y="3440"/>
                      <a:pt x="1513" y="3384"/>
                    </a:cubicBezTo>
                    <a:cubicBezTo>
                      <a:pt x="1362" y="3138"/>
                      <a:pt x="1192" y="2911"/>
                      <a:pt x="965" y="2684"/>
                    </a:cubicBezTo>
                    <a:cubicBezTo>
                      <a:pt x="644" y="2269"/>
                      <a:pt x="681" y="1758"/>
                      <a:pt x="908" y="1342"/>
                    </a:cubicBezTo>
                    <a:cubicBezTo>
                      <a:pt x="1040" y="1097"/>
                      <a:pt x="700" y="964"/>
                      <a:pt x="625" y="813"/>
                    </a:cubicBezTo>
                    <a:cubicBezTo>
                      <a:pt x="455" y="567"/>
                      <a:pt x="492" y="284"/>
                      <a:pt x="568" y="0"/>
                    </a:cubicBezTo>
                    <a:close/>
                  </a:path>
                </a:pathLst>
              </a:custGeom>
              <a:solidFill>
                <a:srgbClr val="40A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1" name="Google Shape;4261;p43"/>
              <p:cNvSpPr/>
              <p:nvPr/>
            </p:nvSpPr>
            <p:spPr>
              <a:xfrm>
                <a:off x="2646150" y="1846025"/>
                <a:ext cx="36875" cy="87450"/>
              </a:xfrm>
              <a:custGeom>
                <a:rect b="b" l="l" r="r" t="t"/>
                <a:pathLst>
                  <a:path extrusionOk="0" h="3498" w="1475">
                    <a:moveTo>
                      <a:pt x="359" y="0"/>
                    </a:moveTo>
                    <a:cubicBezTo>
                      <a:pt x="227" y="19"/>
                      <a:pt x="95" y="57"/>
                      <a:pt x="0" y="114"/>
                    </a:cubicBezTo>
                    <a:cubicBezTo>
                      <a:pt x="227" y="605"/>
                      <a:pt x="662" y="1040"/>
                      <a:pt x="813" y="1475"/>
                    </a:cubicBezTo>
                    <a:cubicBezTo>
                      <a:pt x="1059" y="2155"/>
                      <a:pt x="775" y="2817"/>
                      <a:pt x="699" y="3497"/>
                    </a:cubicBezTo>
                    <a:cubicBezTo>
                      <a:pt x="737" y="3497"/>
                      <a:pt x="756" y="3478"/>
                      <a:pt x="794" y="3478"/>
                    </a:cubicBezTo>
                    <a:cubicBezTo>
                      <a:pt x="870" y="3478"/>
                      <a:pt x="926" y="3459"/>
                      <a:pt x="983" y="3440"/>
                    </a:cubicBezTo>
                    <a:cubicBezTo>
                      <a:pt x="1153" y="3403"/>
                      <a:pt x="1304" y="3365"/>
                      <a:pt x="1455" y="3289"/>
                    </a:cubicBezTo>
                    <a:cubicBezTo>
                      <a:pt x="1437" y="3195"/>
                      <a:pt x="1418" y="3081"/>
                      <a:pt x="1342" y="2968"/>
                    </a:cubicBezTo>
                    <a:cubicBezTo>
                      <a:pt x="1059" y="2495"/>
                      <a:pt x="1474" y="1834"/>
                      <a:pt x="1361" y="1286"/>
                    </a:cubicBezTo>
                    <a:cubicBezTo>
                      <a:pt x="1191" y="851"/>
                      <a:pt x="605" y="700"/>
                      <a:pt x="378" y="227"/>
                    </a:cubicBezTo>
                    <a:cubicBezTo>
                      <a:pt x="359" y="152"/>
                      <a:pt x="359" y="76"/>
                      <a:pt x="359" y="0"/>
                    </a:cubicBezTo>
                    <a:close/>
                  </a:path>
                </a:pathLst>
              </a:custGeom>
              <a:solidFill>
                <a:srgbClr val="40A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2" name="Google Shape;4262;p43"/>
              <p:cNvSpPr/>
              <p:nvPr/>
            </p:nvSpPr>
            <p:spPr>
              <a:xfrm>
                <a:off x="2690550" y="1924075"/>
                <a:ext cx="88400" cy="30500"/>
              </a:xfrm>
              <a:custGeom>
                <a:rect b="b" l="l" r="r" t="t"/>
                <a:pathLst>
                  <a:path extrusionOk="0" h="1220" w="3536">
                    <a:moveTo>
                      <a:pt x="2795" y="0"/>
                    </a:moveTo>
                    <a:cubicBezTo>
                      <a:pt x="2465" y="0"/>
                      <a:pt x="2131" y="320"/>
                      <a:pt x="1853" y="583"/>
                    </a:cubicBezTo>
                    <a:cubicBezTo>
                      <a:pt x="1793" y="613"/>
                      <a:pt x="1729" y="625"/>
                      <a:pt x="1670" y="625"/>
                    </a:cubicBezTo>
                    <a:cubicBezTo>
                      <a:pt x="1581" y="625"/>
                      <a:pt x="1502" y="598"/>
                      <a:pt x="1456" y="564"/>
                    </a:cubicBezTo>
                    <a:cubicBezTo>
                      <a:pt x="1224" y="298"/>
                      <a:pt x="978" y="188"/>
                      <a:pt x="727" y="188"/>
                    </a:cubicBezTo>
                    <a:cubicBezTo>
                      <a:pt x="550" y="188"/>
                      <a:pt x="370" y="243"/>
                      <a:pt x="190" y="337"/>
                    </a:cubicBezTo>
                    <a:cubicBezTo>
                      <a:pt x="133" y="356"/>
                      <a:pt x="76" y="394"/>
                      <a:pt x="20" y="413"/>
                    </a:cubicBezTo>
                    <a:cubicBezTo>
                      <a:pt x="1" y="564"/>
                      <a:pt x="1" y="734"/>
                      <a:pt x="20" y="904"/>
                    </a:cubicBezTo>
                    <a:cubicBezTo>
                      <a:pt x="117" y="884"/>
                      <a:pt x="215" y="873"/>
                      <a:pt x="313" y="873"/>
                    </a:cubicBezTo>
                    <a:cubicBezTo>
                      <a:pt x="579" y="873"/>
                      <a:pt x="844" y="952"/>
                      <a:pt x="1078" y="1131"/>
                    </a:cubicBezTo>
                    <a:cubicBezTo>
                      <a:pt x="1174" y="1193"/>
                      <a:pt x="1277" y="1219"/>
                      <a:pt x="1386" y="1219"/>
                    </a:cubicBezTo>
                    <a:cubicBezTo>
                      <a:pt x="1773" y="1219"/>
                      <a:pt x="2226" y="892"/>
                      <a:pt x="2609" y="715"/>
                    </a:cubicBezTo>
                    <a:cubicBezTo>
                      <a:pt x="2676" y="674"/>
                      <a:pt x="2758" y="655"/>
                      <a:pt x="2845" y="655"/>
                    </a:cubicBezTo>
                    <a:cubicBezTo>
                      <a:pt x="3076" y="655"/>
                      <a:pt x="3346" y="788"/>
                      <a:pt x="3498" y="980"/>
                    </a:cubicBezTo>
                    <a:cubicBezTo>
                      <a:pt x="3516" y="886"/>
                      <a:pt x="3535" y="772"/>
                      <a:pt x="3516" y="659"/>
                    </a:cubicBezTo>
                    <a:cubicBezTo>
                      <a:pt x="3498" y="583"/>
                      <a:pt x="3498" y="508"/>
                      <a:pt x="3460" y="451"/>
                    </a:cubicBezTo>
                    <a:cubicBezTo>
                      <a:pt x="3460" y="413"/>
                      <a:pt x="3460" y="375"/>
                      <a:pt x="3441" y="337"/>
                    </a:cubicBezTo>
                    <a:cubicBezTo>
                      <a:pt x="3327" y="224"/>
                      <a:pt x="3195" y="148"/>
                      <a:pt x="3082" y="92"/>
                    </a:cubicBezTo>
                    <a:cubicBezTo>
                      <a:pt x="2988" y="28"/>
                      <a:pt x="2892" y="0"/>
                      <a:pt x="2795" y="0"/>
                    </a:cubicBezTo>
                    <a:close/>
                  </a:path>
                </a:pathLst>
              </a:custGeom>
              <a:solidFill>
                <a:srgbClr val="40A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3" name="Google Shape;4263;p43"/>
              <p:cNvSpPr/>
              <p:nvPr/>
            </p:nvSpPr>
            <p:spPr>
              <a:xfrm>
                <a:off x="2669775" y="1805850"/>
                <a:ext cx="87425" cy="26750"/>
              </a:xfrm>
              <a:custGeom>
                <a:rect b="b" l="l" r="r" t="t"/>
                <a:pathLst>
                  <a:path extrusionOk="0" h="1070" w="3497">
                    <a:moveTo>
                      <a:pt x="3440" y="1"/>
                    </a:moveTo>
                    <a:cubicBezTo>
                      <a:pt x="3157" y="76"/>
                      <a:pt x="2873" y="265"/>
                      <a:pt x="2646" y="530"/>
                    </a:cubicBezTo>
                    <a:cubicBezTo>
                      <a:pt x="2598" y="582"/>
                      <a:pt x="2544" y="604"/>
                      <a:pt x="2485" y="604"/>
                    </a:cubicBezTo>
                    <a:cubicBezTo>
                      <a:pt x="2248" y="604"/>
                      <a:pt x="1944" y="251"/>
                      <a:pt x="1701" y="190"/>
                    </a:cubicBezTo>
                    <a:cubicBezTo>
                      <a:pt x="1650" y="177"/>
                      <a:pt x="1599" y="171"/>
                      <a:pt x="1550" y="171"/>
                    </a:cubicBezTo>
                    <a:cubicBezTo>
                      <a:pt x="1095" y="171"/>
                      <a:pt x="708" y="673"/>
                      <a:pt x="220" y="673"/>
                    </a:cubicBezTo>
                    <a:cubicBezTo>
                      <a:pt x="155" y="673"/>
                      <a:pt x="88" y="664"/>
                      <a:pt x="19" y="644"/>
                    </a:cubicBezTo>
                    <a:cubicBezTo>
                      <a:pt x="0" y="644"/>
                      <a:pt x="0" y="625"/>
                      <a:pt x="0" y="625"/>
                    </a:cubicBezTo>
                    <a:lnTo>
                      <a:pt x="0" y="625"/>
                    </a:lnTo>
                    <a:cubicBezTo>
                      <a:pt x="0" y="700"/>
                      <a:pt x="19" y="757"/>
                      <a:pt x="38" y="814"/>
                    </a:cubicBezTo>
                    <a:cubicBezTo>
                      <a:pt x="57" y="870"/>
                      <a:pt x="57" y="908"/>
                      <a:pt x="76" y="965"/>
                    </a:cubicBezTo>
                    <a:cubicBezTo>
                      <a:pt x="386" y="965"/>
                      <a:pt x="720" y="1069"/>
                      <a:pt x="1041" y="1069"/>
                    </a:cubicBezTo>
                    <a:cubicBezTo>
                      <a:pt x="1130" y="1069"/>
                      <a:pt x="1218" y="1061"/>
                      <a:pt x="1304" y="1040"/>
                    </a:cubicBezTo>
                    <a:cubicBezTo>
                      <a:pt x="1492" y="1009"/>
                      <a:pt x="1641" y="758"/>
                      <a:pt x="1794" y="758"/>
                    </a:cubicBezTo>
                    <a:cubicBezTo>
                      <a:pt x="1826" y="758"/>
                      <a:pt x="1858" y="769"/>
                      <a:pt x="1890" y="795"/>
                    </a:cubicBezTo>
                    <a:cubicBezTo>
                      <a:pt x="2079" y="907"/>
                      <a:pt x="2257" y="951"/>
                      <a:pt x="2427" y="951"/>
                    </a:cubicBezTo>
                    <a:cubicBezTo>
                      <a:pt x="2804" y="951"/>
                      <a:pt x="3146" y="737"/>
                      <a:pt x="3497" y="568"/>
                    </a:cubicBezTo>
                    <a:lnTo>
                      <a:pt x="3497" y="303"/>
                    </a:lnTo>
                    <a:lnTo>
                      <a:pt x="3497" y="247"/>
                    </a:lnTo>
                    <a:cubicBezTo>
                      <a:pt x="3478" y="209"/>
                      <a:pt x="3478" y="171"/>
                      <a:pt x="3478" y="171"/>
                    </a:cubicBezTo>
                    <a:cubicBezTo>
                      <a:pt x="3478" y="114"/>
                      <a:pt x="3459" y="58"/>
                      <a:pt x="3440" y="1"/>
                    </a:cubicBezTo>
                    <a:close/>
                  </a:path>
                </a:pathLst>
              </a:custGeom>
              <a:solidFill>
                <a:srgbClr val="40A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4" name="Google Shape;4264;p43"/>
              <p:cNvSpPr/>
              <p:nvPr/>
            </p:nvSpPr>
            <p:spPr>
              <a:xfrm>
                <a:off x="2694350" y="1932975"/>
                <a:ext cx="12775" cy="33575"/>
              </a:xfrm>
              <a:custGeom>
                <a:rect b="b" l="l" r="r" t="t"/>
                <a:pathLst>
                  <a:path extrusionOk="0" fill="none" h="1343" w="511">
                    <a:moveTo>
                      <a:pt x="510" y="1342"/>
                    </a:moveTo>
                    <a:cubicBezTo>
                      <a:pt x="246" y="1229"/>
                      <a:pt x="57" y="1002"/>
                      <a:pt x="19" y="700"/>
                    </a:cubicBezTo>
                    <a:lnTo>
                      <a:pt x="19" y="643"/>
                    </a:lnTo>
                    <a:lnTo>
                      <a:pt x="19" y="605"/>
                    </a:lnTo>
                    <a:cubicBezTo>
                      <a:pt x="0" y="378"/>
                      <a:pt x="0" y="189"/>
                      <a:pt x="57" y="0"/>
                    </a:cubicBezTo>
                  </a:path>
                </a:pathLst>
              </a:custGeom>
              <a:noFill/>
              <a:ln cap="rnd" cmpd="sng" w="28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5" name="Google Shape;4265;p43"/>
              <p:cNvSpPr/>
              <p:nvPr/>
            </p:nvSpPr>
            <p:spPr>
              <a:xfrm>
                <a:off x="2709925" y="1967475"/>
                <a:ext cx="6650" cy="475"/>
              </a:xfrm>
              <a:custGeom>
                <a:rect b="b" l="l" r="r" t="t"/>
                <a:pathLst>
                  <a:path extrusionOk="0" fill="none" h="19" w="266">
                    <a:moveTo>
                      <a:pt x="265" y="0"/>
                    </a:moveTo>
                    <a:cubicBezTo>
                      <a:pt x="190" y="19"/>
                      <a:pt x="95" y="19"/>
                      <a:pt x="1" y="0"/>
                    </a:cubicBezTo>
                  </a:path>
                </a:pathLst>
              </a:custGeom>
              <a:noFill/>
              <a:ln cap="rnd" cmpd="sng" w="28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6" name="Google Shape;4266;p43"/>
              <p:cNvSpPr/>
              <p:nvPr/>
            </p:nvSpPr>
            <p:spPr>
              <a:xfrm>
                <a:off x="2840825" y="2131425"/>
                <a:ext cx="178775" cy="323325"/>
              </a:xfrm>
              <a:custGeom>
                <a:rect b="b" l="l" r="r" t="t"/>
                <a:pathLst>
                  <a:path extrusionOk="0" h="12933" w="7151">
                    <a:moveTo>
                      <a:pt x="303" y="1"/>
                    </a:moveTo>
                    <a:lnTo>
                      <a:pt x="0" y="12665"/>
                    </a:lnTo>
                    <a:cubicBezTo>
                      <a:pt x="0" y="12665"/>
                      <a:pt x="1129" y="12933"/>
                      <a:pt x="2481" y="12933"/>
                    </a:cubicBezTo>
                    <a:cubicBezTo>
                      <a:pt x="4553" y="12933"/>
                      <a:pt x="7150" y="12303"/>
                      <a:pt x="7013" y="9111"/>
                    </a:cubicBezTo>
                    <a:cubicBezTo>
                      <a:pt x="6786" y="3838"/>
                      <a:pt x="303" y="1"/>
                      <a:pt x="303" y="1"/>
                    </a:cubicBez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7" name="Google Shape;4267;p43"/>
              <p:cNvSpPr/>
              <p:nvPr/>
            </p:nvSpPr>
            <p:spPr>
              <a:xfrm>
                <a:off x="2245775" y="2131425"/>
                <a:ext cx="178300" cy="323325"/>
              </a:xfrm>
              <a:custGeom>
                <a:rect b="b" l="l" r="r" t="t"/>
                <a:pathLst>
                  <a:path extrusionOk="0" h="12933" w="7132">
                    <a:moveTo>
                      <a:pt x="6829" y="1"/>
                    </a:moveTo>
                    <a:cubicBezTo>
                      <a:pt x="6829" y="1"/>
                      <a:pt x="365" y="3838"/>
                      <a:pt x="138" y="9111"/>
                    </a:cubicBezTo>
                    <a:cubicBezTo>
                      <a:pt x="1" y="12303"/>
                      <a:pt x="2591" y="12933"/>
                      <a:pt x="4658" y="12933"/>
                    </a:cubicBezTo>
                    <a:cubicBezTo>
                      <a:pt x="6006" y="12933"/>
                      <a:pt x="7131" y="12665"/>
                      <a:pt x="7131" y="12665"/>
                    </a:cubicBezTo>
                    <a:lnTo>
                      <a:pt x="6829" y="1"/>
                    </a:ln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8" name="Google Shape;4268;p43"/>
              <p:cNvSpPr/>
              <p:nvPr/>
            </p:nvSpPr>
            <p:spPr>
              <a:xfrm>
                <a:off x="2372550" y="2480150"/>
                <a:ext cx="234400" cy="536775"/>
              </a:xfrm>
              <a:custGeom>
                <a:rect b="b" l="l" r="r" t="t"/>
                <a:pathLst>
                  <a:path extrusionOk="0" h="21471" w="9376">
                    <a:moveTo>
                      <a:pt x="832" y="1"/>
                    </a:moveTo>
                    <a:lnTo>
                      <a:pt x="832" y="1"/>
                    </a:lnTo>
                    <a:cubicBezTo>
                      <a:pt x="832" y="1"/>
                      <a:pt x="473" y="8299"/>
                      <a:pt x="2174" y="17503"/>
                    </a:cubicBezTo>
                    <a:cubicBezTo>
                      <a:pt x="2174" y="17503"/>
                      <a:pt x="57" y="18354"/>
                      <a:pt x="0" y="20509"/>
                    </a:cubicBezTo>
                    <a:cubicBezTo>
                      <a:pt x="0" y="20509"/>
                      <a:pt x="1669" y="21471"/>
                      <a:pt x="4100" y="21471"/>
                    </a:cubicBezTo>
                    <a:cubicBezTo>
                      <a:pt x="5227" y="21471"/>
                      <a:pt x="6518" y="21264"/>
                      <a:pt x="7882" y="20660"/>
                    </a:cubicBezTo>
                    <a:cubicBezTo>
                      <a:pt x="7882" y="20660"/>
                      <a:pt x="9375" y="9187"/>
                      <a:pt x="9054" y="3025"/>
                    </a:cubicBezTo>
                    <a:lnTo>
                      <a:pt x="832" y="1"/>
                    </a:ln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9" name="Google Shape;4269;p43"/>
              <p:cNvSpPr/>
              <p:nvPr/>
            </p:nvSpPr>
            <p:spPr>
              <a:xfrm>
                <a:off x="2638100" y="2493400"/>
                <a:ext cx="225900" cy="531350"/>
              </a:xfrm>
              <a:custGeom>
                <a:rect b="b" l="l" r="r" t="t"/>
                <a:pathLst>
                  <a:path extrusionOk="0" h="21254" w="9036">
                    <a:moveTo>
                      <a:pt x="9036" y="0"/>
                    </a:moveTo>
                    <a:lnTo>
                      <a:pt x="643" y="2552"/>
                    </a:lnTo>
                    <a:cubicBezTo>
                      <a:pt x="1" y="8676"/>
                      <a:pt x="870" y="20224"/>
                      <a:pt x="870" y="20224"/>
                    </a:cubicBezTo>
                    <a:cubicBezTo>
                      <a:pt x="2405" y="21005"/>
                      <a:pt x="3871" y="21253"/>
                      <a:pt x="5114" y="21253"/>
                    </a:cubicBezTo>
                    <a:cubicBezTo>
                      <a:pt x="7269" y="21253"/>
                      <a:pt x="8752" y="20508"/>
                      <a:pt x="8752" y="20508"/>
                    </a:cubicBezTo>
                    <a:cubicBezTo>
                      <a:pt x="8809" y="18353"/>
                      <a:pt x="6749" y="17389"/>
                      <a:pt x="6749" y="17389"/>
                    </a:cubicBezTo>
                    <a:cubicBezTo>
                      <a:pt x="8941" y="8298"/>
                      <a:pt x="9036" y="0"/>
                      <a:pt x="9036"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0" name="Google Shape;4270;p43"/>
              <p:cNvSpPr/>
              <p:nvPr/>
            </p:nvSpPr>
            <p:spPr>
              <a:xfrm>
                <a:off x="2472725" y="2505200"/>
                <a:ext cx="282125" cy="182900"/>
              </a:xfrm>
              <a:custGeom>
                <a:rect b="b" l="l" r="r" t="t"/>
                <a:pathLst>
                  <a:path extrusionOk="0" h="7316" w="11285">
                    <a:moveTo>
                      <a:pt x="189" y="1"/>
                    </a:moveTo>
                    <a:lnTo>
                      <a:pt x="0" y="7013"/>
                    </a:lnTo>
                    <a:lnTo>
                      <a:pt x="11095" y="7315"/>
                    </a:lnTo>
                    <a:lnTo>
                      <a:pt x="11284" y="303"/>
                    </a:lnTo>
                    <a:lnTo>
                      <a:pt x="189" y="1"/>
                    </a:ln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1" name="Google Shape;4271;p43"/>
              <p:cNvSpPr/>
              <p:nvPr/>
            </p:nvSpPr>
            <p:spPr>
              <a:xfrm>
                <a:off x="2425475" y="2909150"/>
                <a:ext cx="86950" cy="15525"/>
              </a:xfrm>
              <a:custGeom>
                <a:rect b="b" l="l" r="r" t="t"/>
                <a:pathLst>
                  <a:path extrusionOk="0" h="621" w="3478">
                    <a:moveTo>
                      <a:pt x="1612" y="1"/>
                    </a:moveTo>
                    <a:cubicBezTo>
                      <a:pt x="1075" y="1"/>
                      <a:pt x="540" y="96"/>
                      <a:pt x="38" y="287"/>
                    </a:cubicBezTo>
                    <a:cubicBezTo>
                      <a:pt x="19" y="306"/>
                      <a:pt x="0" y="325"/>
                      <a:pt x="0" y="343"/>
                    </a:cubicBezTo>
                    <a:cubicBezTo>
                      <a:pt x="0" y="381"/>
                      <a:pt x="38" y="400"/>
                      <a:pt x="76" y="400"/>
                    </a:cubicBezTo>
                    <a:cubicBezTo>
                      <a:pt x="643" y="306"/>
                      <a:pt x="1191" y="249"/>
                      <a:pt x="1758" y="249"/>
                    </a:cubicBezTo>
                    <a:cubicBezTo>
                      <a:pt x="2042" y="268"/>
                      <a:pt x="2306" y="306"/>
                      <a:pt x="2590" y="343"/>
                    </a:cubicBezTo>
                    <a:cubicBezTo>
                      <a:pt x="2854" y="400"/>
                      <a:pt x="3119" y="495"/>
                      <a:pt x="3384" y="608"/>
                    </a:cubicBezTo>
                    <a:cubicBezTo>
                      <a:pt x="3391" y="616"/>
                      <a:pt x="3402" y="620"/>
                      <a:pt x="3414" y="620"/>
                    </a:cubicBezTo>
                    <a:cubicBezTo>
                      <a:pt x="3430" y="620"/>
                      <a:pt x="3448" y="611"/>
                      <a:pt x="3459" y="589"/>
                    </a:cubicBezTo>
                    <a:cubicBezTo>
                      <a:pt x="3478" y="570"/>
                      <a:pt x="3459" y="532"/>
                      <a:pt x="3440" y="514"/>
                    </a:cubicBezTo>
                    <a:cubicBezTo>
                      <a:pt x="2949" y="192"/>
                      <a:pt x="2344" y="41"/>
                      <a:pt x="1758" y="3"/>
                    </a:cubicBezTo>
                    <a:cubicBezTo>
                      <a:pt x="1709" y="2"/>
                      <a:pt x="1660" y="1"/>
                      <a:pt x="1612" y="1"/>
                    </a:cubicBezTo>
                    <a:close/>
                  </a:path>
                </a:pathLst>
              </a:custGeom>
              <a:solidFill>
                <a:srgbClr val="2016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2" name="Google Shape;4272;p43"/>
              <p:cNvSpPr/>
              <p:nvPr/>
            </p:nvSpPr>
            <p:spPr>
              <a:xfrm>
                <a:off x="2721275" y="2917250"/>
                <a:ext cx="86975" cy="13250"/>
              </a:xfrm>
              <a:custGeom>
                <a:rect b="b" l="l" r="r" t="t"/>
                <a:pathLst>
                  <a:path extrusionOk="0" h="530" w="3479">
                    <a:moveTo>
                      <a:pt x="1720" y="1"/>
                    </a:moveTo>
                    <a:cubicBezTo>
                      <a:pt x="1134" y="1"/>
                      <a:pt x="530" y="114"/>
                      <a:pt x="19" y="416"/>
                    </a:cubicBezTo>
                    <a:cubicBezTo>
                      <a:pt x="0" y="435"/>
                      <a:pt x="0" y="473"/>
                      <a:pt x="0" y="492"/>
                    </a:cubicBezTo>
                    <a:cubicBezTo>
                      <a:pt x="19" y="530"/>
                      <a:pt x="57" y="530"/>
                      <a:pt x="76" y="530"/>
                    </a:cubicBezTo>
                    <a:cubicBezTo>
                      <a:pt x="341" y="416"/>
                      <a:pt x="605" y="341"/>
                      <a:pt x="889" y="303"/>
                    </a:cubicBezTo>
                    <a:cubicBezTo>
                      <a:pt x="1172" y="265"/>
                      <a:pt x="1437" y="246"/>
                      <a:pt x="1720" y="246"/>
                    </a:cubicBezTo>
                    <a:cubicBezTo>
                      <a:pt x="2287" y="284"/>
                      <a:pt x="2836" y="360"/>
                      <a:pt x="3403" y="492"/>
                    </a:cubicBezTo>
                    <a:cubicBezTo>
                      <a:pt x="3422" y="492"/>
                      <a:pt x="3459" y="473"/>
                      <a:pt x="3459" y="454"/>
                    </a:cubicBezTo>
                    <a:cubicBezTo>
                      <a:pt x="3478" y="435"/>
                      <a:pt x="3459" y="397"/>
                      <a:pt x="3440" y="379"/>
                    </a:cubicBezTo>
                    <a:cubicBezTo>
                      <a:pt x="2911" y="133"/>
                      <a:pt x="2325" y="19"/>
                      <a:pt x="1720" y="1"/>
                    </a:cubicBezTo>
                    <a:close/>
                  </a:path>
                </a:pathLst>
              </a:custGeom>
              <a:solidFill>
                <a:srgbClr val="2016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3" name="Google Shape;4273;p43"/>
              <p:cNvSpPr/>
              <p:nvPr/>
            </p:nvSpPr>
            <p:spPr>
              <a:xfrm>
                <a:off x="2474150" y="2087950"/>
                <a:ext cx="331250" cy="163525"/>
              </a:xfrm>
              <a:custGeom>
                <a:rect b="b" l="l" r="r" t="t"/>
                <a:pathLst>
                  <a:path extrusionOk="0" h="6541" w="13250">
                    <a:moveTo>
                      <a:pt x="170" y="1"/>
                    </a:moveTo>
                    <a:lnTo>
                      <a:pt x="0" y="6182"/>
                    </a:lnTo>
                    <a:lnTo>
                      <a:pt x="13080" y="6541"/>
                    </a:lnTo>
                    <a:lnTo>
                      <a:pt x="13250" y="360"/>
                    </a:lnTo>
                    <a:lnTo>
                      <a:pt x="170" y="1"/>
                    </a:lnTo>
                    <a:close/>
                  </a:path>
                </a:pathLst>
              </a:custGeom>
              <a:solidFill>
                <a:srgbClr val="FDF9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4" name="Google Shape;4274;p43"/>
              <p:cNvSpPr/>
              <p:nvPr/>
            </p:nvSpPr>
            <p:spPr>
              <a:xfrm>
                <a:off x="2339950" y="2081350"/>
                <a:ext cx="302425" cy="528300"/>
              </a:xfrm>
              <a:custGeom>
                <a:rect b="b" l="l" r="r" t="t"/>
                <a:pathLst>
                  <a:path extrusionOk="0" h="21132" w="12097">
                    <a:moveTo>
                      <a:pt x="5803" y="0"/>
                    </a:moveTo>
                    <a:cubicBezTo>
                      <a:pt x="5803" y="0"/>
                      <a:pt x="0" y="7447"/>
                      <a:pt x="38" y="16671"/>
                    </a:cubicBezTo>
                    <a:cubicBezTo>
                      <a:pt x="38" y="16671"/>
                      <a:pt x="2949" y="19809"/>
                      <a:pt x="8090" y="21132"/>
                    </a:cubicBezTo>
                    <a:cubicBezTo>
                      <a:pt x="8090" y="21132"/>
                      <a:pt x="10717" y="19261"/>
                      <a:pt x="11511" y="18164"/>
                    </a:cubicBezTo>
                    <a:lnTo>
                      <a:pt x="12097" y="4650"/>
                    </a:lnTo>
                    <a:lnTo>
                      <a:pt x="7939" y="926"/>
                    </a:lnTo>
                    <a:lnTo>
                      <a:pt x="5803" y="0"/>
                    </a:ln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5" name="Google Shape;4275;p43"/>
              <p:cNvSpPr/>
              <p:nvPr/>
            </p:nvSpPr>
            <p:spPr>
              <a:xfrm>
                <a:off x="2341825" y="2268000"/>
                <a:ext cx="43025" cy="197075"/>
              </a:xfrm>
              <a:custGeom>
                <a:rect b="b" l="l" r="r" t="t"/>
                <a:pathLst>
                  <a:path extrusionOk="0" fill="none" h="7883" w="1721">
                    <a:moveTo>
                      <a:pt x="1721" y="0"/>
                    </a:moveTo>
                    <a:cubicBezTo>
                      <a:pt x="870" y="2287"/>
                      <a:pt x="152" y="4971"/>
                      <a:pt x="1" y="7882"/>
                    </a:cubicBezTo>
                  </a:path>
                </a:pathLst>
              </a:custGeom>
              <a:noFill/>
              <a:ln cap="rnd" cmpd="sng" w="5675">
                <a:solidFill>
                  <a:srgbClr val="016A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6" name="Google Shape;4276;p43"/>
              <p:cNvSpPr/>
              <p:nvPr/>
            </p:nvSpPr>
            <p:spPr>
              <a:xfrm>
                <a:off x="2468950" y="2081350"/>
                <a:ext cx="16075" cy="22700"/>
              </a:xfrm>
              <a:custGeom>
                <a:rect b="b" l="l" r="r" t="t"/>
                <a:pathLst>
                  <a:path extrusionOk="0" fill="none" h="908" w="643">
                    <a:moveTo>
                      <a:pt x="643" y="0"/>
                    </a:moveTo>
                    <a:cubicBezTo>
                      <a:pt x="643" y="0"/>
                      <a:pt x="397" y="322"/>
                      <a:pt x="0" y="908"/>
                    </a:cubicBezTo>
                  </a:path>
                </a:pathLst>
              </a:custGeom>
              <a:noFill/>
              <a:ln cap="rnd" cmpd="sng" w="5675">
                <a:solidFill>
                  <a:srgbClr val="016A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43"/>
              <p:cNvSpPr/>
              <p:nvPr/>
            </p:nvSpPr>
            <p:spPr>
              <a:xfrm>
                <a:off x="2369700" y="2158175"/>
                <a:ext cx="251900" cy="230525"/>
              </a:xfrm>
              <a:custGeom>
                <a:rect b="b" l="l" r="r" t="t"/>
                <a:pathLst>
                  <a:path extrusionOk="0" h="9221" w="10076">
                    <a:moveTo>
                      <a:pt x="2381" y="0"/>
                    </a:moveTo>
                    <a:cubicBezTo>
                      <a:pt x="2362" y="0"/>
                      <a:pt x="2339" y="14"/>
                      <a:pt x="2326" y="27"/>
                    </a:cubicBezTo>
                    <a:lnTo>
                      <a:pt x="927" y="1671"/>
                    </a:lnTo>
                    <a:lnTo>
                      <a:pt x="228" y="2503"/>
                    </a:lnTo>
                    <a:lnTo>
                      <a:pt x="133" y="2598"/>
                    </a:lnTo>
                    <a:cubicBezTo>
                      <a:pt x="95" y="2654"/>
                      <a:pt x="76" y="2692"/>
                      <a:pt x="58" y="2749"/>
                    </a:cubicBezTo>
                    <a:cubicBezTo>
                      <a:pt x="1" y="2843"/>
                      <a:pt x="1" y="2957"/>
                      <a:pt x="20" y="3070"/>
                    </a:cubicBezTo>
                    <a:cubicBezTo>
                      <a:pt x="58" y="3278"/>
                      <a:pt x="247" y="3467"/>
                      <a:pt x="454" y="3505"/>
                    </a:cubicBezTo>
                    <a:lnTo>
                      <a:pt x="2609" y="3845"/>
                    </a:lnTo>
                    <a:lnTo>
                      <a:pt x="4551" y="4137"/>
                    </a:lnTo>
                    <a:lnTo>
                      <a:pt x="4551" y="4137"/>
                    </a:lnTo>
                    <a:lnTo>
                      <a:pt x="3857" y="4941"/>
                    </a:lnTo>
                    <a:lnTo>
                      <a:pt x="3460" y="5433"/>
                    </a:lnTo>
                    <a:lnTo>
                      <a:pt x="3252" y="5679"/>
                    </a:lnTo>
                    <a:lnTo>
                      <a:pt x="3138" y="5792"/>
                    </a:lnTo>
                    <a:cubicBezTo>
                      <a:pt x="3101" y="5849"/>
                      <a:pt x="3063" y="5924"/>
                      <a:pt x="3063" y="6000"/>
                    </a:cubicBezTo>
                    <a:cubicBezTo>
                      <a:pt x="3063" y="6151"/>
                      <a:pt x="3138" y="6302"/>
                      <a:pt x="3271" y="6359"/>
                    </a:cubicBezTo>
                    <a:lnTo>
                      <a:pt x="3554" y="6510"/>
                    </a:lnTo>
                    <a:lnTo>
                      <a:pt x="4121" y="6794"/>
                    </a:lnTo>
                    <a:cubicBezTo>
                      <a:pt x="4499" y="6964"/>
                      <a:pt x="4896" y="7153"/>
                      <a:pt x="5274" y="7323"/>
                    </a:cubicBezTo>
                    <a:cubicBezTo>
                      <a:pt x="6824" y="8041"/>
                      <a:pt x="8393" y="8684"/>
                      <a:pt x="10000" y="9213"/>
                    </a:cubicBezTo>
                    <a:cubicBezTo>
                      <a:pt x="10005" y="9219"/>
                      <a:pt x="10012" y="9221"/>
                      <a:pt x="10020" y="9221"/>
                    </a:cubicBezTo>
                    <a:cubicBezTo>
                      <a:pt x="10037" y="9221"/>
                      <a:pt x="10056" y="9208"/>
                      <a:pt x="10056" y="9194"/>
                    </a:cubicBezTo>
                    <a:cubicBezTo>
                      <a:pt x="10075" y="9156"/>
                      <a:pt x="10056" y="9137"/>
                      <a:pt x="10037" y="9119"/>
                    </a:cubicBezTo>
                    <a:cubicBezTo>
                      <a:pt x="9244" y="8835"/>
                      <a:pt x="8450" y="8514"/>
                      <a:pt x="7675" y="8192"/>
                    </a:cubicBezTo>
                    <a:cubicBezTo>
                      <a:pt x="6900" y="7852"/>
                      <a:pt x="6125" y="7512"/>
                      <a:pt x="5350" y="7153"/>
                    </a:cubicBezTo>
                    <a:cubicBezTo>
                      <a:pt x="4972" y="6983"/>
                      <a:pt x="4594" y="6794"/>
                      <a:pt x="4216" y="6605"/>
                    </a:cubicBezTo>
                    <a:lnTo>
                      <a:pt x="3649" y="6321"/>
                    </a:lnTo>
                    <a:lnTo>
                      <a:pt x="3365" y="6189"/>
                    </a:lnTo>
                    <a:cubicBezTo>
                      <a:pt x="3309" y="6151"/>
                      <a:pt x="3271" y="6075"/>
                      <a:pt x="3271" y="6019"/>
                    </a:cubicBezTo>
                    <a:cubicBezTo>
                      <a:pt x="3271" y="5981"/>
                      <a:pt x="3290" y="5943"/>
                      <a:pt x="3309" y="5924"/>
                    </a:cubicBezTo>
                    <a:lnTo>
                      <a:pt x="3403" y="5811"/>
                    </a:lnTo>
                    <a:lnTo>
                      <a:pt x="3611" y="5565"/>
                    </a:lnTo>
                    <a:lnTo>
                      <a:pt x="4027" y="5093"/>
                    </a:lnTo>
                    <a:lnTo>
                      <a:pt x="4858" y="4129"/>
                    </a:lnTo>
                    <a:cubicBezTo>
                      <a:pt x="4858" y="4110"/>
                      <a:pt x="4877" y="4091"/>
                      <a:pt x="4877" y="4072"/>
                    </a:cubicBezTo>
                    <a:cubicBezTo>
                      <a:pt x="4896" y="3996"/>
                      <a:pt x="4840" y="3940"/>
                      <a:pt x="4783" y="3940"/>
                    </a:cubicBezTo>
                    <a:lnTo>
                      <a:pt x="511" y="3297"/>
                    </a:lnTo>
                    <a:cubicBezTo>
                      <a:pt x="360" y="3278"/>
                      <a:pt x="247" y="3165"/>
                      <a:pt x="228" y="3032"/>
                    </a:cubicBezTo>
                    <a:cubicBezTo>
                      <a:pt x="209" y="2957"/>
                      <a:pt x="209" y="2881"/>
                      <a:pt x="228" y="2824"/>
                    </a:cubicBezTo>
                    <a:cubicBezTo>
                      <a:pt x="247" y="2787"/>
                      <a:pt x="265" y="2749"/>
                      <a:pt x="284" y="2730"/>
                    </a:cubicBezTo>
                    <a:lnTo>
                      <a:pt x="360" y="2617"/>
                    </a:lnTo>
                    <a:lnTo>
                      <a:pt x="1059" y="1785"/>
                    </a:lnTo>
                    <a:lnTo>
                      <a:pt x="2401" y="103"/>
                    </a:lnTo>
                    <a:lnTo>
                      <a:pt x="2420" y="84"/>
                    </a:lnTo>
                    <a:cubicBezTo>
                      <a:pt x="2420" y="65"/>
                      <a:pt x="2420" y="27"/>
                      <a:pt x="2401" y="8"/>
                    </a:cubicBezTo>
                    <a:cubicBezTo>
                      <a:pt x="2396" y="3"/>
                      <a:pt x="2389" y="0"/>
                      <a:pt x="2381"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8" name="Google Shape;4278;p43"/>
              <p:cNvSpPr/>
              <p:nvPr/>
            </p:nvSpPr>
            <p:spPr>
              <a:xfrm>
                <a:off x="2602200" y="2089375"/>
                <a:ext cx="327000" cy="524075"/>
              </a:xfrm>
              <a:custGeom>
                <a:rect b="b" l="l" r="r" t="t"/>
                <a:pathLst>
                  <a:path extrusionOk="0" h="20963" w="13080">
                    <a:moveTo>
                      <a:pt x="7239" y="1"/>
                    </a:moveTo>
                    <a:lnTo>
                      <a:pt x="4858" y="813"/>
                    </a:lnTo>
                    <a:lnTo>
                      <a:pt x="133" y="4291"/>
                    </a:lnTo>
                    <a:lnTo>
                      <a:pt x="0" y="17806"/>
                    </a:lnTo>
                    <a:cubicBezTo>
                      <a:pt x="794" y="18959"/>
                      <a:pt x="3554" y="20962"/>
                      <a:pt x="3554" y="20962"/>
                    </a:cubicBezTo>
                    <a:cubicBezTo>
                      <a:pt x="9186" y="19941"/>
                      <a:pt x="12532" y="16974"/>
                      <a:pt x="12532" y="16974"/>
                    </a:cubicBezTo>
                    <a:cubicBezTo>
                      <a:pt x="13080" y="7769"/>
                      <a:pt x="7239" y="1"/>
                      <a:pt x="7239" y="1"/>
                    </a:cubicBez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9" name="Google Shape;4279;p43"/>
              <p:cNvSpPr/>
              <p:nvPr/>
            </p:nvSpPr>
            <p:spPr>
              <a:xfrm>
                <a:off x="2863975" y="2237750"/>
                <a:ext cx="55775" cy="264650"/>
              </a:xfrm>
              <a:custGeom>
                <a:rect b="b" l="l" r="r" t="t"/>
                <a:pathLst>
                  <a:path extrusionOk="0" fill="none" h="10586" w="2231">
                    <a:moveTo>
                      <a:pt x="1" y="1"/>
                    </a:moveTo>
                    <a:cubicBezTo>
                      <a:pt x="1210" y="2892"/>
                      <a:pt x="2231" y="6578"/>
                      <a:pt x="2080" y="10585"/>
                    </a:cubicBezTo>
                  </a:path>
                </a:pathLst>
              </a:custGeom>
              <a:noFill/>
              <a:ln cap="rnd" cmpd="sng" w="5675">
                <a:solidFill>
                  <a:srgbClr val="016A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0" name="Google Shape;4280;p43"/>
              <p:cNvSpPr/>
              <p:nvPr/>
            </p:nvSpPr>
            <p:spPr>
              <a:xfrm>
                <a:off x="2622050" y="2138175"/>
                <a:ext cx="241000" cy="242775"/>
              </a:xfrm>
              <a:custGeom>
                <a:rect b="b" l="l" r="r" t="t"/>
                <a:pathLst>
                  <a:path extrusionOk="0" h="9711" w="9640">
                    <a:moveTo>
                      <a:pt x="7088" y="0"/>
                    </a:moveTo>
                    <a:cubicBezTo>
                      <a:pt x="7074" y="0"/>
                      <a:pt x="7060" y="5"/>
                      <a:pt x="7050" y="14"/>
                    </a:cubicBezTo>
                    <a:cubicBezTo>
                      <a:pt x="7012" y="33"/>
                      <a:pt x="7012" y="71"/>
                      <a:pt x="7031" y="90"/>
                    </a:cubicBezTo>
                    <a:lnTo>
                      <a:pt x="7050" y="90"/>
                    </a:lnTo>
                    <a:lnTo>
                      <a:pt x="8506" y="1678"/>
                    </a:lnTo>
                    <a:lnTo>
                      <a:pt x="9243" y="2471"/>
                    </a:lnTo>
                    <a:lnTo>
                      <a:pt x="9337" y="2566"/>
                    </a:lnTo>
                    <a:cubicBezTo>
                      <a:pt x="9356" y="2604"/>
                      <a:pt x="9375" y="2623"/>
                      <a:pt x="9394" y="2660"/>
                    </a:cubicBezTo>
                    <a:cubicBezTo>
                      <a:pt x="9432" y="2717"/>
                      <a:pt x="9432" y="2793"/>
                      <a:pt x="9413" y="2868"/>
                    </a:cubicBezTo>
                    <a:cubicBezTo>
                      <a:pt x="9394" y="3001"/>
                      <a:pt x="9300" y="3133"/>
                      <a:pt x="9148" y="3171"/>
                    </a:cubicBezTo>
                    <a:lnTo>
                      <a:pt x="4933" y="4078"/>
                    </a:lnTo>
                    <a:cubicBezTo>
                      <a:pt x="4914" y="4078"/>
                      <a:pt x="4896" y="4097"/>
                      <a:pt x="4877" y="4116"/>
                    </a:cubicBezTo>
                    <a:cubicBezTo>
                      <a:pt x="4820" y="4154"/>
                      <a:pt x="4820" y="4229"/>
                      <a:pt x="4877" y="4267"/>
                    </a:cubicBezTo>
                    <a:lnTo>
                      <a:pt x="5765" y="5174"/>
                    </a:lnTo>
                    <a:lnTo>
                      <a:pt x="6200" y="5628"/>
                    </a:lnTo>
                    <a:lnTo>
                      <a:pt x="6427" y="5855"/>
                    </a:lnTo>
                    <a:lnTo>
                      <a:pt x="6540" y="5968"/>
                    </a:lnTo>
                    <a:cubicBezTo>
                      <a:pt x="6559" y="5987"/>
                      <a:pt x="6578" y="6025"/>
                      <a:pt x="6578" y="6063"/>
                    </a:cubicBezTo>
                    <a:cubicBezTo>
                      <a:pt x="6578" y="6119"/>
                      <a:pt x="6559" y="6195"/>
                      <a:pt x="6502" y="6233"/>
                    </a:cubicBezTo>
                    <a:lnTo>
                      <a:pt x="6219" y="6384"/>
                    </a:lnTo>
                    <a:lnTo>
                      <a:pt x="5671" y="6705"/>
                    </a:lnTo>
                    <a:cubicBezTo>
                      <a:pt x="5311" y="6913"/>
                      <a:pt x="4952" y="7140"/>
                      <a:pt x="4574" y="7329"/>
                    </a:cubicBezTo>
                    <a:cubicBezTo>
                      <a:pt x="3837" y="7745"/>
                      <a:pt x="3081" y="8142"/>
                      <a:pt x="2325" y="8520"/>
                    </a:cubicBezTo>
                    <a:cubicBezTo>
                      <a:pt x="1569" y="8898"/>
                      <a:pt x="813" y="9257"/>
                      <a:pt x="38" y="9597"/>
                    </a:cubicBezTo>
                    <a:cubicBezTo>
                      <a:pt x="19" y="9616"/>
                      <a:pt x="0" y="9654"/>
                      <a:pt x="19" y="9673"/>
                    </a:cubicBezTo>
                    <a:cubicBezTo>
                      <a:pt x="19" y="9692"/>
                      <a:pt x="57" y="9711"/>
                      <a:pt x="76" y="9711"/>
                    </a:cubicBezTo>
                    <a:cubicBezTo>
                      <a:pt x="1645" y="9049"/>
                      <a:pt x="3176" y="8312"/>
                      <a:pt x="4669" y="7499"/>
                    </a:cubicBezTo>
                    <a:cubicBezTo>
                      <a:pt x="5047" y="7291"/>
                      <a:pt x="5406" y="7083"/>
                      <a:pt x="5784" y="6875"/>
                    </a:cubicBezTo>
                    <a:lnTo>
                      <a:pt x="6332" y="6554"/>
                    </a:lnTo>
                    <a:lnTo>
                      <a:pt x="6597" y="6403"/>
                    </a:lnTo>
                    <a:cubicBezTo>
                      <a:pt x="6729" y="6327"/>
                      <a:pt x="6805" y="6176"/>
                      <a:pt x="6786" y="6025"/>
                    </a:cubicBezTo>
                    <a:cubicBezTo>
                      <a:pt x="6767" y="5949"/>
                      <a:pt x="6748" y="5893"/>
                      <a:pt x="6691" y="5836"/>
                    </a:cubicBezTo>
                    <a:lnTo>
                      <a:pt x="6578" y="5704"/>
                    </a:lnTo>
                    <a:lnTo>
                      <a:pt x="6351" y="5477"/>
                    </a:lnTo>
                    <a:lnTo>
                      <a:pt x="5916" y="5023"/>
                    </a:lnTo>
                    <a:lnTo>
                      <a:pt x="5170" y="4261"/>
                    </a:lnTo>
                    <a:lnTo>
                      <a:pt x="5170" y="4261"/>
                    </a:lnTo>
                    <a:lnTo>
                      <a:pt x="7088" y="3832"/>
                    </a:lnTo>
                    <a:lnTo>
                      <a:pt x="9205" y="3360"/>
                    </a:lnTo>
                    <a:cubicBezTo>
                      <a:pt x="9432" y="3303"/>
                      <a:pt x="9602" y="3114"/>
                      <a:pt x="9621" y="2887"/>
                    </a:cubicBezTo>
                    <a:cubicBezTo>
                      <a:pt x="9640" y="2793"/>
                      <a:pt x="9621" y="2679"/>
                      <a:pt x="9564" y="2585"/>
                    </a:cubicBezTo>
                    <a:cubicBezTo>
                      <a:pt x="9545" y="2528"/>
                      <a:pt x="9526" y="2490"/>
                      <a:pt x="9489" y="2434"/>
                    </a:cubicBezTo>
                    <a:lnTo>
                      <a:pt x="9394" y="2339"/>
                    </a:lnTo>
                    <a:lnTo>
                      <a:pt x="8638" y="1564"/>
                    </a:lnTo>
                    <a:lnTo>
                      <a:pt x="7126" y="14"/>
                    </a:lnTo>
                    <a:cubicBezTo>
                      <a:pt x="7116" y="5"/>
                      <a:pt x="7102" y="0"/>
                      <a:pt x="7088"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1" name="Google Shape;4281;p43"/>
              <p:cNvSpPr/>
              <p:nvPr/>
            </p:nvSpPr>
            <p:spPr>
              <a:xfrm>
                <a:off x="2599825" y="2207975"/>
                <a:ext cx="7600" cy="310950"/>
              </a:xfrm>
              <a:custGeom>
                <a:rect b="b" l="l" r="r" t="t"/>
                <a:pathLst>
                  <a:path extrusionOk="0" h="12438" w="304">
                    <a:moveTo>
                      <a:pt x="228" y="1"/>
                    </a:moveTo>
                    <a:cubicBezTo>
                      <a:pt x="209" y="1"/>
                      <a:pt x="171" y="20"/>
                      <a:pt x="171" y="58"/>
                    </a:cubicBezTo>
                    <a:cubicBezTo>
                      <a:pt x="114" y="2099"/>
                      <a:pt x="76" y="4159"/>
                      <a:pt x="39" y="6219"/>
                    </a:cubicBezTo>
                    <a:cubicBezTo>
                      <a:pt x="20" y="8280"/>
                      <a:pt x="1" y="10321"/>
                      <a:pt x="39" y="12381"/>
                    </a:cubicBezTo>
                    <a:cubicBezTo>
                      <a:pt x="39" y="12419"/>
                      <a:pt x="76" y="12438"/>
                      <a:pt x="95" y="12438"/>
                    </a:cubicBezTo>
                    <a:cubicBezTo>
                      <a:pt x="133" y="12438"/>
                      <a:pt x="152" y="12419"/>
                      <a:pt x="152" y="12381"/>
                    </a:cubicBezTo>
                    <a:cubicBezTo>
                      <a:pt x="246" y="10340"/>
                      <a:pt x="265" y="8280"/>
                      <a:pt x="284" y="6219"/>
                    </a:cubicBezTo>
                    <a:cubicBezTo>
                      <a:pt x="303" y="4159"/>
                      <a:pt x="303" y="2118"/>
                      <a:pt x="284" y="58"/>
                    </a:cubicBezTo>
                    <a:cubicBezTo>
                      <a:pt x="284" y="20"/>
                      <a:pt x="265" y="1"/>
                      <a:pt x="228"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2" name="Google Shape;4282;p43"/>
              <p:cNvSpPr/>
              <p:nvPr/>
            </p:nvSpPr>
            <p:spPr>
              <a:xfrm>
                <a:off x="2767100" y="2356225"/>
                <a:ext cx="89350" cy="33275"/>
              </a:xfrm>
              <a:custGeom>
                <a:rect b="b" l="l" r="r" t="t"/>
                <a:pathLst>
                  <a:path extrusionOk="0" h="1331" w="3574">
                    <a:moveTo>
                      <a:pt x="3036" y="1"/>
                    </a:moveTo>
                    <a:cubicBezTo>
                      <a:pt x="3014" y="1"/>
                      <a:pt x="2991" y="3"/>
                      <a:pt x="2968" y="6"/>
                    </a:cubicBezTo>
                    <a:lnTo>
                      <a:pt x="436" y="403"/>
                    </a:lnTo>
                    <a:cubicBezTo>
                      <a:pt x="190" y="441"/>
                      <a:pt x="1" y="686"/>
                      <a:pt x="58" y="932"/>
                    </a:cubicBezTo>
                    <a:cubicBezTo>
                      <a:pt x="93" y="1165"/>
                      <a:pt x="283" y="1330"/>
                      <a:pt x="512" y="1330"/>
                    </a:cubicBezTo>
                    <a:cubicBezTo>
                      <a:pt x="524" y="1330"/>
                      <a:pt x="536" y="1330"/>
                      <a:pt x="549" y="1329"/>
                    </a:cubicBezTo>
                    <a:lnTo>
                      <a:pt x="3101" y="1178"/>
                    </a:lnTo>
                    <a:cubicBezTo>
                      <a:pt x="3365" y="1159"/>
                      <a:pt x="3573" y="932"/>
                      <a:pt x="3535" y="667"/>
                    </a:cubicBezTo>
                    <a:lnTo>
                      <a:pt x="3516" y="422"/>
                    </a:lnTo>
                    <a:cubicBezTo>
                      <a:pt x="3482" y="180"/>
                      <a:pt x="3274" y="1"/>
                      <a:pt x="3036"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3" name="Google Shape;4283;p43"/>
              <p:cNvSpPr/>
              <p:nvPr/>
            </p:nvSpPr>
            <p:spPr>
              <a:xfrm>
                <a:off x="2625825" y="2500000"/>
                <a:ext cx="39725" cy="39275"/>
              </a:xfrm>
              <a:custGeom>
                <a:rect b="b" l="l" r="r" t="t"/>
                <a:pathLst>
                  <a:path extrusionOk="0" h="1571" w="1589">
                    <a:moveTo>
                      <a:pt x="813" y="1"/>
                    </a:moveTo>
                    <a:cubicBezTo>
                      <a:pt x="378" y="1"/>
                      <a:pt x="19" y="341"/>
                      <a:pt x="0" y="776"/>
                    </a:cubicBezTo>
                    <a:cubicBezTo>
                      <a:pt x="0" y="1192"/>
                      <a:pt x="341" y="1551"/>
                      <a:pt x="775" y="1570"/>
                    </a:cubicBezTo>
                    <a:cubicBezTo>
                      <a:pt x="786" y="1570"/>
                      <a:pt x="797" y="1570"/>
                      <a:pt x="808" y="1570"/>
                    </a:cubicBezTo>
                    <a:cubicBezTo>
                      <a:pt x="1210" y="1570"/>
                      <a:pt x="1551" y="1237"/>
                      <a:pt x="1569" y="813"/>
                    </a:cubicBezTo>
                    <a:cubicBezTo>
                      <a:pt x="1588" y="379"/>
                      <a:pt x="1248" y="20"/>
                      <a:pt x="813" y="1"/>
                    </a:cubicBezTo>
                    <a:close/>
                  </a:path>
                </a:pathLst>
              </a:custGeom>
              <a:solidFill>
                <a:srgbClr val="F0C4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4" name="Google Shape;4284;p43"/>
              <p:cNvSpPr/>
              <p:nvPr/>
            </p:nvSpPr>
            <p:spPr>
              <a:xfrm>
                <a:off x="2627700" y="2414450"/>
                <a:ext cx="39725" cy="39275"/>
              </a:xfrm>
              <a:custGeom>
                <a:rect b="b" l="l" r="r" t="t"/>
                <a:pathLst>
                  <a:path extrusionOk="0" h="1571" w="1589">
                    <a:moveTo>
                      <a:pt x="779" y="1"/>
                    </a:moveTo>
                    <a:cubicBezTo>
                      <a:pt x="360" y="1"/>
                      <a:pt x="20" y="334"/>
                      <a:pt x="20" y="758"/>
                    </a:cubicBezTo>
                    <a:cubicBezTo>
                      <a:pt x="1" y="1192"/>
                      <a:pt x="341" y="1552"/>
                      <a:pt x="776" y="1570"/>
                    </a:cubicBezTo>
                    <a:cubicBezTo>
                      <a:pt x="1211" y="1570"/>
                      <a:pt x="1570" y="1230"/>
                      <a:pt x="1570" y="814"/>
                    </a:cubicBezTo>
                    <a:cubicBezTo>
                      <a:pt x="1589" y="380"/>
                      <a:pt x="1248" y="21"/>
                      <a:pt x="814" y="2"/>
                    </a:cubicBezTo>
                    <a:cubicBezTo>
                      <a:pt x="802" y="1"/>
                      <a:pt x="791" y="1"/>
                      <a:pt x="779" y="1"/>
                    </a:cubicBezTo>
                    <a:close/>
                  </a:path>
                </a:pathLst>
              </a:custGeom>
              <a:solidFill>
                <a:srgbClr val="F0C4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5" name="Google Shape;4285;p43"/>
              <p:cNvSpPr/>
              <p:nvPr/>
            </p:nvSpPr>
            <p:spPr>
              <a:xfrm>
                <a:off x="2781275" y="2318500"/>
                <a:ext cx="59575" cy="58250"/>
              </a:xfrm>
              <a:custGeom>
                <a:rect b="b" l="l" r="r" t="t"/>
                <a:pathLst>
                  <a:path extrusionOk="0" h="2330" w="2383">
                    <a:moveTo>
                      <a:pt x="1198" y="1"/>
                    </a:moveTo>
                    <a:cubicBezTo>
                      <a:pt x="586" y="1"/>
                      <a:pt x="75" y="480"/>
                      <a:pt x="39" y="1099"/>
                    </a:cubicBezTo>
                    <a:cubicBezTo>
                      <a:pt x="1" y="1723"/>
                      <a:pt x="492" y="2290"/>
                      <a:pt x="1116" y="2328"/>
                    </a:cubicBezTo>
                    <a:cubicBezTo>
                      <a:pt x="1139" y="2329"/>
                      <a:pt x="1162" y="2330"/>
                      <a:pt x="1185" y="2330"/>
                    </a:cubicBezTo>
                    <a:cubicBezTo>
                      <a:pt x="1798" y="2330"/>
                      <a:pt x="2308" y="1851"/>
                      <a:pt x="2345" y="1231"/>
                    </a:cubicBezTo>
                    <a:cubicBezTo>
                      <a:pt x="2382" y="589"/>
                      <a:pt x="1910" y="40"/>
                      <a:pt x="1267" y="3"/>
                    </a:cubicBezTo>
                    <a:cubicBezTo>
                      <a:pt x="1244" y="1"/>
                      <a:pt x="1221" y="1"/>
                      <a:pt x="1198" y="1"/>
                    </a:cubicBezTo>
                    <a:close/>
                  </a:path>
                </a:pathLst>
              </a:custGeom>
              <a:solidFill>
                <a:srgbClr val="FAB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6" name="Google Shape;4286;p43"/>
              <p:cNvSpPr/>
              <p:nvPr/>
            </p:nvSpPr>
            <p:spPr>
              <a:xfrm>
                <a:off x="2785075" y="2322275"/>
                <a:ext cx="52475" cy="50700"/>
              </a:xfrm>
              <a:custGeom>
                <a:rect b="b" l="l" r="r" t="t"/>
                <a:pathLst>
                  <a:path extrusionOk="0" h="2028" w="2099">
                    <a:moveTo>
                      <a:pt x="1027" y="1"/>
                    </a:moveTo>
                    <a:cubicBezTo>
                      <a:pt x="507" y="1"/>
                      <a:pt x="55" y="405"/>
                      <a:pt x="19" y="948"/>
                    </a:cubicBezTo>
                    <a:cubicBezTo>
                      <a:pt x="0" y="1515"/>
                      <a:pt x="416" y="1988"/>
                      <a:pt x="983" y="2025"/>
                    </a:cubicBezTo>
                    <a:cubicBezTo>
                      <a:pt x="1005" y="2027"/>
                      <a:pt x="1027" y="2028"/>
                      <a:pt x="1049" y="2028"/>
                    </a:cubicBezTo>
                    <a:cubicBezTo>
                      <a:pt x="1570" y="2028"/>
                      <a:pt x="2024" y="1606"/>
                      <a:pt x="2060" y="1080"/>
                    </a:cubicBezTo>
                    <a:cubicBezTo>
                      <a:pt x="2098" y="513"/>
                      <a:pt x="1663" y="22"/>
                      <a:pt x="1096" y="3"/>
                    </a:cubicBezTo>
                    <a:cubicBezTo>
                      <a:pt x="1073" y="1"/>
                      <a:pt x="1050" y="1"/>
                      <a:pt x="1027" y="1"/>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7" name="Google Shape;4287;p43"/>
              <p:cNvSpPr/>
              <p:nvPr/>
            </p:nvSpPr>
            <p:spPr>
              <a:xfrm>
                <a:off x="2833250" y="2341700"/>
                <a:ext cx="975" cy="7125"/>
              </a:xfrm>
              <a:custGeom>
                <a:rect b="b" l="l" r="r" t="t"/>
                <a:pathLst>
                  <a:path extrusionOk="0" fill="none" h="285" w="39">
                    <a:moveTo>
                      <a:pt x="1" y="1"/>
                    </a:moveTo>
                    <a:cubicBezTo>
                      <a:pt x="20" y="95"/>
                      <a:pt x="39" y="190"/>
                      <a:pt x="39" y="284"/>
                    </a:cubicBezTo>
                  </a:path>
                </a:pathLst>
              </a:custGeom>
              <a:noFill/>
              <a:ln cap="rnd" cmpd="sng" w="9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8" name="Google Shape;4288;p43"/>
              <p:cNvSpPr/>
              <p:nvPr/>
            </p:nvSpPr>
            <p:spPr>
              <a:xfrm>
                <a:off x="2812475" y="2324700"/>
                <a:ext cx="19875" cy="13725"/>
              </a:xfrm>
              <a:custGeom>
                <a:rect b="b" l="l" r="r" t="t"/>
                <a:pathLst>
                  <a:path extrusionOk="0" fill="none" h="549" w="795">
                    <a:moveTo>
                      <a:pt x="0" y="0"/>
                    </a:moveTo>
                    <a:cubicBezTo>
                      <a:pt x="359" y="19"/>
                      <a:pt x="643" y="246"/>
                      <a:pt x="794" y="549"/>
                    </a:cubicBezTo>
                  </a:path>
                </a:pathLst>
              </a:custGeom>
              <a:noFill/>
              <a:ln cap="rnd" cmpd="sng" w="9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9" name="Google Shape;4289;p43"/>
              <p:cNvSpPr/>
              <p:nvPr/>
            </p:nvSpPr>
            <p:spPr>
              <a:xfrm>
                <a:off x="2793100" y="2330375"/>
                <a:ext cx="36400" cy="34975"/>
              </a:xfrm>
              <a:custGeom>
                <a:rect b="b" l="l" r="r" t="t"/>
                <a:pathLst>
                  <a:path extrusionOk="0" h="1399" w="1456">
                    <a:moveTo>
                      <a:pt x="567" y="0"/>
                    </a:moveTo>
                    <a:cubicBezTo>
                      <a:pt x="473" y="0"/>
                      <a:pt x="378" y="95"/>
                      <a:pt x="378" y="189"/>
                    </a:cubicBezTo>
                    <a:lnTo>
                      <a:pt x="378" y="208"/>
                    </a:lnTo>
                    <a:lnTo>
                      <a:pt x="378" y="227"/>
                    </a:lnTo>
                    <a:cubicBezTo>
                      <a:pt x="378" y="284"/>
                      <a:pt x="397" y="340"/>
                      <a:pt x="416" y="378"/>
                    </a:cubicBezTo>
                    <a:lnTo>
                      <a:pt x="397" y="378"/>
                    </a:lnTo>
                    <a:cubicBezTo>
                      <a:pt x="341" y="359"/>
                      <a:pt x="284" y="340"/>
                      <a:pt x="227" y="340"/>
                    </a:cubicBezTo>
                    <a:lnTo>
                      <a:pt x="189" y="340"/>
                    </a:lnTo>
                    <a:cubicBezTo>
                      <a:pt x="76" y="340"/>
                      <a:pt x="0" y="416"/>
                      <a:pt x="0" y="529"/>
                    </a:cubicBezTo>
                    <a:cubicBezTo>
                      <a:pt x="0" y="605"/>
                      <a:pt x="38" y="662"/>
                      <a:pt x="114" y="700"/>
                    </a:cubicBezTo>
                    <a:cubicBezTo>
                      <a:pt x="38" y="718"/>
                      <a:pt x="0" y="794"/>
                      <a:pt x="19" y="870"/>
                    </a:cubicBezTo>
                    <a:cubicBezTo>
                      <a:pt x="19" y="964"/>
                      <a:pt x="95" y="1040"/>
                      <a:pt x="208" y="1040"/>
                    </a:cubicBezTo>
                    <a:lnTo>
                      <a:pt x="227" y="1040"/>
                    </a:lnTo>
                    <a:cubicBezTo>
                      <a:pt x="284" y="1040"/>
                      <a:pt x="322" y="1040"/>
                      <a:pt x="360" y="1021"/>
                    </a:cubicBezTo>
                    <a:lnTo>
                      <a:pt x="360" y="1021"/>
                    </a:lnTo>
                    <a:cubicBezTo>
                      <a:pt x="341" y="1040"/>
                      <a:pt x="341" y="1059"/>
                      <a:pt x="341" y="1096"/>
                    </a:cubicBezTo>
                    <a:cubicBezTo>
                      <a:pt x="341" y="1096"/>
                      <a:pt x="322" y="1115"/>
                      <a:pt x="322" y="1134"/>
                    </a:cubicBezTo>
                    <a:cubicBezTo>
                      <a:pt x="322" y="1229"/>
                      <a:pt x="378" y="1323"/>
                      <a:pt x="492" y="1342"/>
                    </a:cubicBezTo>
                    <a:cubicBezTo>
                      <a:pt x="505" y="1346"/>
                      <a:pt x="518" y="1347"/>
                      <a:pt x="530" y="1347"/>
                    </a:cubicBezTo>
                    <a:cubicBezTo>
                      <a:pt x="587" y="1347"/>
                      <a:pt x="631" y="1313"/>
                      <a:pt x="662" y="1267"/>
                    </a:cubicBezTo>
                    <a:cubicBezTo>
                      <a:pt x="700" y="1342"/>
                      <a:pt x="756" y="1380"/>
                      <a:pt x="813" y="1399"/>
                    </a:cubicBezTo>
                    <a:cubicBezTo>
                      <a:pt x="927" y="1399"/>
                      <a:pt x="1021" y="1342"/>
                      <a:pt x="1040" y="1229"/>
                    </a:cubicBezTo>
                    <a:lnTo>
                      <a:pt x="1040" y="1210"/>
                    </a:lnTo>
                    <a:cubicBezTo>
                      <a:pt x="1040" y="1153"/>
                      <a:pt x="1040" y="1096"/>
                      <a:pt x="1021" y="1059"/>
                    </a:cubicBezTo>
                    <a:lnTo>
                      <a:pt x="1021" y="1059"/>
                    </a:lnTo>
                    <a:cubicBezTo>
                      <a:pt x="1078" y="1078"/>
                      <a:pt x="1134" y="1096"/>
                      <a:pt x="1191" y="1096"/>
                    </a:cubicBezTo>
                    <a:cubicBezTo>
                      <a:pt x="1210" y="1115"/>
                      <a:pt x="1229" y="1115"/>
                      <a:pt x="1229" y="1115"/>
                    </a:cubicBezTo>
                    <a:cubicBezTo>
                      <a:pt x="1342" y="1115"/>
                      <a:pt x="1437" y="1040"/>
                      <a:pt x="1437" y="926"/>
                    </a:cubicBezTo>
                    <a:cubicBezTo>
                      <a:pt x="1437" y="851"/>
                      <a:pt x="1399" y="794"/>
                      <a:pt x="1342" y="756"/>
                    </a:cubicBezTo>
                    <a:cubicBezTo>
                      <a:pt x="1399" y="718"/>
                      <a:pt x="1437" y="662"/>
                      <a:pt x="1437" y="586"/>
                    </a:cubicBezTo>
                    <a:cubicBezTo>
                      <a:pt x="1456" y="492"/>
                      <a:pt x="1361" y="397"/>
                      <a:pt x="1267" y="397"/>
                    </a:cubicBezTo>
                    <a:lnTo>
                      <a:pt x="1229" y="397"/>
                    </a:lnTo>
                    <a:cubicBezTo>
                      <a:pt x="1153" y="397"/>
                      <a:pt x="1078" y="416"/>
                      <a:pt x="1021" y="454"/>
                    </a:cubicBezTo>
                    <a:cubicBezTo>
                      <a:pt x="1059" y="397"/>
                      <a:pt x="1078" y="322"/>
                      <a:pt x="1078" y="265"/>
                    </a:cubicBezTo>
                    <a:cubicBezTo>
                      <a:pt x="1097" y="246"/>
                      <a:pt x="1097" y="227"/>
                      <a:pt x="1097" y="208"/>
                    </a:cubicBezTo>
                    <a:cubicBezTo>
                      <a:pt x="1097" y="114"/>
                      <a:pt x="1002" y="19"/>
                      <a:pt x="908" y="19"/>
                    </a:cubicBezTo>
                    <a:cubicBezTo>
                      <a:pt x="832" y="19"/>
                      <a:pt x="775" y="57"/>
                      <a:pt x="738" y="114"/>
                    </a:cubicBezTo>
                    <a:cubicBezTo>
                      <a:pt x="700" y="57"/>
                      <a:pt x="643" y="19"/>
                      <a:pt x="567" y="0"/>
                    </a:cubicBezTo>
                    <a:close/>
                  </a:path>
                </a:pathLst>
              </a:custGeom>
              <a:solidFill>
                <a:srgbClr val="FAB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0" name="Google Shape;4290;p43"/>
              <p:cNvSpPr/>
              <p:nvPr/>
            </p:nvSpPr>
            <p:spPr>
              <a:xfrm>
                <a:off x="2447675" y="1633500"/>
                <a:ext cx="370275" cy="193300"/>
              </a:xfrm>
              <a:custGeom>
                <a:rect b="b" l="l" r="r" t="t"/>
                <a:pathLst>
                  <a:path extrusionOk="0" h="7732" w="14811">
                    <a:moveTo>
                      <a:pt x="7320" y="1"/>
                    </a:moveTo>
                    <a:cubicBezTo>
                      <a:pt x="3643" y="1"/>
                      <a:pt x="983" y="828"/>
                      <a:pt x="983" y="828"/>
                    </a:cubicBezTo>
                    <a:lnTo>
                      <a:pt x="1" y="6479"/>
                    </a:lnTo>
                    <a:lnTo>
                      <a:pt x="57" y="6630"/>
                    </a:lnTo>
                    <a:cubicBezTo>
                      <a:pt x="57" y="6630"/>
                      <a:pt x="7137" y="7732"/>
                      <a:pt x="11479" y="7732"/>
                    </a:cubicBezTo>
                    <a:cubicBezTo>
                      <a:pt x="13418" y="7732"/>
                      <a:pt x="14811" y="7512"/>
                      <a:pt x="14781" y="6876"/>
                    </a:cubicBezTo>
                    <a:cubicBezTo>
                      <a:pt x="14668" y="4835"/>
                      <a:pt x="14120" y="1054"/>
                      <a:pt x="14120" y="1054"/>
                    </a:cubicBezTo>
                    <a:cubicBezTo>
                      <a:pt x="11727" y="257"/>
                      <a:pt x="9366" y="1"/>
                      <a:pt x="7320" y="1"/>
                    </a:cubicBez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1" name="Google Shape;4291;p43"/>
              <p:cNvSpPr/>
              <p:nvPr/>
            </p:nvSpPr>
            <p:spPr>
              <a:xfrm>
                <a:off x="2442000" y="1784625"/>
                <a:ext cx="379475" cy="75125"/>
              </a:xfrm>
              <a:custGeom>
                <a:rect b="b" l="l" r="r" t="t"/>
                <a:pathLst>
                  <a:path extrusionOk="0" h="3005" w="15179">
                    <a:moveTo>
                      <a:pt x="6102" y="1"/>
                    </a:moveTo>
                    <a:cubicBezTo>
                      <a:pt x="3456" y="1"/>
                      <a:pt x="1454" y="238"/>
                      <a:pt x="228" y="434"/>
                    </a:cubicBezTo>
                    <a:cubicBezTo>
                      <a:pt x="209" y="642"/>
                      <a:pt x="1" y="2060"/>
                      <a:pt x="133" y="2589"/>
                    </a:cubicBezTo>
                    <a:lnTo>
                      <a:pt x="15027" y="3005"/>
                    </a:lnTo>
                    <a:cubicBezTo>
                      <a:pt x="15178" y="2475"/>
                      <a:pt x="15008" y="1020"/>
                      <a:pt x="15008" y="831"/>
                    </a:cubicBezTo>
                    <a:cubicBezTo>
                      <a:pt x="11555" y="204"/>
                      <a:pt x="8552" y="1"/>
                      <a:pt x="6102" y="1"/>
                    </a:cubicBezTo>
                    <a:close/>
                  </a:path>
                </a:pathLst>
              </a:custGeom>
              <a:solidFill>
                <a:srgbClr val="2016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2" name="Google Shape;4292;p43"/>
              <p:cNvSpPr/>
              <p:nvPr/>
            </p:nvSpPr>
            <p:spPr>
              <a:xfrm>
                <a:off x="2569125" y="1766650"/>
                <a:ext cx="123825" cy="78450"/>
              </a:xfrm>
              <a:custGeom>
                <a:rect b="b" l="l" r="r" t="t"/>
                <a:pathLst>
                  <a:path extrusionOk="0" fill="none" h="3138" w="4953">
                    <a:moveTo>
                      <a:pt x="3894" y="3138"/>
                    </a:moveTo>
                    <a:lnTo>
                      <a:pt x="1002" y="3062"/>
                    </a:lnTo>
                    <a:cubicBezTo>
                      <a:pt x="435" y="3062"/>
                      <a:pt x="0" y="2590"/>
                      <a:pt x="19" y="2041"/>
                    </a:cubicBezTo>
                    <a:lnTo>
                      <a:pt x="38" y="983"/>
                    </a:lnTo>
                    <a:cubicBezTo>
                      <a:pt x="38" y="435"/>
                      <a:pt x="511" y="0"/>
                      <a:pt x="1059" y="0"/>
                    </a:cubicBezTo>
                    <a:lnTo>
                      <a:pt x="3951" y="76"/>
                    </a:lnTo>
                    <a:cubicBezTo>
                      <a:pt x="4518" y="76"/>
                      <a:pt x="4952" y="548"/>
                      <a:pt x="4952" y="1096"/>
                    </a:cubicBezTo>
                    <a:lnTo>
                      <a:pt x="4915" y="2155"/>
                    </a:lnTo>
                    <a:cubicBezTo>
                      <a:pt x="4915" y="2703"/>
                      <a:pt x="4442" y="3138"/>
                      <a:pt x="3894" y="3138"/>
                    </a:cubicBezTo>
                    <a:close/>
                  </a:path>
                </a:pathLst>
              </a:custGeom>
              <a:noFill/>
              <a:ln cap="flat" cmpd="sng" w="8975">
                <a:solidFill>
                  <a:srgbClr val="F9D532"/>
                </a:solidFill>
                <a:prstDash val="solid"/>
                <a:miter lim="1890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3" name="Google Shape;4293;p43"/>
              <p:cNvSpPr/>
              <p:nvPr/>
            </p:nvSpPr>
            <p:spPr>
              <a:xfrm>
                <a:off x="2570050" y="1805375"/>
                <a:ext cx="35000" cy="500"/>
              </a:xfrm>
              <a:custGeom>
                <a:rect b="b" l="l" r="r" t="t"/>
                <a:pathLst>
                  <a:path extrusionOk="0" fill="none" h="20" w="1400">
                    <a:moveTo>
                      <a:pt x="1" y="20"/>
                    </a:moveTo>
                    <a:lnTo>
                      <a:pt x="1400" y="1"/>
                    </a:lnTo>
                  </a:path>
                </a:pathLst>
              </a:custGeom>
              <a:noFill/>
              <a:ln cap="flat" cmpd="sng" w="8975">
                <a:solidFill>
                  <a:srgbClr val="F9D532"/>
                </a:solidFill>
                <a:prstDash val="solid"/>
                <a:miter lim="1890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4" name="Google Shape;4294;p43"/>
              <p:cNvSpPr/>
              <p:nvPr/>
            </p:nvSpPr>
            <p:spPr>
              <a:xfrm>
                <a:off x="2333325" y="1829875"/>
                <a:ext cx="597300" cy="200125"/>
              </a:xfrm>
              <a:custGeom>
                <a:rect b="b" l="l" r="r" t="t"/>
                <a:pathLst>
                  <a:path extrusionOk="0" h="8005" w="23892">
                    <a:moveTo>
                      <a:pt x="11483" y="0"/>
                    </a:moveTo>
                    <a:cubicBezTo>
                      <a:pt x="5162" y="0"/>
                      <a:pt x="75" y="1669"/>
                      <a:pt x="38" y="3803"/>
                    </a:cubicBezTo>
                    <a:cubicBezTo>
                      <a:pt x="0" y="6014"/>
                      <a:pt x="5312" y="7886"/>
                      <a:pt x="11889" y="7999"/>
                    </a:cubicBezTo>
                    <a:cubicBezTo>
                      <a:pt x="12097" y="8003"/>
                      <a:pt x="12303" y="8004"/>
                      <a:pt x="12508" y="8004"/>
                    </a:cubicBezTo>
                    <a:cubicBezTo>
                      <a:pt x="18782" y="8004"/>
                      <a:pt x="23817" y="6341"/>
                      <a:pt x="23854" y="4200"/>
                    </a:cubicBezTo>
                    <a:cubicBezTo>
                      <a:pt x="23892" y="1988"/>
                      <a:pt x="18580" y="117"/>
                      <a:pt x="12003" y="4"/>
                    </a:cubicBezTo>
                    <a:cubicBezTo>
                      <a:pt x="11828" y="1"/>
                      <a:pt x="11655" y="0"/>
                      <a:pt x="11483" y="0"/>
                    </a:cubicBezTo>
                    <a:close/>
                  </a:path>
                </a:pathLst>
              </a:custGeom>
              <a:solidFill>
                <a:srgbClr val="4CAE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5" name="Google Shape;4295;p43"/>
              <p:cNvSpPr/>
              <p:nvPr/>
            </p:nvSpPr>
            <p:spPr>
              <a:xfrm>
                <a:off x="2351750" y="1922075"/>
                <a:ext cx="149825" cy="147975"/>
              </a:xfrm>
              <a:custGeom>
                <a:rect b="b" l="l" r="r" t="t"/>
                <a:pathLst>
                  <a:path extrusionOk="0" h="5919" w="5993">
                    <a:moveTo>
                      <a:pt x="2994" y="1"/>
                    </a:moveTo>
                    <a:cubicBezTo>
                      <a:pt x="1399" y="1"/>
                      <a:pt x="76" y="1291"/>
                      <a:pt x="38" y="2893"/>
                    </a:cubicBezTo>
                    <a:cubicBezTo>
                      <a:pt x="1" y="4538"/>
                      <a:pt x="1305" y="5880"/>
                      <a:pt x="2930" y="5918"/>
                    </a:cubicBezTo>
                    <a:cubicBezTo>
                      <a:pt x="2954" y="5918"/>
                      <a:pt x="2977" y="5918"/>
                      <a:pt x="3001" y="5918"/>
                    </a:cubicBezTo>
                    <a:cubicBezTo>
                      <a:pt x="4613" y="5918"/>
                      <a:pt x="5917" y="4647"/>
                      <a:pt x="5954" y="3026"/>
                    </a:cubicBezTo>
                    <a:cubicBezTo>
                      <a:pt x="5992" y="1400"/>
                      <a:pt x="4707" y="39"/>
                      <a:pt x="3063" y="2"/>
                    </a:cubicBezTo>
                    <a:cubicBezTo>
                      <a:pt x="3040" y="1"/>
                      <a:pt x="3017" y="1"/>
                      <a:pt x="2994" y="1"/>
                    </a:cubicBezTo>
                    <a:close/>
                  </a:path>
                </a:pathLst>
              </a:custGeom>
              <a:solidFill>
                <a:srgbClr val="F4AC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6" name="Google Shape;4296;p43"/>
              <p:cNvSpPr/>
              <p:nvPr/>
            </p:nvSpPr>
            <p:spPr>
              <a:xfrm>
                <a:off x="2357900" y="1974600"/>
                <a:ext cx="97825" cy="69925"/>
              </a:xfrm>
              <a:custGeom>
                <a:rect b="b" l="l" r="r" t="t"/>
                <a:pathLst>
                  <a:path extrusionOk="0" h="2797" w="3913">
                    <a:moveTo>
                      <a:pt x="1038" y="0"/>
                    </a:moveTo>
                    <a:cubicBezTo>
                      <a:pt x="698" y="0"/>
                      <a:pt x="428" y="107"/>
                      <a:pt x="303" y="358"/>
                    </a:cubicBezTo>
                    <a:cubicBezTo>
                      <a:pt x="0" y="925"/>
                      <a:pt x="548" y="2040"/>
                      <a:pt x="1456" y="2494"/>
                    </a:cubicBezTo>
                    <a:cubicBezTo>
                      <a:pt x="1848" y="2698"/>
                      <a:pt x="2251" y="2796"/>
                      <a:pt x="2604" y="2796"/>
                    </a:cubicBezTo>
                    <a:cubicBezTo>
                      <a:pt x="3069" y="2796"/>
                      <a:pt x="3449" y="2626"/>
                      <a:pt x="3610" y="2305"/>
                    </a:cubicBezTo>
                    <a:cubicBezTo>
                      <a:pt x="3913" y="1738"/>
                      <a:pt x="3421" y="887"/>
                      <a:pt x="2514" y="433"/>
                    </a:cubicBezTo>
                    <a:cubicBezTo>
                      <a:pt x="2008" y="170"/>
                      <a:pt x="1467" y="0"/>
                      <a:pt x="1038" y="0"/>
                    </a:cubicBezTo>
                    <a:close/>
                  </a:path>
                </a:pathLst>
              </a:custGeom>
              <a:solidFill>
                <a:srgbClr val="F49D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7" name="Google Shape;4297;p43"/>
              <p:cNvSpPr/>
              <p:nvPr/>
            </p:nvSpPr>
            <p:spPr>
              <a:xfrm>
                <a:off x="2373025" y="1974075"/>
                <a:ext cx="100675" cy="50950"/>
              </a:xfrm>
              <a:custGeom>
                <a:rect b="b" l="l" r="r" t="t"/>
                <a:pathLst>
                  <a:path extrusionOk="0" h="2038" w="4027">
                    <a:moveTo>
                      <a:pt x="38" y="1"/>
                    </a:moveTo>
                    <a:cubicBezTo>
                      <a:pt x="19" y="1"/>
                      <a:pt x="0" y="20"/>
                      <a:pt x="0" y="20"/>
                    </a:cubicBezTo>
                    <a:cubicBezTo>
                      <a:pt x="0" y="39"/>
                      <a:pt x="19" y="57"/>
                      <a:pt x="38" y="57"/>
                    </a:cubicBezTo>
                    <a:cubicBezTo>
                      <a:pt x="397" y="76"/>
                      <a:pt x="775" y="171"/>
                      <a:pt x="1134" y="284"/>
                    </a:cubicBezTo>
                    <a:cubicBezTo>
                      <a:pt x="1493" y="379"/>
                      <a:pt x="1834" y="530"/>
                      <a:pt x="2174" y="700"/>
                    </a:cubicBezTo>
                    <a:cubicBezTo>
                      <a:pt x="2495" y="870"/>
                      <a:pt x="2816" y="1078"/>
                      <a:pt x="3119" y="1305"/>
                    </a:cubicBezTo>
                    <a:cubicBezTo>
                      <a:pt x="3421" y="1513"/>
                      <a:pt x="3705" y="1759"/>
                      <a:pt x="3969" y="2023"/>
                    </a:cubicBezTo>
                    <a:cubicBezTo>
                      <a:pt x="3979" y="2033"/>
                      <a:pt x="3988" y="2037"/>
                      <a:pt x="3995" y="2037"/>
                    </a:cubicBezTo>
                    <a:cubicBezTo>
                      <a:pt x="4002" y="2037"/>
                      <a:pt x="4007" y="2033"/>
                      <a:pt x="4007" y="2023"/>
                    </a:cubicBezTo>
                    <a:cubicBezTo>
                      <a:pt x="4026" y="2004"/>
                      <a:pt x="4026" y="2004"/>
                      <a:pt x="4007" y="1985"/>
                    </a:cubicBezTo>
                    <a:lnTo>
                      <a:pt x="3610" y="1588"/>
                    </a:lnTo>
                    <a:cubicBezTo>
                      <a:pt x="3459" y="1456"/>
                      <a:pt x="3327" y="1324"/>
                      <a:pt x="3176" y="1229"/>
                    </a:cubicBezTo>
                    <a:cubicBezTo>
                      <a:pt x="2873" y="984"/>
                      <a:pt x="2552" y="795"/>
                      <a:pt x="2212" y="606"/>
                    </a:cubicBezTo>
                    <a:cubicBezTo>
                      <a:pt x="1890" y="417"/>
                      <a:pt x="1531" y="284"/>
                      <a:pt x="1153" y="171"/>
                    </a:cubicBezTo>
                    <a:cubicBezTo>
                      <a:pt x="794" y="76"/>
                      <a:pt x="416" y="1"/>
                      <a:pt x="38" y="1"/>
                    </a:cubicBezTo>
                    <a:close/>
                  </a:path>
                </a:pathLst>
              </a:custGeom>
              <a:solidFill>
                <a:srgbClr val="373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8" name="Google Shape;4298;p43"/>
              <p:cNvSpPr/>
              <p:nvPr/>
            </p:nvSpPr>
            <p:spPr>
              <a:xfrm>
                <a:off x="2400900" y="1991825"/>
                <a:ext cx="33100" cy="8750"/>
              </a:xfrm>
              <a:custGeom>
                <a:rect b="b" l="l" r="r" t="t"/>
                <a:pathLst>
                  <a:path extrusionOk="0" h="350" w="1324">
                    <a:moveTo>
                      <a:pt x="851" y="1"/>
                    </a:moveTo>
                    <a:cubicBezTo>
                      <a:pt x="775" y="1"/>
                      <a:pt x="700" y="9"/>
                      <a:pt x="624" y="9"/>
                    </a:cubicBezTo>
                    <a:cubicBezTo>
                      <a:pt x="511" y="28"/>
                      <a:pt x="397" y="66"/>
                      <a:pt x="303" y="103"/>
                    </a:cubicBezTo>
                    <a:cubicBezTo>
                      <a:pt x="189" y="160"/>
                      <a:pt x="95" y="217"/>
                      <a:pt x="19" y="311"/>
                    </a:cubicBezTo>
                    <a:cubicBezTo>
                      <a:pt x="0" y="311"/>
                      <a:pt x="0" y="330"/>
                      <a:pt x="0" y="330"/>
                    </a:cubicBezTo>
                    <a:cubicBezTo>
                      <a:pt x="19" y="349"/>
                      <a:pt x="38" y="349"/>
                      <a:pt x="38" y="349"/>
                    </a:cubicBezTo>
                    <a:lnTo>
                      <a:pt x="57" y="349"/>
                    </a:lnTo>
                    <a:cubicBezTo>
                      <a:pt x="227" y="236"/>
                      <a:pt x="435" y="160"/>
                      <a:pt x="643" y="122"/>
                    </a:cubicBezTo>
                    <a:cubicBezTo>
                      <a:pt x="747" y="113"/>
                      <a:pt x="851" y="108"/>
                      <a:pt x="957" y="108"/>
                    </a:cubicBezTo>
                    <a:cubicBezTo>
                      <a:pt x="1063" y="108"/>
                      <a:pt x="1172" y="113"/>
                      <a:pt x="1286" y="122"/>
                    </a:cubicBezTo>
                    <a:cubicBezTo>
                      <a:pt x="1286" y="122"/>
                      <a:pt x="1304" y="122"/>
                      <a:pt x="1304" y="103"/>
                    </a:cubicBezTo>
                    <a:cubicBezTo>
                      <a:pt x="1323" y="103"/>
                      <a:pt x="1304" y="85"/>
                      <a:pt x="1286" y="66"/>
                    </a:cubicBezTo>
                    <a:cubicBezTo>
                      <a:pt x="1191" y="47"/>
                      <a:pt x="1078" y="9"/>
                      <a:pt x="964" y="9"/>
                    </a:cubicBezTo>
                    <a:cubicBezTo>
                      <a:pt x="926" y="3"/>
                      <a:pt x="889" y="1"/>
                      <a:pt x="851" y="1"/>
                    </a:cubicBezTo>
                    <a:close/>
                  </a:path>
                </a:pathLst>
              </a:custGeom>
              <a:solidFill>
                <a:srgbClr val="373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9" name="Google Shape;4299;p43"/>
              <p:cNvSpPr/>
              <p:nvPr/>
            </p:nvSpPr>
            <p:spPr>
              <a:xfrm>
                <a:off x="2769000" y="1932000"/>
                <a:ext cx="149825" cy="147975"/>
              </a:xfrm>
              <a:custGeom>
                <a:rect b="b" l="l" r="r" t="t"/>
                <a:pathLst>
                  <a:path extrusionOk="0" h="5919" w="5993">
                    <a:moveTo>
                      <a:pt x="2992" y="1"/>
                    </a:moveTo>
                    <a:cubicBezTo>
                      <a:pt x="1380" y="1"/>
                      <a:pt x="75" y="1273"/>
                      <a:pt x="38" y="2893"/>
                    </a:cubicBezTo>
                    <a:cubicBezTo>
                      <a:pt x="0" y="4519"/>
                      <a:pt x="1286" y="5880"/>
                      <a:pt x="2930" y="5918"/>
                    </a:cubicBezTo>
                    <a:cubicBezTo>
                      <a:pt x="2953" y="5918"/>
                      <a:pt x="2976" y="5918"/>
                      <a:pt x="2999" y="5918"/>
                    </a:cubicBezTo>
                    <a:cubicBezTo>
                      <a:pt x="4594" y="5918"/>
                      <a:pt x="5917" y="4628"/>
                      <a:pt x="5954" y="3026"/>
                    </a:cubicBezTo>
                    <a:cubicBezTo>
                      <a:pt x="5992" y="1381"/>
                      <a:pt x="4688" y="39"/>
                      <a:pt x="3062" y="1"/>
                    </a:cubicBezTo>
                    <a:cubicBezTo>
                      <a:pt x="3039" y="1"/>
                      <a:pt x="3015" y="1"/>
                      <a:pt x="2992" y="1"/>
                    </a:cubicBezTo>
                    <a:close/>
                  </a:path>
                </a:pathLst>
              </a:custGeom>
              <a:solidFill>
                <a:srgbClr val="F4AC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0" name="Google Shape;4300;p43"/>
              <p:cNvSpPr/>
              <p:nvPr/>
            </p:nvSpPr>
            <p:spPr>
              <a:xfrm>
                <a:off x="2813900" y="1985975"/>
                <a:ext cx="98300" cy="68375"/>
              </a:xfrm>
              <a:custGeom>
                <a:rect b="b" l="l" r="r" t="t"/>
                <a:pathLst>
                  <a:path extrusionOk="0" h="2735" w="3932">
                    <a:moveTo>
                      <a:pt x="2875" y="1"/>
                    </a:moveTo>
                    <a:cubicBezTo>
                      <a:pt x="2459" y="1"/>
                      <a:pt x="1944" y="146"/>
                      <a:pt x="1455" y="375"/>
                    </a:cubicBezTo>
                    <a:cubicBezTo>
                      <a:pt x="529" y="791"/>
                      <a:pt x="0" y="1604"/>
                      <a:pt x="265" y="2190"/>
                    </a:cubicBezTo>
                    <a:cubicBezTo>
                      <a:pt x="425" y="2546"/>
                      <a:pt x="844" y="2734"/>
                      <a:pt x="1356" y="2734"/>
                    </a:cubicBezTo>
                    <a:cubicBezTo>
                      <a:pt x="1686" y="2734"/>
                      <a:pt x="2056" y="2655"/>
                      <a:pt x="2419" y="2492"/>
                    </a:cubicBezTo>
                    <a:cubicBezTo>
                      <a:pt x="3346" y="2076"/>
                      <a:pt x="3932" y="980"/>
                      <a:pt x="3667" y="394"/>
                    </a:cubicBezTo>
                    <a:cubicBezTo>
                      <a:pt x="3542" y="117"/>
                      <a:pt x="3248" y="1"/>
                      <a:pt x="2875" y="1"/>
                    </a:cubicBezTo>
                    <a:close/>
                  </a:path>
                </a:pathLst>
              </a:custGeom>
              <a:solidFill>
                <a:srgbClr val="F49D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1" name="Google Shape;4301;p43"/>
              <p:cNvSpPr/>
              <p:nvPr/>
            </p:nvSpPr>
            <p:spPr>
              <a:xfrm>
                <a:off x="2795450" y="1985800"/>
                <a:ext cx="103050" cy="46425"/>
              </a:xfrm>
              <a:custGeom>
                <a:rect b="b" l="l" r="r" t="t"/>
                <a:pathLst>
                  <a:path extrusionOk="0" h="1857" w="4122">
                    <a:moveTo>
                      <a:pt x="3937" y="1"/>
                    </a:moveTo>
                    <a:cubicBezTo>
                      <a:pt x="3608" y="1"/>
                      <a:pt x="3279" y="54"/>
                      <a:pt x="2949" y="137"/>
                    </a:cubicBezTo>
                    <a:cubicBezTo>
                      <a:pt x="2590" y="231"/>
                      <a:pt x="2231" y="344"/>
                      <a:pt x="1872" y="515"/>
                    </a:cubicBezTo>
                    <a:cubicBezTo>
                      <a:pt x="1532" y="685"/>
                      <a:pt x="1211" y="874"/>
                      <a:pt x="889" y="1082"/>
                    </a:cubicBezTo>
                    <a:cubicBezTo>
                      <a:pt x="738" y="1195"/>
                      <a:pt x="587" y="1308"/>
                      <a:pt x="436" y="1441"/>
                    </a:cubicBezTo>
                    <a:cubicBezTo>
                      <a:pt x="303" y="1554"/>
                      <a:pt x="171" y="1686"/>
                      <a:pt x="20" y="1819"/>
                    </a:cubicBezTo>
                    <a:cubicBezTo>
                      <a:pt x="20" y="1819"/>
                      <a:pt x="1" y="1838"/>
                      <a:pt x="20" y="1857"/>
                    </a:cubicBezTo>
                    <a:lnTo>
                      <a:pt x="58" y="1857"/>
                    </a:lnTo>
                    <a:cubicBezTo>
                      <a:pt x="341" y="1611"/>
                      <a:pt x="644" y="1384"/>
                      <a:pt x="946" y="1176"/>
                    </a:cubicBezTo>
                    <a:cubicBezTo>
                      <a:pt x="1267" y="949"/>
                      <a:pt x="1589" y="779"/>
                      <a:pt x="1929" y="609"/>
                    </a:cubicBezTo>
                    <a:cubicBezTo>
                      <a:pt x="2269" y="458"/>
                      <a:pt x="2628" y="326"/>
                      <a:pt x="2987" y="231"/>
                    </a:cubicBezTo>
                    <a:cubicBezTo>
                      <a:pt x="3346" y="137"/>
                      <a:pt x="3706" y="80"/>
                      <a:pt x="4084" y="61"/>
                    </a:cubicBezTo>
                    <a:cubicBezTo>
                      <a:pt x="4102" y="61"/>
                      <a:pt x="4121" y="61"/>
                      <a:pt x="4121" y="42"/>
                    </a:cubicBezTo>
                    <a:cubicBezTo>
                      <a:pt x="4121" y="23"/>
                      <a:pt x="4102" y="23"/>
                      <a:pt x="4084" y="4"/>
                    </a:cubicBezTo>
                    <a:cubicBezTo>
                      <a:pt x="4035" y="2"/>
                      <a:pt x="3986" y="1"/>
                      <a:pt x="3937" y="1"/>
                    </a:cubicBezTo>
                    <a:close/>
                  </a:path>
                </a:pathLst>
              </a:custGeom>
              <a:solidFill>
                <a:srgbClr val="373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2" name="Google Shape;4302;p43"/>
              <p:cNvSpPr/>
              <p:nvPr/>
            </p:nvSpPr>
            <p:spPr>
              <a:xfrm>
                <a:off x="2837050" y="2001475"/>
                <a:ext cx="32625" cy="9850"/>
              </a:xfrm>
              <a:custGeom>
                <a:rect b="b" l="l" r="r" t="t"/>
                <a:pathLst>
                  <a:path extrusionOk="0" h="394" w="1305">
                    <a:moveTo>
                      <a:pt x="359" y="1"/>
                    </a:moveTo>
                    <a:cubicBezTo>
                      <a:pt x="246" y="1"/>
                      <a:pt x="133" y="39"/>
                      <a:pt x="19" y="58"/>
                    </a:cubicBezTo>
                    <a:cubicBezTo>
                      <a:pt x="0" y="58"/>
                      <a:pt x="0" y="77"/>
                      <a:pt x="0" y="95"/>
                    </a:cubicBezTo>
                    <a:lnTo>
                      <a:pt x="19" y="114"/>
                    </a:lnTo>
                    <a:lnTo>
                      <a:pt x="38" y="114"/>
                    </a:lnTo>
                    <a:cubicBezTo>
                      <a:pt x="114" y="107"/>
                      <a:pt x="190" y="103"/>
                      <a:pt x="266" y="103"/>
                    </a:cubicBezTo>
                    <a:cubicBezTo>
                      <a:pt x="398" y="103"/>
                      <a:pt x="530" y="116"/>
                      <a:pt x="662" y="152"/>
                    </a:cubicBezTo>
                    <a:cubicBezTo>
                      <a:pt x="870" y="190"/>
                      <a:pt x="1078" y="266"/>
                      <a:pt x="1248" y="379"/>
                    </a:cubicBezTo>
                    <a:cubicBezTo>
                      <a:pt x="1257" y="388"/>
                      <a:pt x="1262" y="393"/>
                      <a:pt x="1267" y="393"/>
                    </a:cubicBezTo>
                    <a:cubicBezTo>
                      <a:pt x="1271" y="393"/>
                      <a:pt x="1276" y="388"/>
                      <a:pt x="1285" y="379"/>
                    </a:cubicBezTo>
                    <a:cubicBezTo>
                      <a:pt x="1285" y="379"/>
                      <a:pt x="1304" y="360"/>
                      <a:pt x="1285" y="341"/>
                    </a:cubicBezTo>
                    <a:cubicBezTo>
                      <a:pt x="1210" y="266"/>
                      <a:pt x="1115" y="190"/>
                      <a:pt x="1021" y="133"/>
                    </a:cubicBezTo>
                    <a:cubicBezTo>
                      <a:pt x="907" y="95"/>
                      <a:pt x="794" y="58"/>
                      <a:pt x="681" y="39"/>
                    </a:cubicBezTo>
                    <a:cubicBezTo>
                      <a:pt x="586" y="20"/>
                      <a:pt x="473" y="1"/>
                      <a:pt x="359" y="1"/>
                    </a:cubicBezTo>
                    <a:close/>
                  </a:path>
                </a:pathLst>
              </a:custGeom>
              <a:solidFill>
                <a:srgbClr val="373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3" name="Google Shape;4303;p43"/>
              <p:cNvSpPr/>
              <p:nvPr/>
            </p:nvSpPr>
            <p:spPr>
              <a:xfrm>
                <a:off x="2434450" y="1898275"/>
                <a:ext cx="407350" cy="275300"/>
              </a:xfrm>
              <a:custGeom>
                <a:rect b="b" l="l" r="r" t="t"/>
                <a:pathLst>
                  <a:path extrusionOk="0" h="11012" w="16294">
                    <a:moveTo>
                      <a:pt x="7518" y="0"/>
                    </a:moveTo>
                    <a:cubicBezTo>
                      <a:pt x="4153" y="0"/>
                      <a:pt x="1638" y="621"/>
                      <a:pt x="473" y="972"/>
                    </a:cubicBezTo>
                    <a:cubicBezTo>
                      <a:pt x="189" y="1710"/>
                      <a:pt x="19" y="2503"/>
                      <a:pt x="0" y="3335"/>
                    </a:cubicBezTo>
                    <a:lnTo>
                      <a:pt x="0" y="3921"/>
                    </a:lnTo>
                    <a:cubicBezTo>
                      <a:pt x="246" y="7777"/>
                      <a:pt x="3686" y="10896"/>
                      <a:pt x="7958" y="11009"/>
                    </a:cubicBezTo>
                    <a:cubicBezTo>
                      <a:pt x="8024" y="11010"/>
                      <a:pt x="8091" y="11011"/>
                      <a:pt x="8157" y="11011"/>
                    </a:cubicBezTo>
                    <a:cubicBezTo>
                      <a:pt x="12358" y="11011"/>
                      <a:pt x="15827" y="8076"/>
                      <a:pt x="16237" y="4280"/>
                    </a:cubicBezTo>
                    <a:cubicBezTo>
                      <a:pt x="16255" y="4091"/>
                      <a:pt x="16274" y="3902"/>
                      <a:pt x="16274" y="3694"/>
                    </a:cubicBezTo>
                    <a:cubicBezTo>
                      <a:pt x="16293" y="2863"/>
                      <a:pt x="16161" y="2050"/>
                      <a:pt x="15915" y="1294"/>
                    </a:cubicBezTo>
                    <a:cubicBezTo>
                      <a:pt x="12800" y="321"/>
                      <a:pt x="9939" y="0"/>
                      <a:pt x="7518" y="0"/>
                    </a:cubicBezTo>
                    <a:close/>
                  </a:path>
                </a:pathLst>
              </a:custGeom>
              <a:solidFill>
                <a:srgbClr val="F4AC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4" name="Google Shape;4304;p43"/>
              <p:cNvSpPr/>
              <p:nvPr/>
            </p:nvSpPr>
            <p:spPr>
              <a:xfrm>
                <a:off x="2404200" y="1919725"/>
                <a:ext cx="75625" cy="162125"/>
              </a:xfrm>
              <a:custGeom>
                <a:rect b="b" l="l" r="r" t="t"/>
                <a:pathLst>
                  <a:path extrusionOk="0" h="6485" w="3025">
                    <a:moveTo>
                      <a:pt x="1607" y="1"/>
                    </a:moveTo>
                    <a:cubicBezTo>
                      <a:pt x="820" y="1"/>
                      <a:pt x="95" y="1150"/>
                      <a:pt x="57" y="3025"/>
                    </a:cubicBezTo>
                    <a:cubicBezTo>
                      <a:pt x="1" y="4915"/>
                      <a:pt x="624" y="6465"/>
                      <a:pt x="1437" y="6484"/>
                    </a:cubicBezTo>
                    <a:cubicBezTo>
                      <a:pt x="1442" y="6484"/>
                      <a:pt x="1447" y="6484"/>
                      <a:pt x="1452" y="6484"/>
                    </a:cubicBezTo>
                    <a:cubicBezTo>
                      <a:pt x="2258" y="6484"/>
                      <a:pt x="2931" y="4961"/>
                      <a:pt x="2968" y="3101"/>
                    </a:cubicBezTo>
                    <a:cubicBezTo>
                      <a:pt x="3025" y="1211"/>
                      <a:pt x="2439" y="20"/>
                      <a:pt x="1626" y="1"/>
                    </a:cubicBezTo>
                    <a:cubicBezTo>
                      <a:pt x="1620" y="1"/>
                      <a:pt x="1613" y="1"/>
                      <a:pt x="1607"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5" name="Google Shape;4305;p43"/>
              <p:cNvSpPr/>
              <p:nvPr/>
            </p:nvSpPr>
            <p:spPr>
              <a:xfrm>
                <a:off x="2777500" y="1922100"/>
                <a:ext cx="75150" cy="168250"/>
              </a:xfrm>
              <a:custGeom>
                <a:rect b="b" l="l" r="r" t="t"/>
                <a:pathLst>
                  <a:path extrusionOk="0" h="6730" w="3006">
                    <a:moveTo>
                      <a:pt x="1589" y="0"/>
                    </a:moveTo>
                    <a:cubicBezTo>
                      <a:pt x="784" y="0"/>
                      <a:pt x="76" y="1262"/>
                      <a:pt x="38" y="3195"/>
                    </a:cubicBezTo>
                    <a:cubicBezTo>
                      <a:pt x="1" y="5123"/>
                      <a:pt x="624" y="6710"/>
                      <a:pt x="1418" y="6729"/>
                    </a:cubicBezTo>
                    <a:cubicBezTo>
                      <a:pt x="1423" y="6730"/>
                      <a:pt x="1428" y="6730"/>
                      <a:pt x="1433" y="6730"/>
                    </a:cubicBezTo>
                    <a:cubicBezTo>
                      <a:pt x="2239" y="6730"/>
                      <a:pt x="2931" y="5187"/>
                      <a:pt x="2968" y="3252"/>
                    </a:cubicBezTo>
                    <a:cubicBezTo>
                      <a:pt x="3006" y="1324"/>
                      <a:pt x="2420" y="19"/>
                      <a:pt x="1607" y="1"/>
                    </a:cubicBezTo>
                    <a:cubicBezTo>
                      <a:pt x="1601" y="0"/>
                      <a:pt x="1595" y="0"/>
                      <a:pt x="1589"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6" name="Google Shape;4306;p43"/>
              <p:cNvSpPr/>
              <p:nvPr/>
            </p:nvSpPr>
            <p:spPr>
              <a:xfrm>
                <a:off x="2366400" y="2061500"/>
                <a:ext cx="433325" cy="251425"/>
              </a:xfrm>
              <a:custGeom>
                <a:rect b="b" l="l" r="r" t="t"/>
                <a:pathLst>
                  <a:path extrusionOk="0" h="10057" w="17333">
                    <a:moveTo>
                      <a:pt x="1210" y="0"/>
                    </a:moveTo>
                    <a:lnTo>
                      <a:pt x="1210" y="0"/>
                    </a:lnTo>
                    <a:cubicBezTo>
                      <a:pt x="530" y="549"/>
                      <a:pt x="57" y="1380"/>
                      <a:pt x="38" y="2325"/>
                    </a:cubicBezTo>
                    <a:cubicBezTo>
                      <a:pt x="1" y="3989"/>
                      <a:pt x="1324" y="5368"/>
                      <a:pt x="2987" y="5406"/>
                    </a:cubicBezTo>
                    <a:cubicBezTo>
                      <a:pt x="3138" y="5406"/>
                      <a:pt x="3289" y="5406"/>
                      <a:pt x="3441" y="5387"/>
                    </a:cubicBezTo>
                    <a:lnTo>
                      <a:pt x="3441" y="5387"/>
                    </a:lnTo>
                    <a:cubicBezTo>
                      <a:pt x="3441" y="5482"/>
                      <a:pt x="3422" y="5576"/>
                      <a:pt x="3422" y="5690"/>
                    </a:cubicBezTo>
                    <a:cubicBezTo>
                      <a:pt x="3384" y="7353"/>
                      <a:pt x="4707" y="8733"/>
                      <a:pt x="6370" y="8771"/>
                    </a:cubicBezTo>
                    <a:cubicBezTo>
                      <a:pt x="6918" y="8771"/>
                      <a:pt x="7448" y="8638"/>
                      <a:pt x="7901" y="8393"/>
                    </a:cubicBezTo>
                    <a:cubicBezTo>
                      <a:pt x="8374" y="9357"/>
                      <a:pt x="9376" y="10018"/>
                      <a:pt x="10529" y="10056"/>
                    </a:cubicBezTo>
                    <a:cubicBezTo>
                      <a:pt x="10547" y="10056"/>
                      <a:pt x="10565" y="10056"/>
                      <a:pt x="10583" y="10056"/>
                    </a:cubicBezTo>
                    <a:cubicBezTo>
                      <a:pt x="11638" y="10056"/>
                      <a:pt x="12579" y="9512"/>
                      <a:pt x="13118" y="8676"/>
                    </a:cubicBezTo>
                    <a:cubicBezTo>
                      <a:pt x="13477" y="8846"/>
                      <a:pt x="13893" y="8941"/>
                      <a:pt x="14309" y="8941"/>
                    </a:cubicBezTo>
                    <a:cubicBezTo>
                      <a:pt x="14335" y="8941"/>
                      <a:pt x="14362" y="8942"/>
                      <a:pt x="14388" y="8942"/>
                    </a:cubicBezTo>
                    <a:cubicBezTo>
                      <a:pt x="15828" y="8942"/>
                      <a:pt x="17036" y="7933"/>
                      <a:pt x="17333" y="6559"/>
                    </a:cubicBezTo>
                    <a:lnTo>
                      <a:pt x="17333" y="6559"/>
                    </a:lnTo>
                    <a:cubicBezTo>
                      <a:pt x="16823" y="6942"/>
                      <a:pt x="16190" y="7184"/>
                      <a:pt x="15501" y="7184"/>
                    </a:cubicBezTo>
                    <a:cubicBezTo>
                      <a:pt x="15476" y="7184"/>
                      <a:pt x="15450" y="7184"/>
                      <a:pt x="15424" y="7183"/>
                    </a:cubicBezTo>
                    <a:cubicBezTo>
                      <a:pt x="15008" y="7164"/>
                      <a:pt x="14592" y="7069"/>
                      <a:pt x="14233" y="6899"/>
                    </a:cubicBezTo>
                    <a:cubicBezTo>
                      <a:pt x="13702" y="7723"/>
                      <a:pt x="12781" y="8281"/>
                      <a:pt x="11745" y="8281"/>
                    </a:cubicBezTo>
                    <a:cubicBezTo>
                      <a:pt x="11712" y="8281"/>
                      <a:pt x="11678" y="8280"/>
                      <a:pt x="11644" y="8279"/>
                    </a:cubicBezTo>
                    <a:cubicBezTo>
                      <a:pt x="10491" y="8260"/>
                      <a:pt x="9489" y="7580"/>
                      <a:pt x="9016" y="6616"/>
                    </a:cubicBezTo>
                    <a:cubicBezTo>
                      <a:pt x="8591" y="6864"/>
                      <a:pt x="8100" y="6996"/>
                      <a:pt x="7588" y="6996"/>
                    </a:cubicBezTo>
                    <a:cubicBezTo>
                      <a:pt x="7554" y="6996"/>
                      <a:pt x="7520" y="6995"/>
                      <a:pt x="7485" y="6994"/>
                    </a:cubicBezTo>
                    <a:cubicBezTo>
                      <a:pt x="5822" y="6956"/>
                      <a:pt x="4499" y="5576"/>
                      <a:pt x="4537" y="3913"/>
                    </a:cubicBezTo>
                    <a:cubicBezTo>
                      <a:pt x="4537" y="3818"/>
                      <a:pt x="4556" y="3724"/>
                      <a:pt x="4556" y="3611"/>
                    </a:cubicBezTo>
                    <a:lnTo>
                      <a:pt x="4556" y="3611"/>
                    </a:lnTo>
                    <a:cubicBezTo>
                      <a:pt x="4405" y="3629"/>
                      <a:pt x="4253" y="3648"/>
                      <a:pt x="4102" y="3648"/>
                    </a:cubicBezTo>
                    <a:cubicBezTo>
                      <a:pt x="2439" y="3611"/>
                      <a:pt x="1116" y="2231"/>
                      <a:pt x="1153" y="567"/>
                    </a:cubicBezTo>
                    <a:cubicBezTo>
                      <a:pt x="1153" y="378"/>
                      <a:pt x="1172" y="189"/>
                      <a:pt x="1210" y="0"/>
                    </a:cubicBezTo>
                    <a:close/>
                  </a:path>
                </a:pathLst>
              </a:custGeom>
              <a:solidFill>
                <a:srgbClr val="DE6C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7" name="Google Shape;4307;p43"/>
              <p:cNvSpPr/>
              <p:nvPr/>
            </p:nvSpPr>
            <p:spPr>
              <a:xfrm>
                <a:off x="2817675" y="2145600"/>
                <a:ext cx="70425" cy="59575"/>
              </a:xfrm>
              <a:custGeom>
                <a:rect b="b" l="l" r="r" t="t"/>
                <a:pathLst>
                  <a:path extrusionOk="0" h="2383" w="2817">
                    <a:moveTo>
                      <a:pt x="2817" y="1"/>
                    </a:moveTo>
                    <a:lnTo>
                      <a:pt x="2817" y="1"/>
                    </a:lnTo>
                    <a:cubicBezTo>
                      <a:pt x="2306" y="383"/>
                      <a:pt x="1673" y="626"/>
                      <a:pt x="985" y="626"/>
                    </a:cubicBezTo>
                    <a:cubicBezTo>
                      <a:pt x="959" y="626"/>
                      <a:pt x="933" y="625"/>
                      <a:pt x="908" y="625"/>
                    </a:cubicBezTo>
                    <a:cubicBezTo>
                      <a:pt x="756" y="625"/>
                      <a:pt x="605" y="606"/>
                      <a:pt x="454" y="568"/>
                    </a:cubicBezTo>
                    <a:lnTo>
                      <a:pt x="454" y="870"/>
                    </a:lnTo>
                    <a:cubicBezTo>
                      <a:pt x="435" y="1418"/>
                      <a:pt x="284" y="1948"/>
                      <a:pt x="0" y="2382"/>
                    </a:cubicBezTo>
                    <a:cubicBezTo>
                      <a:pt x="1380" y="2326"/>
                      <a:pt x="2533" y="1324"/>
                      <a:pt x="2817"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8" name="Google Shape;4308;p43"/>
              <p:cNvSpPr/>
              <p:nvPr/>
            </p:nvSpPr>
            <p:spPr>
              <a:xfrm>
                <a:off x="2799725" y="2204200"/>
                <a:ext cx="17975" cy="21300"/>
              </a:xfrm>
              <a:custGeom>
                <a:rect b="b" l="l" r="r" t="t"/>
                <a:pathLst>
                  <a:path extrusionOk="0" h="852" w="719">
                    <a:moveTo>
                      <a:pt x="57" y="1"/>
                    </a:moveTo>
                    <a:lnTo>
                      <a:pt x="57" y="284"/>
                    </a:lnTo>
                    <a:cubicBezTo>
                      <a:pt x="57" y="492"/>
                      <a:pt x="38" y="662"/>
                      <a:pt x="0" y="851"/>
                    </a:cubicBezTo>
                    <a:cubicBezTo>
                      <a:pt x="284" y="624"/>
                      <a:pt x="529" y="360"/>
                      <a:pt x="718" y="38"/>
                    </a:cubicBezTo>
                    <a:lnTo>
                      <a:pt x="510" y="38"/>
                    </a:lnTo>
                    <a:cubicBezTo>
                      <a:pt x="359" y="38"/>
                      <a:pt x="208" y="19"/>
                      <a:pt x="57"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9" name="Google Shape;4309;p43"/>
              <p:cNvSpPr/>
              <p:nvPr/>
            </p:nvSpPr>
            <p:spPr>
              <a:xfrm>
                <a:off x="2394275" y="2028875"/>
                <a:ext cx="496200" cy="239650"/>
              </a:xfrm>
              <a:custGeom>
                <a:rect b="b" l="l" r="r" t="t"/>
                <a:pathLst>
                  <a:path extrusionOk="0" h="9586" w="19848">
                    <a:moveTo>
                      <a:pt x="3354" y="0"/>
                    </a:moveTo>
                    <a:cubicBezTo>
                      <a:pt x="2663" y="0"/>
                      <a:pt x="2045" y="280"/>
                      <a:pt x="1569" y="719"/>
                    </a:cubicBezTo>
                    <a:cubicBezTo>
                      <a:pt x="1021" y="776"/>
                      <a:pt x="530" y="1003"/>
                      <a:pt x="95" y="1305"/>
                    </a:cubicBezTo>
                    <a:cubicBezTo>
                      <a:pt x="57" y="1494"/>
                      <a:pt x="38" y="1683"/>
                      <a:pt x="38" y="1872"/>
                    </a:cubicBezTo>
                    <a:cubicBezTo>
                      <a:pt x="1" y="3536"/>
                      <a:pt x="1324" y="4916"/>
                      <a:pt x="2987" y="4953"/>
                    </a:cubicBezTo>
                    <a:cubicBezTo>
                      <a:pt x="3138" y="4953"/>
                      <a:pt x="3290" y="4934"/>
                      <a:pt x="3441" y="4916"/>
                    </a:cubicBezTo>
                    <a:lnTo>
                      <a:pt x="3441" y="4916"/>
                    </a:lnTo>
                    <a:cubicBezTo>
                      <a:pt x="3441" y="5029"/>
                      <a:pt x="3422" y="5123"/>
                      <a:pt x="3422" y="5218"/>
                    </a:cubicBezTo>
                    <a:cubicBezTo>
                      <a:pt x="3384" y="6881"/>
                      <a:pt x="4707" y="8261"/>
                      <a:pt x="6370" y="8299"/>
                    </a:cubicBezTo>
                    <a:cubicBezTo>
                      <a:pt x="6405" y="8300"/>
                      <a:pt x="6439" y="8301"/>
                      <a:pt x="6473" y="8301"/>
                    </a:cubicBezTo>
                    <a:cubicBezTo>
                      <a:pt x="6985" y="8301"/>
                      <a:pt x="7476" y="8169"/>
                      <a:pt x="7901" y="7921"/>
                    </a:cubicBezTo>
                    <a:cubicBezTo>
                      <a:pt x="8374" y="8885"/>
                      <a:pt x="9376" y="9565"/>
                      <a:pt x="10529" y="9584"/>
                    </a:cubicBezTo>
                    <a:cubicBezTo>
                      <a:pt x="10563" y="9585"/>
                      <a:pt x="10597" y="9586"/>
                      <a:pt x="10630" y="9586"/>
                    </a:cubicBezTo>
                    <a:cubicBezTo>
                      <a:pt x="11666" y="9586"/>
                      <a:pt x="12587" y="9028"/>
                      <a:pt x="13118" y="8204"/>
                    </a:cubicBezTo>
                    <a:cubicBezTo>
                      <a:pt x="13477" y="8374"/>
                      <a:pt x="13893" y="8469"/>
                      <a:pt x="14309" y="8488"/>
                    </a:cubicBezTo>
                    <a:cubicBezTo>
                      <a:pt x="14335" y="8489"/>
                      <a:pt x="14361" y="8489"/>
                      <a:pt x="14386" y="8489"/>
                    </a:cubicBezTo>
                    <a:cubicBezTo>
                      <a:pt x="15075" y="8489"/>
                      <a:pt x="15708" y="8247"/>
                      <a:pt x="16218" y="7864"/>
                    </a:cubicBezTo>
                    <a:cubicBezTo>
                      <a:pt x="16256" y="7675"/>
                      <a:pt x="16275" y="7505"/>
                      <a:pt x="16275" y="7297"/>
                    </a:cubicBezTo>
                    <a:lnTo>
                      <a:pt x="16275" y="7014"/>
                    </a:lnTo>
                    <a:cubicBezTo>
                      <a:pt x="16426" y="7032"/>
                      <a:pt x="16577" y="7051"/>
                      <a:pt x="16728" y="7051"/>
                    </a:cubicBezTo>
                    <a:lnTo>
                      <a:pt x="16936" y="7051"/>
                    </a:lnTo>
                    <a:cubicBezTo>
                      <a:pt x="17220" y="6617"/>
                      <a:pt x="17371" y="6087"/>
                      <a:pt x="17390" y="5539"/>
                    </a:cubicBezTo>
                    <a:lnTo>
                      <a:pt x="17390" y="5237"/>
                    </a:lnTo>
                    <a:cubicBezTo>
                      <a:pt x="17541" y="5275"/>
                      <a:pt x="17692" y="5294"/>
                      <a:pt x="17844" y="5294"/>
                    </a:cubicBezTo>
                    <a:cubicBezTo>
                      <a:pt x="17869" y="5294"/>
                      <a:pt x="17895" y="5295"/>
                      <a:pt x="17921" y="5295"/>
                    </a:cubicBezTo>
                    <a:cubicBezTo>
                      <a:pt x="18609" y="5295"/>
                      <a:pt x="19242" y="5052"/>
                      <a:pt x="19753" y="4670"/>
                    </a:cubicBezTo>
                    <a:cubicBezTo>
                      <a:pt x="19790" y="4481"/>
                      <a:pt x="19809" y="4311"/>
                      <a:pt x="19809" y="4122"/>
                    </a:cubicBezTo>
                    <a:cubicBezTo>
                      <a:pt x="19847" y="2818"/>
                      <a:pt x="19034" y="1683"/>
                      <a:pt x="17881" y="1230"/>
                    </a:cubicBezTo>
                    <a:cubicBezTo>
                      <a:pt x="17428" y="682"/>
                      <a:pt x="16728" y="304"/>
                      <a:pt x="15934" y="285"/>
                    </a:cubicBezTo>
                    <a:cubicBezTo>
                      <a:pt x="15235" y="285"/>
                      <a:pt x="14592" y="530"/>
                      <a:pt x="14101" y="984"/>
                    </a:cubicBezTo>
                    <a:cubicBezTo>
                      <a:pt x="13647" y="701"/>
                      <a:pt x="13099" y="530"/>
                      <a:pt x="12513" y="512"/>
                    </a:cubicBezTo>
                    <a:cubicBezTo>
                      <a:pt x="12475" y="510"/>
                      <a:pt x="12437" y="509"/>
                      <a:pt x="12398" y="509"/>
                    </a:cubicBezTo>
                    <a:cubicBezTo>
                      <a:pt x="11983" y="509"/>
                      <a:pt x="11573" y="602"/>
                      <a:pt x="11209" y="757"/>
                    </a:cubicBezTo>
                    <a:cubicBezTo>
                      <a:pt x="10756" y="493"/>
                      <a:pt x="10226" y="341"/>
                      <a:pt x="9659" y="323"/>
                    </a:cubicBezTo>
                    <a:cubicBezTo>
                      <a:pt x="9187" y="323"/>
                      <a:pt x="8752" y="417"/>
                      <a:pt x="8336" y="587"/>
                    </a:cubicBezTo>
                    <a:cubicBezTo>
                      <a:pt x="8015" y="474"/>
                      <a:pt x="7694" y="398"/>
                      <a:pt x="7334" y="398"/>
                    </a:cubicBezTo>
                    <a:cubicBezTo>
                      <a:pt x="7307" y="397"/>
                      <a:pt x="7279" y="397"/>
                      <a:pt x="7251" y="397"/>
                    </a:cubicBezTo>
                    <a:cubicBezTo>
                      <a:pt x="6565" y="397"/>
                      <a:pt x="5933" y="621"/>
                      <a:pt x="5406" y="984"/>
                    </a:cubicBezTo>
                    <a:cubicBezTo>
                      <a:pt x="4934" y="398"/>
                      <a:pt x="4235" y="20"/>
                      <a:pt x="3422" y="1"/>
                    </a:cubicBezTo>
                    <a:cubicBezTo>
                      <a:pt x="3399" y="1"/>
                      <a:pt x="3377" y="0"/>
                      <a:pt x="3354"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0" name="Google Shape;4310;p43"/>
              <p:cNvSpPr/>
              <p:nvPr/>
            </p:nvSpPr>
            <p:spPr>
              <a:xfrm>
                <a:off x="2496350" y="1918500"/>
                <a:ext cx="92650" cy="47875"/>
              </a:xfrm>
              <a:custGeom>
                <a:rect b="b" l="l" r="r" t="t"/>
                <a:pathLst>
                  <a:path extrusionOk="0" h="1915" w="3706">
                    <a:moveTo>
                      <a:pt x="2919" y="0"/>
                    </a:moveTo>
                    <a:cubicBezTo>
                      <a:pt x="2554" y="0"/>
                      <a:pt x="2079" y="100"/>
                      <a:pt x="1588" y="296"/>
                    </a:cubicBezTo>
                    <a:cubicBezTo>
                      <a:pt x="643" y="674"/>
                      <a:pt x="0" y="1279"/>
                      <a:pt x="152" y="1657"/>
                    </a:cubicBezTo>
                    <a:cubicBezTo>
                      <a:pt x="215" y="1829"/>
                      <a:pt x="454" y="1915"/>
                      <a:pt x="789" y="1915"/>
                    </a:cubicBezTo>
                    <a:cubicBezTo>
                      <a:pt x="1151" y="1915"/>
                      <a:pt x="1627" y="1815"/>
                      <a:pt x="2117" y="1619"/>
                    </a:cubicBezTo>
                    <a:cubicBezTo>
                      <a:pt x="3062" y="1241"/>
                      <a:pt x="3705" y="636"/>
                      <a:pt x="3573" y="258"/>
                    </a:cubicBezTo>
                    <a:cubicBezTo>
                      <a:pt x="3500" y="85"/>
                      <a:pt x="3257" y="0"/>
                      <a:pt x="2919"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1" name="Google Shape;4311;p43"/>
              <p:cNvSpPr/>
              <p:nvPr/>
            </p:nvSpPr>
            <p:spPr>
              <a:xfrm>
                <a:off x="2679225" y="1922700"/>
                <a:ext cx="94050" cy="37575"/>
              </a:xfrm>
              <a:custGeom>
                <a:rect b="b" l="l" r="r" t="t"/>
                <a:pathLst>
                  <a:path extrusionOk="0" h="1503" w="3762">
                    <a:moveTo>
                      <a:pt x="1315" y="0"/>
                    </a:moveTo>
                    <a:cubicBezTo>
                      <a:pt x="622" y="0"/>
                      <a:pt x="100" y="182"/>
                      <a:pt x="57" y="487"/>
                    </a:cubicBezTo>
                    <a:cubicBezTo>
                      <a:pt x="0" y="884"/>
                      <a:pt x="775" y="1319"/>
                      <a:pt x="1777" y="1451"/>
                    </a:cubicBezTo>
                    <a:cubicBezTo>
                      <a:pt x="2014" y="1486"/>
                      <a:pt x="2243" y="1503"/>
                      <a:pt x="2454" y="1503"/>
                    </a:cubicBezTo>
                    <a:cubicBezTo>
                      <a:pt x="3151" y="1503"/>
                      <a:pt x="3661" y="1321"/>
                      <a:pt x="3705" y="1016"/>
                    </a:cubicBezTo>
                    <a:cubicBezTo>
                      <a:pt x="3762" y="638"/>
                      <a:pt x="3005" y="203"/>
                      <a:pt x="1985" y="52"/>
                    </a:cubicBezTo>
                    <a:cubicBezTo>
                      <a:pt x="1752" y="17"/>
                      <a:pt x="1526" y="0"/>
                      <a:pt x="1315"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2" name="Google Shape;4312;p43"/>
              <p:cNvSpPr/>
              <p:nvPr/>
            </p:nvSpPr>
            <p:spPr>
              <a:xfrm>
                <a:off x="2613050" y="2001950"/>
                <a:ext cx="40200" cy="23500"/>
              </a:xfrm>
              <a:custGeom>
                <a:rect b="b" l="l" r="r" t="t"/>
                <a:pathLst>
                  <a:path extrusionOk="0" h="940" w="1608">
                    <a:moveTo>
                      <a:pt x="833" y="1"/>
                    </a:moveTo>
                    <a:cubicBezTo>
                      <a:pt x="681" y="1"/>
                      <a:pt x="587" y="58"/>
                      <a:pt x="511" y="114"/>
                    </a:cubicBezTo>
                    <a:cubicBezTo>
                      <a:pt x="417" y="171"/>
                      <a:pt x="360" y="247"/>
                      <a:pt x="285" y="322"/>
                    </a:cubicBezTo>
                    <a:cubicBezTo>
                      <a:pt x="171" y="473"/>
                      <a:pt x="77" y="625"/>
                      <a:pt x="1" y="814"/>
                    </a:cubicBezTo>
                    <a:cubicBezTo>
                      <a:pt x="1" y="833"/>
                      <a:pt x="1" y="851"/>
                      <a:pt x="20" y="870"/>
                    </a:cubicBezTo>
                    <a:cubicBezTo>
                      <a:pt x="29" y="880"/>
                      <a:pt x="44" y="885"/>
                      <a:pt x="58" y="885"/>
                    </a:cubicBezTo>
                    <a:cubicBezTo>
                      <a:pt x="72" y="885"/>
                      <a:pt x="86" y="880"/>
                      <a:pt x="95" y="870"/>
                    </a:cubicBezTo>
                    <a:cubicBezTo>
                      <a:pt x="209" y="719"/>
                      <a:pt x="322" y="587"/>
                      <a:pt x="455" y="473"/>
                    </a:cubicBezTo>
                    <a:cubicBezTo>
                      <a:pt x="568" y="360"/>
                      <a:pt x="719" y="228"/>
                      <a:pt x="814" y="228"/>
                    </a:cubicBezTo>
                    <a:cubicBezTo>
                      <a:pt x="852" y="228"/>
                      <a:pt x="927" y="265"/>
                      <a:pt x="984" y="322"/>
                    </a:cubicBezTo>
                    <a:cubicBezTo>
                      <a:pt x="1059" y="360"/>
                      <a:pt x="1116" y="436"/>
                      <a:pt x="1173" y="492"/>
                    </a:cubicBezTo>
                    <a:cubicBezTo>
                      <a:pt x="1286" y="625"/>
                      <a:pt x="1400" y="776"/>
                      <a:pt x="1494" y="908"/>
                    </a:cubicBezTo>
                    <a:cubicBezTo>
                      <a:pt x="1505" y="930"/>
                      <a:pt x="1516" y="939"/>
                      <a:pt x="1531" y="939"/>
                    </a:cubicBezTo>
                    <a:cubicBezTo>
                      <a:pt x="1542" y="939"/>
                      <a:pt x="1554" y="935"/>
                      <a:pt x="1570" y="927"/>
                    </a:cubicBezTo>
                    <a:cubicBezTo>
                      <a:pt x="1589" y="927"/>
                      <a:pt x="1608" y="889"/>
                      <a:pt x="1589" y="870"/>
                    </a:cubicBezTo>
                    <a:cubicBezTo>
                      <a:pt x="1532" y="681"/>
                      <a:pt x="1437" y="530"/>
                      <a:pt x="1324" y="379"/>
                    </a:cubicBezTo>
                    <a:cubicBezTo>
                      <a:pt x="1267" y="284"/>
                      <a:pt x="1211" y="209"/>
                      <a:pt x="1135" y="152"/>
                    </a:cubicBezTo>
                    <a:cubicBezTo>
                      <a:pt x="1059" y="76"/>
                      <a:pt x="965" y="1"/>
                      <a:pt x="833" y="1"/>
                    </a:cubicBezTo>
                    <a:close/>
                  </a:path>
                </a:pathLst>
              </a:custGeom>
              <a:solidFill>
                <a:srgbClr val="373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3" name="Google Shape;4313;p43"/>
              <p:cNvSpPr/>
              <p:nvPr/>
            </p:nvSpPr>
            <p:spPr>
              <a:xfrm>
                <a:off x="2595100" y="2055175"/>
                <a:ext cx="79900" cy="21950"/>
              </a:xfrm>
              <a:custGeom>
                <a:rect b="b" l="l" r="r" t="t"/>
                <a:pathLst>
                  <a:path extrusionOk="0" h="878" w="3196">
                    <a:moveTo>
                      <a:pt x="1419" y="0"/>
                    </a:moveTo>
                    <a:cubicBezTo>
                      <a:pt x="541" y="0"/>
                      <a:pt x="1" y="178"/>
                      <a:pt x="1" y="178"/>
                    </a:cubicBezTo>
                    <a:cubicBezTo>
                      <a:pt x="1" y="178"/>
                      <a:pt x="20" y="461"/>
                      <a:pt x="171" y="802"/>
                    </a:cubicBezTo>
                    <a:cubicBezTo>
                      <a:pt x="509" y="734"/>
                      <a:pt x="940" y="676"/>
                      <a:pt x="1430" y="676"/>
                    </a:cubicBezTo>
                    <a:cubicBezTo>
                      <a:pt x="1900" y="676"/>
                      <a:pt x="2423" y="729"/>
                      <a:pt x="2968" y="877"/>
                    </a:cubicBezTo>
                    <a:cubicBezTo>
                      <a:pt x="3138" y="556"/>
                      <a:pt x="3195" y="235"/>
                      <a:pt x="3195" y="235"/>
                    </a:cubicBezTo>
                    <a:cubicBezTo>
                      <a:pt x="2519" y="57"/>
                      <a:pt x="1915" y="0"/>
                      <a:pt x="1419" y="0"/>
                    </a:cubicBezTo>
                    <a:close/>
                  </a:path>
                </a:pathLst>
              </a:custGeom>
              <a:solidFill>
                <a:srgbClr val="373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4" name="Google Shape;4314;p43"/>
              <p:cNvSpPr/>
              <p:nvPr/>
            </p:nvSpPr>
            <p:spPr>
              <a:xfrm>
                <a:off x="2599350" y="2072075"/>
                <a:ext cx="69975" cy="26800"/>
              </a:xfrm>
              <a:custGeom>
                <a:rect b="b" l="l" r="r" t="t"/>
                <a:pathLst>
                  <a:path extrusionOk="0" h="1072" w="2799">
                    <a:moveTo>
                      <a:pt x="1260" y="0"/>
                    </a:moveTo>
                    <a:cubicBezTo>
                      <a:pt x="770" y="0"/>
                      <a:pt x="339" y="58"/>
                      <a:pt x="1" y="126"/>
                    </a:cubicBezTo>
                    <a:cubicBezTo>
                      <a:pt x="190" y="541"/>
                      <a:pt x="568" y="1052"/>
                      <a:pt x="1381" y="1071"/>
                    </a:cubicBezTo>
                    <a:cubicBezTo>
                      <a:pt x="1396" y="1071"/>
                      <a:pt x="1411" y="1071"/>
                      <a:pt x="1425" y="1071"/>
                    </a:cubicBezTo>
                    <a:cubicBezTo>
                      <a:pt x="2172" y="1071"/>
                      <a:pt x="2576" y="609"/>
                      <a:pt x="2798" y="201"/>
                    </a:cubicBezTo>
                    <a:cubicBezTo>
                      <a:pt x="2253" y="53"/>
                      <a:pt x="1730" y="0"/>
                      <a:pt x="1260" y="0"/>
                    </a:cubicBezTo>
                    <a:close/>
                  </a:path>
                </a:pathLst>
              </a:custGeom>
              <a:solidFill>
                <a:srgbClr val="E861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5" name="Google Shape;4315;p43"/>
              <p:cNvSpPr/>
              <p:nvPr/>
            </p:nvSpPr>
            <p:spPr>
              <a:xfrm>
                <a:off x="2526125" y="1980025"/>
                <a:ext cx="57675" cy="34250"/>
              </a:xfrm>
              <a:custGeom>
                <a:rect b="b" l="l" r="r" t="t"/>
                <a:pathLst>
                  <a:path extrusionOk="0" h="1370" w="2307">
                    <a:moveTo>
                      <a:pt x="1128" y="0"/>
                    </a:moveTo>
                    <a:cubicBezTo>
                      <a:pt x="854" y="0"/>
                      <a:pt x="591" y="95"/>
                      <a:pt x="397" y="273"/>
                    </a:cubicBezTo>
                    <a:cubicBezTo>
                      <a:pt x="151" y="462"/>
                      <a:pt x="0" y="764"/>
                      <a:pt x="0" y="1067"/>
                    </a:cubicBezTo>
                    <a:cubicBezTo>
                      <a:pt x="0" y="1086"/>
                      <a:pt x="19" y="1124"/>
                      <a:pt x="57" y="1124"/>
                    </a:cubicBezTo>
                    <a:cubicBezTo>
                      <a:pt x="76" y="1124"/>
                      <a:pt x="114" y="1105"/>
                      <a:pt x="114" y="1086"/>
                    </a:cubicBezTo>
                    <a:cubicBezTo>
                      <a:pt x="170" y="821"/>
                      <a:pt x="321" y="594"/>
                      <a:pt x="529" y="443"/>
                    </a:cubicBezTo>
                    <a:cubicBezTo>
                      <a:pt x="716" y="307"/>
                      <a:pt x="934" y="232"/>
                      <a:pt x="1154" y="232"/>
                    </a:cubicBezTo>
                    <a:cubicBezTo>
                      <a:pt x="1179" y="232"/>
                      <a:pt x="1204" y="233"/>
                      <a:pt x="1229" y="235"/>
                    </a:cubicBezTo>
                    <a:cubicBezTo>
                      <a:pt x="1493" y="273"/>
                      <a:pt x="1720" y="386"/>
                      <a:pt x="1890" y="575"/>
                    </a:cubicBezTo>
                    <a:cubicBezTo>
                      <a:pt x="2060" y="783"/>
                      <a:pt x="2155" y="1029"/>
                      <a:pt x="2155" y="1313"/>
                    </a:cubicBezTo>
                    <a:cubicBezTo>
                      <a:pt x="2136" y="1332"/>
                      <a:pt x="2155" y="1350"/>
                      <a:pt x="2193" y="1369"/>
                    </a:cubicBezTo>
                    <a:cubicBezTo>
                      <a:pt x="2212" y="1369"/>
                      <a:pt x="2249" y="1350"/>
                      <a:pt x="2249" y="1313"/>
                    </a:cubicBezTo>
                    <a:cubicBezTo>
                      <a:pt x="2306" y="1029"/>
                      <a:pt x="2231" y="708"/>
                      <a:pt x="2041" y="462"/>
                    </a:cubicBezTo>
                    <a:cubicBezTo>
                      <a:pt x="1871" y="216"/>
                      <a:pt x="1569" y="46"/>
                      <a:pt x="1267" y="8"/>
                    </a:cubicBezTo>
                    <a:cubicBezTo>
                      <a:pt x="1220" y="3"/>
                      <a:pt x="1174" y="0"/>
                      <a:pt x="1128" y="0"/>
                    </a:cubicBezTo>
                    <a:close/>
                  </a:path>
                </a:pathLst>
              </a:custGeom>
              <a:solidFill>
                <a:srgbClr val="373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6" name="Google Shape;4316;p43"/>
              <p:cNvSpPr/>
              <p:nvPr/>
            </p:nvSpPr>
            <p:spPr>
              <a:xfrm>
                <a:off x="2677800" y="1982575"/>
                <a:ext cx="57675" cy="31700"/>
              </a:xfrm>
              <a:custGeom>
                <a:rect b="b" l="l" r="r" t="t"/>
                <a:pathLst>
                  <a:path extrusionOk="0" h="1268" w="2307">
                    <a:moveTo>
                      <a:pt x="1172" y="1"/>
                    </a:moveTo>
                    <a:cubicBezTo>
                      <a:pt x="851" y="1"/>
                      <a:pt x="549" y="133"/>
                      <a:pt x="322" y="360"/>
                    </a:cubicBezTo>
                    <a:cubicBezTo>
                      <a:pt x="114" y="568"/>
                      <a:pt x="0" y="889"/>
                      <a:pt x="19" y="1192"/>
                    </a:cubicBezTo>
                    <a:cubicBezTo>
                      <a:pt x="38" y="1211"/>
                      <a:pt x="57" y="1230"/>
                      <a:pt x="76" y="1230"/>
                    </a:cubicBezTo>
                    <a:cubicBezTo>
                      <a:pt x="83" y="1233"/>
                      <a:pt x="90" y="1235"/>
                      <a:pt x="96" y="1235"/>
                    </a:cubicBezTo>
                    <a:cubicBezTo>
                      <a:pt x="120" y="1235"/>
                      <a:pt x="133" y="1207"/>
                      <a:pt x="133" y="1192"/>
                    </a:cubicBezTo>
                    <a:cubicBezTo>
                      <a:pt x="171" y="927"/>
                      <a:pt x="284" y="681"/>
                      <a:pt x="473" y="511"/>
                    </a:cubicBezTo>
                    <a:cubicBezTo>
                      <a:pt x="662" y="341"/>
                      <a:pt x="908" y="247"/>
                      <a:pt x="1172" y="247"/>
                    </a:cubicBezTo>
                    <a:cubicBezTo>
                      <a:pt x="1418" y="247"/>
                      <a:pt x="1664" y="341"/>
                      <a:pt x="1853" y="511"/>
                    </a:cubicBezTo>
                    <a:cubicBezTo>
                      <a:pt x="2042" y="681"/>
                      <a:pt x="2155" y="946"/>
                      <a:pt x="2174" y="1211"/>
                    </a:cubicBezTo>
                    <a:cubicBezTo>
                      <a:pt x="2174" y="1230"/>
                      <a:pt x="2193" y="1248"/>
                      <a:pt x="2231" y="1267"/>
                    </a:cubicBezTo>
                    <a:cubicBezTo>
                      <a:pt x="2250" y="1267"/>
                      <a:pt x="2288" y="1248"/>
                      <a:pt x="2288" y="1211"/>
                    </a:cubicBezTo>
                    <a:cubicBezTo>
                      <a:pt x="2306" y="908"/>
                      <a:pt x="2212" y="606"/>
                      <a:pt x="1985" y="379"/>
                    </a:cubicBezTo>
                    <a:cubicBezTo>
                      <a:pt x="1796" y="152"/>
                      <a:pt x="1475" y="1"/>
                      <a:pt x="1172" y="1"/>
                    </a:cubicBezTo>
                    <a:close/>
                  </a:path>
                </a:pathLst>
              </a:custGeom>
              <a:solidFill>
                <a:srgbClr val="373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7" name="Google Shape;4317;p43"/>
              <p:cNvSpPr/>
              <p:nvPr/>
            </p:nvSpPr>
            <p:spPr>
              <a:xfrm>
                <a:off x="2605500" y="2306275"/>
                <a:ext cx="255200" cy="241200"/>
              </a:xfrm>
              <a:custGeom>
                <a:rect b="b" l="l" r="r" t="t"/>
                <a:pathLst>
                  <a:path extrusionOk="0" h="9648" w="10208">
                    <a:moveTo>
                      <a:pt x="7436" y="2246"/>
                    </a:moveTo>
                    <a:cubicBezTo>
                      <a:pt x="8225" y="2246"/>
                      <a:pt x="8931" y="2812"/>
                      <a:pt x="9111" y="3648"/>
                    </a:cubicBezTo>
                    <a:cubicBezTo>
                      <a:pt x="9338" y="4593"/>
                      <a:pt x="8771" y="5538"/>
                      <a:pt x="7845" y="5746"/>
                    </a:cubicBezTo>
                    <a:cubicBezTo>
                      <a:pt x="7750" y="5765"/>
                      <a:pt x="7637" y="5784"/>
                      <a:pt x="7542" y="5784"/>
                    </a:cubicBezTo>
                    <a:cubicBezTo>
                      <a:pt x="7240" y="4820"/>
                      <a:pt x="6881" y="3573"/>
                      <a:pt x="6578" y="2476"/>
                    </a:cubicBezTo>
                    <a:cubicBezTo>
                      <a:pt x="6729" y="2382"/>
                      <a:pt x="6900" y="2325"/>
                      <a:pt x="7070" y="2287"/>
                    </a:cubicBezTo>
                    <a:cubicBezTo>
                      <a:pt x="7193" y="2260"/>
                      <a:pt x="7315" y="2246"/>
                      <a:pt x="7436" y="2246"/>
                    </a:cubicBezTo>
                    <a:close/>
                    <a:moveTo>
                      <a:pt x="5898" y="0"/>
                    </a:moveTo>
                    <a:lnTo>
                      <a:pt x="1" y="1456"/>
                    </a:lnTo>
                    <a:lnTo>
                      <a:pt x="1456" y="8638"/>
                    </a:lnTo>
                    <a:cubicBezTo>
                      <a:pt x="1456" y="8638"/>
                      <a:pt x="1456" y="8657"/>
                      <a:pt x="1475" y="8695"/>
                    </a:cubicBezTo>
                    <a:cubicBezTo>
                      <a:pt x="1509" y="8900"/>
                      <a:pt x="1698" y="9647"/>
                      <a:pt x="2406" y="9647"/>
                    </a:cubicBezTo>
                    <a:cubicBezTo>
                      <a:pt x="2481" y="9647"/>
                      <a:pt x="2561" y="9639"/>
                      <a:pt x="2647" y="9621"/>
                    </a:cubicBezTo>
                    <a:cubicBezTo>
                      <a:pt x="3667" y="9394"/>
                      <a:pt x="7561" y="8525"/>
                      <a:pt x="7561" y="8525"/>
                    </a:cubicBezTo>
                    <a:cubicBezTo>
                      <a:pt x="7561" y="8525"/>
                      <a:pt x="8449" y="8317"/>
                      <a:pt x="7920" y="6918"/>
                    </a:cubicBezTo>
                    <a:cubicBezTo>
                      <a:pt x="7882" y="6824"/>
                      <a:pt x="7845" y="6710"/>
                      <a:pt x="7807" y="6597"/>
                    </a:cubicBezTo>
                    <a:cubicBezTo>
                      <a:pt x="7882" y="6578"/>
                      <a:pt x="7958" y="6578"/>
                      <a:pt x="8034" y="6559"/>
                    </a:cubicBezTo>
                    <a:cubicBezTo>
                      <a:pt x="9376" y="6257"/>
                      <a:pt x="10207" y="4877"/>
                      <a:pt x="9905" y="3459"/>
                    </a:cubicBezTo>
                    <a:cubicBezTo>
                      <a:pt x="9626" y="2245"/>
                      <a:pt x="8578" y="1415"/>
                      <a:pt x="7428" y="1415"/>
                    </a:cubicBezTo>
                    <a:cubicBezTo>
                      <a:pt x="7254" y="1415"/>
                      <a:pt x="7077" y="1435"/>
                      <a:pt x="6900" y="1475"/>
                    </a:cubicBezTo>
                    <a:cubicBezTo>
                      <a:pt x="6692" y="1512"/>
                      <a:pt x="6522" y="1569"/>
                      <a:pt x="6351" y="1664"/>
                    </a:cubicBezTo>
                    <a:cubicBezTo>
                      <a:pt x="6087" y="700"/>
                      <a:pt x="5898" y="0"/>
                      <a:pt x="5898" y="0"/>
                    </a:cubicBezTo>
                    <a:close/>
                  </a:path>
                </a:pathLst>
              </a:custGeom>
              <a:solidFill>
                <a:srgbClr val="F9EB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8" name="Google Shape;4318;p43"/>
              <p:cNvSpPr/>
              <p:nvPr/>
            </p:nvSpPr>
            <p:spPr>
              <a:xfrm>
                <a:off x="2626300" y="2359200"/>
                <a:ext cx="173425" cy="166550"/>
              </a:xfrm>
              <a:custGeom>
                <a:rect b="b" l="l" r="r" t="t"/>
                <a:pathLst>
                  <a:path extrusionOk="0" h="6662" w="6937">
                    <a:moveTo>
                      <a:pt x="5141" y="0"/>
                    </a:moveTo>
                    <a:cubicBezTo>
                      <a:pt x="3459" y="378"/>
                      <a:pt x="1739" y="700"/>
                      <a:pt x="0" y="1002"/>
                    </a:cubicBezTo>
                    <a:lnTo>
                      <a:pt x="151" y="1720"/>
                    </a:lnTo>
                    <a:lnTo>
                      <a:pt x="1002" y="5954"/>
                    </a:lnTo>
                    <a:cubicBezTo>
                      <a:pt x="1002" y="5954"/>
                      <a:pt x="1002" y="6030"/>
                      <a:pt x="1040" y="6143"/>
                    </a:cubicBezTo>
                    <a:cubicBezTo>
                      <a:pt x="1121" y="6354"/>
                      <a:pt x="1299" y="6662"/>
                      <a:pt x="1730" y="6662"/>
                    </a:cubicBezTo>
                    <a:cubicBezTo>
                      <a:pt x="1801" y="6662"/>
                      <a:pt x="1880" y="6653"/>
                      <a:pt x="1966" y="6635"/>
                    </a:cubicBezTo>
                    <a:cubicBezTo>
                      <a:pt x="2854" y="6427"/>
                      <a:pt x="6181" y="5689"/>
                      <a:pt x="6181" y="5689"/>
                    </a:cubicBezTo>
                    <a:cubicBezTo>
                      <a:pt x="6181" y="5689"/>
                      <a:pt x="6937" y="5519"/>
                      <a:pt x="6540" y="4518"/>
                    </a:cubicBezTo>
                    <a:cubicBezTo>
                      <a:pt x="6427" y="4234"/>
                      <a:pt x="6275" y="3780"/>
                      <a:pt x="6105" y="3289"/>
                    </a:cubicBezTo>
                    <a:cubicBezTo>
                      <a:pt x="5765" y="2174"/>
                      <a:pt x="5349" y="737"/>
                      <a:pt x="5141" y="0"/>
                    </a:cubicBezTo>
                    <a:close/>
                  </a:path>
                </a:pathLst>
              </a:custGeom>
              <a:solidFill>
                <a:srgbClr val="F0C4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9" name="Google Shape;4319;p43"/>
              <p:cNvSpPr/>
              <p:nvPr/>
            </p:nvSpPr>
            <p:spPr>
              <a:xfrm>
                <a:off x="2619675" y="2318075"/>
                <a:ext cx="135175" cy="66175"/>
              </a:xfrm>
              <a:custGeom>
                <a:rect b="b" l="l" r="r" t="t"/>
                <a:pathLst>
                  <a:path extrusionOk="0" h="2647" w="5407">
                    <a:moveTo>
                      <a:pt x="5009" y="1"/>
                    </a:moveTo>
                    <a:lnTo>
                      <a:pt x="1" y="1399"/>
                    </a:lnTo>
                    <a:lnTo>
                      <a:pt x="38" y="1475"/>
                    </a:lnTo>
                    <a:lnTo>
                      <a:pt x="227" y="2401"/>
                    </a:lnTo>
                    <a:lnTo>
                      <a:pt x="265" y="2647"/>
                    </a:lnTo>
                    <a:cubicBezTo>
                      <a:pt x="2004" y="2345"/>
                      <a:pt x="3724" y="2023"/>
                      <a:pt x="5406" y="1664"/>
                    </a:cubicBezTo>
                    <a:cubicBezTo>
                      <a:pt x="5331" y="1362"/>
                      <a:pt x="5274" y="1173"/>
                      <a:pt x="5274" y="1173"/>
                    </a:cubicBezTo>
                    <a:lnTo>
                      <a:pt x="5009" y="1"/>
                    </a:ln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0" name="Google Shape;4320;p43"/>
              <p:cNvSpPr/>
              <p:nvPr/>
            </p:nvSpPr>
            <p:spPr>
              <a:xfrm>
                <a:off x="2700000" y="2394075"/>
                <a:ext cx="10425" cy="9650"/>
              </a:xfrm>
              <a:custGeom>
                <a:rect b="b" l="l" r="r" t="t"/>
                <a:pathLst>
                  <a:path extrusionOk="0" h="386" w="417">
                    <a:moveTo>
                      <a:pt x="206" y="1"/>
                    </a:moveTo>
                    <a:cubicBezTo>
                      <a:pt x="194" y="1"/>
                      <a:pt x="183" y="2"/>
                      <a:pt x="171" y="4"/>
                    </a:cubicBezTo>
                    <a:cubicBezTo>
                      <a:pt x="76" y="42"/>
                      <a:pt x="1" y="136"/>
                      <a:pt x="20" y="250"/>
                    </a:cubicBezTo>
                    <a:cubicBezTo>
                      <a:pt x="53" y="332"/>
                      <a:pt x="129" y="386"/>
                      <a:pt x="223" y="386"/>
                    </a:cubicBezTo>
                    <a:cubicBezTo>
                      <a:pt x="236" y="386"/>
                      <a:pt x="251" y="384"/>
                      <a:pt x="265" y="382"/>
                    </a:cubicBezTo>
                    <a:cubicBezTo>
                      <a:pt x="360" y="363"/>
                      <a:pt x="417" y="268"/>
                      <a:pt x="398" y="155"/>
                    </a:cubicBezTo>
                    <a:cubicBezTo>
                      <a:pt x="381" y="70"/>
                      <a:pt x="303" y="1"/>
                      <a:pt x="206" y="1"/>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1" name="Google Shape;4321;p43"/>
              <p:cNvSpPr/>
              <p:nvPr/>
            </p:nvSpPr>
            <p:spPr>
              <a:xfrm>
                <a:off x="2730725" y="2364650"/>
                <a:ext cx="17500" cy="16025"/>
              </a:xfrm>
              <a:custGeom>
                <a:rect b="b" l="l" r="r" t="t"/>
                <a:pathLst>
                  <a:path extrusionOk="0" h="641" w="700">
                    <a:moveTo>
                      <a:pt x="358" y="1"/>
                    </a:moveTo>
                    <a:cubicBezTo>
                      <a:pt x="334" y="1"/>
                      <a:pt x="309" y="3"/>
                      <a:pt x="284" y="9"/>
                    </a:cubicBezTo>
                    <a:cubicBezTo>
                      <a:pt x="114" y="47"/>
                      <a:pt x="0" y="217"/>
                      <a:pt x="38" y="387"/>
                    </a:cubicBezTo>
                    <a:cubicBezTo>
                      <a:pt x="71" y="535"/>
                      <a:pt x="204" y="640"/>
                      <a:pt x="350" y="640"/>
                    </a:cubicBezTo>
                    <a:cubicBezTo>
                      <a:pt x="372" y="640"/>
                      <a:pt x="394" y="638"/>
                      <a:pt x="416" y="633"/>
                    </a:cubicBezTo>
                    <a:cubicBezTo>
                      <a:pt x="605" y="595"/>
                      <a:pt x="700" y="425"/>
                      <a:pt x="662" y="255"/>
                    </a:cubicBezTo>
                    <a:cubicBezTo>
                      <a:pt x="630" y="93"/>
                      <a:pt x="501" y="1"/>
                      <a:pt x="358" y="1"/>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2" name="Google Shape;4322;p43"/>
              <p:cNvSpPr/>
              <p:nvPr/>
            </p:nvSpPr>
            <p:spPr>
              <a:xfrm>
                <a:off x="2745375" y="2434125"/>
                <a:ext cx="13250" cy="12100"/>
              </a:xfrm>
              <a:custGeom>
                <a:rect b="b" l="l" r="r" t="t"/>
                <a:pathLst>
                  <a:path extrusionOk="0" h="484" w="530">
                    <a:moveTo>
                      <a:pt x="268" y="0"/>
                    </a:moveTo>
                    <a:cubicBezTo>
                      <a:pt x="248" y="0"/>
                      <a:pt x="228" y="3"/>
                      <a:pt x="208" y="8"/>
                    </a:cubicBezTo>
                    <a:cubicBezTo>
                      <a:pt x="95" y="46"/>
                      <a:pt x="0" y="160"/>
                      <a:pt x="38" y="292"/>
                    </a:cubicBezTo>
                    <a:cubicBezTo>
                      <a:pt x="55" y="411"/>
                      <a:pt x="164" y="484"/>
                      <a:pt x="281" y="484"/>
                    </a:cubicBezTo>
                    <a:cubicBezTo>
                      <a:pt x="295" y="484"/>
                      <a:pt x="308" y="483"/>
                      <a:pt x="322" y="481"/>
                    </a:cubicBezTo>
                    <a:cubicBezTo>
                      <a:pt x="454" y="443"/>
                      <a:pt x="530" y="330"/>
                      <a:pt x="511" y="197"/>
                    </a:cubicBezTo>
                    <a:cubicBezTo>
                      <a:pt x="479" y="85"/>
                      <a:pt x="378" y="0"/>
                      <a:pt x="268" y="0"/>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3" name="Google Shape;4323;p43"/>
              <p:cNvSpPr/>
              <p:nvPr/>
            </p:nvSpPr>
            <p:spPr>
              <a:xfrm>
                <a:off x="2729775" y="2475825"/>
                <a:ext cx="11850" cy="11050"/>
              </a:xfrm>
              <a:custGeom>
                <a:rect b="b" l="l" r="r" t="t"/>
                <a:pathLst>
                  <a:path extrusionOk="0" h="442" w="474">
                    <a:moveTo>
                      <a:pt x="225" y="1"/>
                    </a:moveTo>
                    <a:cubicBezTo>
                      <a:pt x="213" y="1"/>
                      <a:pt x="201" y="2"/>
                      <a:pt x="190" y="4"/>
                    </a:cubicBezTo>
                    <a:cubicBezTo>
                      <a:pt x="76" y="42"/>
                      <a:pt x="1" y="155"/>
                      <a:pt x="20" y="268"/>
                    </a:cubicBezTo>
                    <a:cubicBezTo>
                      <a:pt x="36" y="370"/>
                      <a:pt x="145" y="441"/>
                      <a:pt x="249" y="441"/>
                    </a:cubicBezTo>
                    <a:cubicBezTo>
                      <a:pt x="261" y="441"/>
                      <a:pt x="272" y="440"/>
                      <a:pt x="284" y="439"/>
                    </a:cubicBezTo>
                    <a:cubicBezTo>
                      <a:pt x="398" y="401"/>
                      <a:pt x="473" y="287"/>
                      <a:pt x="454" y="174"/>
                    </a:cubicBezTo>
                    <a:cubicBezTo>
                      <a:pt x="420" y="72"/>
                      <a:pt x="326" y="1"/>
                      <a:pt x="225" y="1"/>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4" name="Google Shape;4324;p43"/>
              <p:cNvSpPr/>
              <p:nvPr/>
            </p:nvSpPr>
            <p:spPr>
              <a:xfrm>
                <a:off x="2664575" y="2484825"/>
                <a:ext cx="10875" cy="10550"/>
              </a:xfrm>
              <a:custGeom>
                <a:rect b="b" l="l" r="r" t="t"/>
                <a:pathLst>
                  <a:path extrusionOk="0" h="422" w="435">
                    <a:moveTo>
                      <a:pt x="205" y="0"/>
                    </a:moveTo>
                    <a:cubicBezTo>
                      <a:pt x="194" y="0"/>
                      <a:pt x="182" y="1"/>
                      <a:pt x="170" y="3"/>
                    </a:cubicBezTo>
                    <a:cubicBezTo>
                      <a:pt x="57" y="41"/>
                      <a:pt x="0" y="154"/>
                      <a:pt x="19" y="249"/>
                    </a:cubicBezTo>
                    <a:cubicBezTo>
                      <a:pt x="36" y="350"/>
                      <a:pt x="129" y="422"/>
                      <a:pt x="230" y="422"/>
                    </a:cubicBezTo>
                    <a:cubicBezTo>
                      <a:pt x="241" y="422"/>
                      <a:pt x="253" y="421"/>
                      <a:pt x="265" y="419"/>
                    </a:cubicBezTo>
                    <a:cubicBezTo>
                      <a:pt x="378" y="381"/>
                      <a:pt x="435" y="268"/>
                      <a:pt x="416" y="173"/>
                    </a:cubicBezTo>
                    <a:cubicBezTo>
                      <a:pt x="399" y="71"/>
                      <a:pt x="306" y="0"/>
                      <a:pt x="205" y="0"/>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5" name="Google Shape;4325;p43"/>
              <p:cNvSpPr/>
              <p:nvPr/>
            </p:nvSpPr>
            <p:spPr>
              <a:xfrm>
                <a:off x="2649450" y="2386500"/>
                <a:ext cx="9475" cy="8725"/>
              </a:xfrm>
              <a:custGeom>
                <a:rect b="b" l="l" r="r" t="t"/>
                <a:pathLst>
                  <a:path extrusionOk="0" h="349" w="379">
                    <a:moveTo>
                      <a:pt x="188" y="1"/>
                    </a:moveTo>
                    <a:cubicBezTo>
                      <a:pt x="176" y="1"/>
                      <a:pt x="164" y="2"/>
                      <a:pt x="152" y="4"/>
                    </a:cubicBezTo>
                    <a:cubicBezTo>
                      <a:pt x="76" y="23"/>
                      <a:pt x="0" y="118"/>
                      <a:pt x="38" y="212"/>
                    </a:cubicBezTo>
                    <a:cubicBezTo>
                      <a:pt x="55" y="295"/>
                      <a:pt x="114" y="348"/>
                      <a:pt x="192" y="348"/>
                    </a:cubicBezTo>
                    <a:cubicBezTo>
                      <a:pt x="203" y="348"/>
                      <a:pt x="215" y="347"/>
                      <a:pt x="227" y="345"/>
                    </a:cubicBezTo>
                    <a:cubicBezTo>
                      <a:pt x="322" y="326"/>
                      <a:pt x="378" y="231"/>
                      <a:pt x="360" y="137"/>
                    </a:cubicBezTo>
                    <a:cubicBezTo>
                      <a:pt x="343" y="54"/>
                      <a:pt x="269" y="1"/>
                      <a:pt x="188" y="1"/>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6" name="Google Shape;4326;p43"/>
              <p:cNvSpPr/>
              <p:nvPr/>
            </p:nvSpPr>
            <p:spPr>
              <a:xfrm>
                <a:off x="2678275" y="2432250"/>
                <a:ext cx="17500" cy="15975"/>
              </a:xfrm>
              <a:custGeom>
                <a:rect b="b" l="l" r="r" t="t"/>
                <a:pathLst>
                  <a:path extrusionOk="0" h="639" w="700">
                    <a:moveTo>
                      <a:pt x="350" y="1"/>
                    </a:moveTo>
                    <a:cubicBezTo>
                      <a:pt x="328" y="1"/>
                      <a:pt x="306" y="3"/>
                      <a:pt x="284" y="8"/>
                    </a:cubicBezTo>
                    <a:cubicBezTo>
                      <a:pt x="114" y="46"/>
                      <a:pt x="0" y="216"/>
                      <a:pt x="38" y="386"/>
                    </a:cubicBezTo>
                    <a:cubicBezTo>
                      <a:pt x="71" y="534"/>
                      <a:pt x="204" y="639"/>
                      <a:pt x="350" y="639"/>
                    </a:cubicBezTo>
                    <a:cubicBezTo>
                      <a:pt x="372" y="639"/>
                      <a:pt x="394" y="637"/>
                      <a:pt x="416" y="632"/>
                    </a:cubicBezTo>
                    <a:cubicBezTo>
                      <a:pt x="586" y="594"/>
                      <a:pt x="700" y="424"/>
                      <a:pt x="662" y="254"/>
                    </a:cubicBezTo>
                    <a:cubicBezTo>
                      <a:pt x="629" y="106"/>
                      <a:pt x="496" y="1"/>
                      <a:pt x="350" y="1"/>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7" name="Google Shape;4327;p43"/>
              <p:cNvSpPr/>
              <p:nvPr/>
            </p:nvSpPr>
            <p:spPr>
              <a:xfrm>
                <a:off x="2716550" y="2336975"/>
                <a:ext cx="47275" cy="179125"/>
              </a:xfrm>
              <a:custGeom>
                <a:rect b="b" l="l" r="r" t="t"/>
                <a:pathLst>
                  <a:path extrusionOk="0" h="7165" w="1891">
                    <a:moveTo>
                      <a:pt x="435" y="1"/>
                    </a:moveTo>
                    <a:lnTo>
                      <a:pt x="0" y="76"/>
                    </a:lnTo>
                    <a:lnTo>
                      <a:pt x="1437" y="7164"/>
                    </a:lnTo>
                    <a:lnTo>
                      <a:pt x="1891" y="7070"/>
                    </a:lnTo>
                    <a:lnTo>
                      <a:pt x="435" y="1"/>
                    </a:lnTo>
                    <a:close/>
                  </a:path>
                </a:pathLst>
              </a:custGeom>
              <a:solidFill>
                <a:srgbClr val="F9EB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8" name="Google Shape;4328;p43"/>
              <p:cNvSpPr/>
              <p:nvPr/>
            </p:nvSpPr>
            <p:spPr>
              <a:xfrm>
                <a:off x="2646150" y="2351150"/>
                <a:ext cx="47275" cy="179125"/>
              </a:xfrm>
              <a:custGeom>
                <a:rect b="b" l="l" r="r" t="t"/>
                <a:pathLst>
                  <a:path extrusionOk="0" h="7165" w="1891">
                    <a:moveTo>
                      <a:pt x="435" y="1"/>
                    </a:moveTo>
                    <a:lnTo>
                      <a:pt x="0" y="95"/>
                    </a:lnTo>
                    <a:lnTo>
                      <a:pt x="1437" y="7164"/>
                    </a:lnTo>
                    <a:lnTo>
                      <a:pt x="1890" y="7089"/>
                    </a:lnTo>
                    <a:lnTo>
                      <a:pt x="435" y="1"/>
                    </a:lnTo>
                    <a:close/>
                  </a:path>
                </a:pathLst>
              </a:custGeom>
              <a:solidFill>
                <a:srgbClr val="F9EB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9" name="Google Shape;4329;p43"/>
              <p:cNvSpPr/>
              <p:nvPr/>
            </p:nvSpPr>
            <p:spPr>
              <a:xfrm>
                <a:off x="2588500" y="2275550"/>
                <a:ext cx="177225" cy="88450"/>
              </a:xfrm>
              <a:custGeom>
                <a:rect b="b" l="l" r="r" t="t"/>
                <a:pathLst>
                  <a:path extrusionOk="0" h="3538" w="7089">
                    <a:moveTo>
                      <a:pt x="6729" y="1"/>
                    </a:moveTo>
                    <a:cubicBezTo>
                      <a:pt x="6710" y="76"/>
                      <a:pt x="6710" y="133"/>
                      <a:pt x="6672" y="190"/>
                    </a:cubicBezTo>
                    <a:cubicBezTo>
                      <a:pt x="6710" y="265"/>
                      <a:pt x="6748" y="341"/>
                      <a:pt x="6748" y="416"/>
                    </a:cubicBezTo>
                    <a:cubicBezTo>
                      <a:pt x="6880" y="946"/>
                      <a:pt x="6540" y="1456"/>
                      <a:pt x="6011" y="1588"/>
                    </a:cubicBezTo>
                    <a:lnTo>
                      <a:pt x="5935" y="1588"/>
                    </a:lnTo>
                    <a:cubicBezTo>
                      <a:pt x="6030" y="2023"/>
                      <a:pt x="5765" y="2439"/>
                      <a:pt x="5330" y="2533"/>
                    </a:cubicBezTo>
                    <a:cubicBezTo>
                      <a:pt x="5273" y="2548"/>
                      <a:pt x="5215" y="2555"/>
                      <a:pt x="5157" y="2555"/>
                    </a:cubicBezTo>
                    <a:cubicBezTo>
                      <a:pt x="4911" y="2555"/>
                      <a:pt x="4674" y="2430"/>
                      <a:pt x="4536" y="2231"/>
                    </a:cubicBezTo>
                    <a:cubicBezTo>
                      <a:pt x="4480" y="2250"/>
                      <a:pt x="4423" y="2269"/>
                      <a:pt x="4366" y="2288"/>
                    </a:cubicBezTo>
                    <a:cubicBezTo>
                      <a:pt x="4296" y="2302"/>
                      <a:pt x="4225" y="2309"/>
                      <a:pt x="4156" y="2309"/>
                    </a:cubicBezTo>
                    <a:cubicBezTo>
                      <a:pt x="3853" y="2309"/>
                      <a:pt x="3568" y="2178"/>
                      <a:pt x="3383" y="1947"/>
                    </a:cubicBezTo>
                    <a:cubicBezTo>
                      <a:pt x="3289" y="2288"/>
                      <a:pt x="3024" y="2571"/>
                      <a:pt x="2646" y="2647"/>
                    </a:cubicBezTo>
                    <a:cubicBezTo>
                      <a:pt x="2578" y="2663"/>
                      <a:pt x="2511" y="2670"/>
                      <a:pt x="2443" y="2670"/>
                    </a:cubicBezTo>
                    <a:cubicBezTo>
                      <a:pt x="2193" y="2670"/>
                      <a:pt x="1952" y="2565"/>
                      <a:pt x="1758" y="2401"/>
                    </a:cubicBezTo>
                    <a:cubicBezTo>
                      <a:pt x="1626" y="2647"/>
                      <a:pt x="1380" y="2836"/>
                      <a:pt x="1096" y="2893"/>
                    </a:cubicBezTo>
                    <a:cubicBezTo>
                      <a:pt x="1016" y="2910"/>
                      <a:pt x="935" y="2919"/>
                      <a:pt x="857" y="2919"/>
                    </a:cubicBezTo>
                    <a:cubicBezTo>
                      <a:pt x="513" y="2919"/>
                      <a:pt x="200" y="2757"/>
                      <a:pt x="0" y="2496"/>
                    </a:cubicBezTo>
                    <a:lnTo>
                      <a:pt x="0" y="2496"/>
                    </a:lnTo>
                    <a:cubicBezTo>
                      <a:pt x="0" y="2571"/>
                      <a:pt x="19" y="2628"/>
                      <a:pt x="38" y="2704"/>
                    </a:cubicBezTo>
                    <a:cubicBezTo>
                      <a:pt x="154" y="3200"/>
                      <a:pt x="603" y="3537"/>
                      <a:pt x="1094" y="3537"/>
                    </a:cubicBezTo>
                    <a:cubicBezTo>
                      <a:pt x="1163" y="3537"/>
                      <a:pt x="1234" y="3530"/>
                      <a:pt x="1304" y="3516"/>
                    </a:cubicBezTo>
                    <a:cubicBezTo>
                      <a:pt x="1588" y="3441"/>
                      <a:pt x="1834" y="3252"/>
                      <a:pt x="1985" y="3025"/>
                    </a:cubicBezTo>
                    <a:cubicBezTo>
                      <a:pt x="2159" y="3185"/>
                      <a:pt x="2389" y="3278"/>
                      <a:pt x="2633" y="3278"/>
                    </a:cubicBezTo>
                    <a:cubicBezTo>
                      <a:pt x="2706" y="3278"/>
                      <a:pt x="2780" y="3269"/>
                      <a:pt x="2854" y="3252"/>
                    </a:cubicBezTo>
                    <a:cubicBezTo>
                      <a:pt x="3232" y="3176"/>
                      <a:pt x="3497" y="2893"/>
                      <a:pt x="3591" y="2571"/>
                    </a:cubicBezTo>
                    <a:cubicBezTo>
                      <a:pt x="3772" y="2782"/>
                      <a:pt x="4049" y="2921"/>
                      <a:pt x="4345" y="2921"/>
                    </a:cubicBezTo>
                    <a:cubicBezTo>
                      <a:pt x="4420" y="2921"/>
                      <a:pt x="4497" y="2912"/>
                      <a:pt x="4574" y="2893"/>
                    </a:cubicBezTo>
                    <a:cubicBezTo>
                      <a:pt x="4631" y="2893"/>
                      <a:pt x="4688" y="2874"/>
                      <a:pt x="4744" y="2855"/>
                    </a:cubicBezTo>
                    <a:cubicBezTo>
                      <a:pt x="4888" y="3046"/>
                      <a:pt x="5139" y="3170"/>
                      <a:pt x="5407" y="3170"/>
                    </a:cubicBezTo>
                    <a:cubicBezTo>
                      <a:pt x="5457" y="3170"/>
                      <a:pt x="5507" y="3166"/>
                      <a:pt x="5557" y="3157"/>
                    </a:cubicBezTo>
                    <a:cubicBezTo>
                      <a:pt x="5973" y="3063"/>
                      <a:pt x="6238" y="2628"/>
                      <a:pt x="6143" y="2212"/>
                    </a:cubicBezTo>
                    <a:cubicBezTo>
                      <a:pt x="6181" y="2212"/>
                      <a:pt x="6200" y="2212"/>
                      <a:pt x="6219" y="2193"/>
                    </a:cubicBezTo>
                    <a:cubicBezTo>
                      <a:pt x="6748" y="2080"/>
                      <a:pt x="7088" y="1551"/>
                      <a:pt x="6975" y="1021"/>
                    </a:cubicBezTo>
                    <a:cubicBezTo>
                      <a:pt x="6956" y="946"/>
                      <a:pt x="6918" y="870"/>
                      <a:pt x="6899" y="813"/>
                    </a:cubicBezTo>
                    <a:cubicBezTo>
                      <a:pt x="6937" y="681"/>
                      <a:pt x="6956" y="530"/>
                      <a:pt x="6918" y="379"/>
                    </a:cubicBezTo>
                    <a:cubicBezTo>
                      <a:pt x="6880" y="227"/>
                      <a:pt x="6823" y="95"/>
                      <a:pt x="6729" y="1"/>
                    </a:cubicBezTo>
                    <a:close/>
                  </a:path>
                </a:pathLst>
              </a:custGeom>
              <a:solidFill>
                <a:srgbClr val="F2F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0" name="Google Shape;4330;p43"/>
              <p:cNvSpPr/>
              <p:nvPr/>
            </p:nvSpPr>
            <p:spPr>
              <a:xfrm>
                <a:off x="2588500" y="2251925"/>
                <a:ext cx="172025" cy="96600"/>
              </a:xfrm>
              <a:custGeom>
                <a:rect b="b" l="l" r="r" t="t"/>
                <a:pathLst>
                  <a:path extrusionOk="0" h="3864" w="6881">
                    <a:moveTo>
                      <a:pt x="4146" y="0"/>
                    </a:moveTo>
                    <a:cubicBezTo>
                      <a:pt x="4088" y="0"/>
                      <a:pt x="4029" y="7"/>
                      <a:pt x="3969" y="20"/>
                    </a:cubicBezTo>
                    <a:cubicBezTo>
                      <a:pt x="3554" y="114"/>
                      <a:pt x="3289" y="530"/>
                      <a:pt x="3365" y="965"/>
                    </a:cubicBezTo>
                    <a:lnTo>
                      <a:pt x="3346" y="965"/>
                    </a:lnTo>
                    <a:cubicBezTo>
                      <a:pt x="3043" y="1040"/>
                      <a:pt x="2816" y="1229"/>
                      <a:pt x="2684" y="1475"/>
                    </a:cubicBezTo>
                    <a:cubicBezTo>
                      <a:pt x="2497" y="1210"/>
                      <a:pt x="2194" y="1035"/>
                      <a:pt x="1860" y="1035"/>
                    </a:cubicBezTo>
                    <a:cubicBezTo>
                      <a:pt x="1789" y="1035"/>
                      <a:pt x="1717" y="1043"/>
                      <a:pt x="1645" y="1059"/>
                    </a:cubicBezTo>
                    <a:cubicBezTo>
                      <a:pt x="1115" y="1172"/>
                      <a:pt x="775" y="1702"/>
                      <a:pt x="888" y="2231"/>
                    </a:cubicBezTo>
                    <a:cubicBezTo>
                      <a:pt x="907" y="2288"/>
                      <a:pt x="926" y="2325"/>
                      <a:pt x="926" y="2363"/>
                    </a:cubicBezTo>
                    <a:cubicBezTo>
                      <a:pt x="907" y="2363"/>
                      <a:pt x="870" y="2382"/>
                      <a:pt x="832" y="2382"/>
                    </a:cubicBezTo>
                    <a:cubicBezTo>
                      <a:pt x="340" y="2496"/>
                      <a:pt x="0" y="2949"/>
                      <a:pt x="0" y="3441"/>
                    </a:cubicBezTo>
                    <a:cubicBezTo>
                      <a:pt x="200" y="3702"/>
                      <a:pt x="513" y="3864"/>
                      <a:pt x="857" y="3864"/>
                    </a:cubicBezTo>
                    <a:cubicBezTo>
                      <a:pt x="935" y="3864"/>
                      <a:pt x="1016" y="3855"/>
                      <a:pt x="1096" y="3838"/>
                    </a:cubicBezTo>
                    <a:cubicBezTo>
                      <a:pt x="1380" y="3781"/>
                      <a:pt x="1626" y="3592"/>
                      <a:pt x="1758" y="3346"/>
                    </a:cubicBezTo>
                    <a:cubicBezTo>
                      <a:pt x="1952" y="3510"/>
                      <a:pt x="2193" y="3615"/>
                      <a:pt x="2443" y="3615"/>
                    </a:cubicBezTo>
                    <a:cubicBezTo>
                      <a:pt x="2511" y="3615"/>
                      <a:pt x="2578" y="3608"/>
                      <a:pt x="2646" y="3592"/>
                    </a:cubicBezTo>
                    <a:cubicBezTo>
                      <a:pt x="3024" y="3516"/>
                      <a:pt x="3289" y="3233"/>
                      <a:pt x="3383" y="2892"/>
                    </a:cubicBezTo>
                    <a:cubicBezTo>
                      <a:pt x="3568" y="3123"/>
                      <a:pt x="3853" y="3254"/>
                      <a:pt x="4156" y="3254"/>
                    </a:cubicBezTo>
                    <a:cubicBezTo>
                      <a:pt x="4225" y="3254"/>
                      <a:pt x="4296" y="3247"/>
                      <a:pt x="4366" y="3233"/>
                    </a:cubicBezTo>
                    <a:cubicBezTo>
                      <a:pt x="4423" y="3214"/>
                      <a:pt x="4480" y="3195"/>
                      <a:pt x="4536" y="3176"/>
                    </a:cubicBezTo>
                    <a:cubicBezTo>
                      <a:pt x="4674" y="3375"/>
                      <a:pt x="4911" y="3500"/>
                      <a:pt x="5157" y="3500"/>
                    </a:cubicBezTo>
                    <a:cubicBezTo>
                      <a:pt x="5215" y="3500"/>
                      <a:pt x="5273" y="3493"/>
                      <a:pt x="5330" y="3478"/>
                    </a:cubicBezTo>
                    <a:cubicBezTo>
                      <a:pt x="5765" y="3384"/>
                      <a:pt x="6030" y="2968"/>
                      <a:pt x="5935" y="2533"/>
                    </a:cubicBezTo>
                    <a:lnTo>
                      <a:pt x="6011" y="2533"/>
                    </a:lnTo>
                    <a:cubicBezTo>
                      <a:pt x="6540" y="2401"/>
                      <a:pt x="6880" y="1891"/>
                      <a:pt x="6748" y="1361"/>
                    </a:cubicBezTo>
                    <a:cubicBezTo>
                      <a:pt x="6748" y="1286"/>
                      <a:pt x="6710" y="1210"/>
                      <a:pt x="6672" y="1135"/>
                    </a:cubicBezTo>
                    <a:cubicBezTo>
                      <a:pt x="6710" y="1078"/>
                      <a:pt x="6710" y="1021"/>
                      <a:pt x="6729" y="946"/>
                    </a:cubicBezTo>
                    <a:cubicBezTo>
                      <a:pt x="6577" y="793"/>
                      <a:pt x="6363" y="703"/>
                      <a:pt x="6138" y="703"/>
                    </a:cubicBezTo>
                    <a:cubicBezTo>
                      <a:pt x="6083" y="703"/>
                      <a:pt x="6028" y="708"/>
                      <a:pt x="5973" y="719"/>
                    </a:cubicBezTo>
                    <a:cubicBezTo>
                      <a:pt x="5860" y="738"/>
                      <a:pt x="5765" y="794"/>
                      <a:pt x="5689" y="851"/>
                    </a:cubicBezTo>
                    <a:cubicBezTo>
                      <a:pt x="5517" y="710"/>
                      <a:pt x="5292" y="634"/>
                      <a:pt x="5069" y="634"/>
                    </a:cubicBezTo>
                    <a:cubicBezTo>
                      <a:pt x="5023" y="634"/>
                      <a:pt x="4978" y="637"/>
                      <a:pt x="4933" y="643"/>
                    </a:cubicBezTo>
                    <a:cubicBezTo>
                      <a:pt x="4914" y="643"/>
                      <a:pt x="4914" y="624"/>
                      <a:pt x="4914" y="624"/>
                    </a:cubicBezTo>
                    <a:cubicBezTo>
                      <a:pt x="4833" y="249"/>
                      <a:pt x="4512" y="0"/>
                      <a:pt x="414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1" name="Google Shape;4331;p43"/>
              <p:cNvSpPr/>
              <p:nvPr/>
            </p:nvSpPr>
            <p:spPr>
              <a:xfrm>
                <a:off x="2678275" y="2340300"/>
                <a:ext cx="44450" cy="40650"/>
              </a:xfrm>
              <a:custGeom>
                <a:rect b="b" l="l" r="r" t="t"/>
                <a:pathLst>
                  <a:path extrusionOk="0" h="1626" w="1778">
                    <a:moveTo>
                      <a:pt x="888" y="1"/>
                    </a:moveTo>
                    <a:cubicBezTo>
                      <a:pt x="832" y="1"/>
                      <a:pt x="775" y="7"/>
                      <a:pt x="719" y="19"/>
                    </a:cubicBezTo>
                    <a:cubicBezTo>
                      <a:pt x="284" y="114"/>
                      <a:pt x="0" y="548"/>
                      <a:pt x="95" y="983"/>
                    </a:cubicBezTo>
                    <a:cubicBezTo>
                      <a:pt x="193" y="1375"/>
                      <a:pt x="531" y="1626"/>
                      <a:pt x="901" y="1626"/>
                    </a:cubicBezTo>
                    <a:cubicBezTo>
                      <a:pt x="960" y="1626"/>
                      <a:pt x="1019" y="1620"/>
                      <a:pt x="1078" y="1607"/>
                    </a:cubicBezTo>
                    <a:cubicBezTo>
                      <a:pt x="1512" y="1512"/>
                      <a:pt x="1777" y="1078"/>
                      <a:pt x="1683" y="643"/>
                    </a:cubicBezTo>
                    <a:cubicBezTo>
                      <a:pt x="1600" y="265"/>
                      <a:pt x="1261" y="1"/>
                      <a:pt x="888" y="1"/>
                    </a:cubicBezTo>
                    <a:close/>
                  </a:path>
                </a:pathLst>
              </a:custGeom>
              <a:solidFill>
                <a:srgbClr val="F2F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2" name="Google Shape;4332;p43"/>
              <p:cNvSpPr/>
              <p:nvPr/>
            </p:nvSpPr>
            <p:spPr>
              <a:xfrm>
                <a:off x="2728350" y="2363650"/>
                <a:ext cx="26975" cy="24675"/>
              </a:xfrm>
              <a:custGeom>
                <a:rect b="b" l="l" r="r" t="t"/>
                <a:pathLst>
                  <a:path extrusionOk="0" h="987" w="1079">
                    <a:moveTo>
                      <a:pt x="538" y="0"/>
                    </a:moveTo>
                    <a:cubicBezTo>
                      <a:pt x="504" y="0"/>
                      <a:pt x="470" y="4"/>
                      <a:pt x="436" y="11"/>
                    </a:cubicBezTo>
                    <a:cubicBezTo>
                      <a:pt x="171" y="68"/>
                      <a:pt x="1" y="333"/>
                      <a:pt x="58" y="597"/>
                    </a:cubicBezTo>
                    <a:cubicBezTo>
                      <a:pt x="107" y="827"/>
                      <a:pt x="314" y="986"/>
                      <a:pt x="541" y="986"/>
                    </a:cubicBezTo>
                    <a:cubicBezTo>
                      <a:pt x="575" y="986"/>
                      <a:pt x="609" y="983"/>
                      <a:pt x="644" y="975"/>
                    </a:cubicBezTo>
                    <a:cubicBezTo>
                      <a:pt x="927" y="918"/>
                      <a:pt x="1078" y="654"/>
                      <a:pt x="1022" y="389"/>
                    </a:cubicBezTo>
                    <a:cubicBezTo>
                      <a:pt x="972" y="159"/>
                      <a:pt x="766" y="0"/>
                      <a:pt x="538" y="0"/>
                    </a:cubicBezTo>
                    <a:close/>
                  </a:path>
                </a:pathLst>
              </a:custGeom>
              <a:solidFill>
                <a:srgbClr val="F2F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3" name="Google Shape;4333;p43"/>
              <p:cNvSpPr/>
              <p:nvPr/>
            </p:nvSpPr>
            <p:spPr>
              <a:xfrm>
                <a:off x="2666450" y="2336700"/>
                <a:ext cx="26975" cy="24675"/>
              </a:xfrm>
              <a:custGeom>
                <a:rect b="b" l="l" r="r" t="t"/>
                <a:pathLst>
                  <a:path extrusionOk="0" h="987" w="1079">
                    <a:moveTo>
                      <a:pt x="538" y="1"/>
                    </a:moveTo>
                    <a:cubicBezTo>
                      <a:pt x="504" y="1"/>
                      <a:pt x="470" y="4"/>
                      <a:pt x="436" y="12"/>
                    </a:cubicBezTo>
                    <a:cubicBezTo>
                      <a:pt x="152" y="69"/>
                      <a:pt x="1" y="333"/>
                      <a:pt x="58" y="598"/>
                    </a:cubicBezTo>
                    <a:cubicBezTo>
                      <a:pt x="107" y="828"/>
                      <a:pt x="314" y="987"/>
                      <a:pt x="541" y="987"/>
                    </a:cubicBezTo>
                    <a:cubicBezTo>
                      <a:pt x="575" y="987"/>
                      <a:pt x="609" y="983"/>
                      <a:pt x="643" y="976"/>
                    </a:cubicBezTo>
                    <a:cubicBezTo>
                      <a:pt x="908" y="919"/>
                      <a:pt x="1078" y="654"/>
                      <a:pt x="1022" y="390"/>
                    </a:cubicBezTo>
                    <a:cubicBezTo>
                      <a:pt x="972" y="160"/>
                      <a:pt x="765" y="1"/>
                      <a:pt x="538" y="1"/>
                    </a:cubicBezTo>
                    <a:close/>
                  </a:path>
                </a:pathLst>
              </a:custGeom>
              <a:solidFill>
                <a:srgbClr val="F2F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4" name="Google Shape;4334;p43"/>
              <p:cNvSpPr/>
              <p:nvPr/>
            </p:nvSpPr>
            <p:spPr>
              <a:xfrm>
                <a:off x="2763800" y="2311950"/>
                <a:ext cx="153125" cy="164175"/>
              </a:xfrm>
              <a:custGeom>
                <a:rect b="b" l="l" r="r" t="t"/>
                <a:pathLst>
                  <a:path extrusionOk="0" h="6567" w="6125">
                    <a:moveTo>
                      <a:pt x="1055" y="0"/>
                    </a:moveTo>
                    <a:cubicBezTo>
                      <a:pt x="754" y="0"/>
                      <a:pt x="567" y="97"/>
                      <a:pt x="492" y="265"/>
                    </a:cubicBezTo>
                    <a:cubicBezTo>
                      <a:pt x="360" y="548"/>
                      <a:pt x="549" y="926"/>
                      <a:pt x="889" y="1210"/>
                    </a:cubicBezTo>
                    <a:cubicBezTo>
                      <a:pt x="416" y="1285"/>
                      <a:pt x="57" y="1512"/>
                      <a:pt x="38" y="1833"/>
                    </a:cubicBezTo>
                    <a:cubicBezTo>
                      <a:pt x="1" y="2155"/>
                      <a:pt x="284" y="2457"/>
                      <a:pt x="738" y="2608"/>
                    </a:cubicBezTo>
                    <a:lnTo>
                      <a:pt x="757" y="2665"/>
                    </a:lnTo>
                    <a:cubicBezTo>
                      <a:pt x="360" y="2854"/>
                      <a:pt x="95" y="3138"/>
                      <a:pt x="133" y="3402"/>
                    </a:cubicBezTo>
                    <a:cubicBezTo>
                      <a:pt x="171" y="3724"/>
                      <a:pt x="568" y="3950"/>
                      <a:pt x="1097" y="3988"/>
                    </a:cubicBezTo>
                    <a:cubicBezTo>
                      <a:pt x="738" y="4177"/>
                      <a:pt x="492" y="4442"/>
                      <a:pt x="530" y="4706"/>
                    </a:cubicBezTo>
                    <a:cubicBezTo>
                      <a:pt x="586" y="5047"/>
                      <a:pt x="1021" y="5273"/>
                      <a:pt x="1588" y="5292"/>
                    </a:cubicBezTo>
                    <a:cubicBezTo>
                      <a:pt x="1267" y="5481"/>
                      <a:pt x="1059" y="5727"/>
                      <a:pt x="1097" y="5973"/>
                    </a:cubicBezTo>
                    <a:cubicBezTo>
                      <a:pt x="1145" y="6323"/>
                      <a:pt x="1622" y="6566"/>
                      <a:pt x="2234" y="6566"/>
                    </a:cubicBezTo>
                    <a:cubicBezTo>
                      <a:pt x="2349" y="6566"/>
                      <a:pt x="2468" y="6558"/>
                      <a:pt x="2590" y="6540"/>
                    </a:cubicBezTo>
                    <a:cubicBezTo>
                      <a:pt x="3195" y="6464"/>
                      <a:pt x="3686" y="6200"/>
                      <a:pt x="3837" y="5878"/>
                    </a:cubicBezTo>
                    <a:cubicBezTo>
                      <a:pt x="4783" y="5746"/>
                      <a:pt x="5822" y="5444"/>
                      <a:pt x="6125" y="4688"/>
                    </a:cubicBezTo>
                    <a:lnTo>
                      <a:pt x="5690" y="4026"/>
                    </a:lnTo>
                    <a:cubicBezTo>
                      <a:pt x="5557" y="2268"/>
                      <a:pt x="4612" y="643"/>
                      <a:pt x="4612" y="643"/>
                    </a:cubicBezTo>
                    <a:cubicBezTo>
                      <a:pt x="4612" y="643"/>
                      <a:pt x="3730" y="427"/>
                      <a:pt x="3150" y="427"/>
                    </a:cubicBezTo>
                    <a:cubicBezTo>
                      <a:pt x="2962" y="427"/>
                      <a:pt x="2806" y="450"/>
                      <a:pt x="2722" y="510"/>
                    </a:cubicBezTo>
                    <a:cubicBezTo>
                      <a:pt x="1986" y="153"/>
                      <a:pt x="1431" y="0"/>
                      <a:pt x="1055" y="0"/>
                    </a:cubicBezTo>
                    <a:close/>
                  </a:path>
                </a:pathLst>
              </a:custGeom>
              <a:solidFill>
                <a:srgbClr val="F4AC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5" name="Google Shape;4335;p43"/>
              <p:cNvSpPr/>
              <p:nvPr/>
            </p:nvSpPr>
            <p:spPr>
              <a:xfrm>
                <a:off x="2859250" y="2314025"/>
                <a:ext cx="64300" cy="140225"/>
              </a:xfrm>
              <a:custGeom>
                <a:rect b="b" l="l" r="r" t="t"/>
                <a:pathLst>
                  <a:path extrusionOk="0" h="5609" w="2572">
                    <a:moveTo>
                      <a:pt x="1045" y="0"/>
                    </a:moveTo>
                    <a:cubicBezTo>
                      <a:pt x="1019" y="0"/>
                      <a:pt x="992" y="4"/>
                      <a:pt x="965" y="12"/>
                    </a:cubicBezTo>
                    <a:lnTo>
                      <a:pt x="190" y="314"/>
                    </a:lnTo>
                    <a:cubicBezTo>
                      <a:pt x="76" y="352"/>
                      <a:pt x="1" y="484"/>
                      <a:pt x="57" y="616"/>
                    </a:cubicBezTo>
                    <a:cubicBezTo>
                      <a:pt x="851" y="2809"/>
                      <a:pt x="1172" y="4756"/>
                      <a:pt x="1267" y="5417"/>
                    </a:cubicBezTo>
                    <a:cubicBezTo>
                      <a:pt x="1284" y="5521"/>
                      <a:pt x="1380" y="5609"/>
                      <a:pt x="1498" y="5609"/>
                    </a:cubicBezTo>
                    <a:cubicBezTo>
                      <a:pt x="1509" y="5609"/>
                      <a:pt x="1520" y="5608"/>
                      <a:pt x="1532" y="5606"/>
                    </a:cubicBezTo>
                    <a:lnTo>
                      <a:pt x="2344" y="5512"/>
                    </a:lnTo>
                    <a:cubicBezTo>
                      <a:pt x="2477" y="5493"/>
                      <a:pt x="2571" y="5380"/>
                      <a:pt x="2552" y="5247"/>
                    </a:cubicBezTo>
                    <a:cubicBezTo>
                      <a:pt x="2458" y="4548"/>
                      <a:pt x="2118" y="2507"/>
                      <a:pt x="1267" y="163"/>
                    </a:cubicBezTo>
                    <a:cubicBezTo>
                      <a:pt x="1237" y="57"/>
                      <a:pt x="1147" y="0"/>
                      <a:pt x="1045" y="0"/>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6" name="Google Shape;4336;p43"/>
              <p:cNvSpPr/>
              <p:nvPr/>
            </p:nvSpPr>
            <p:spPr>
              <a:xfrm>
                <a:off x="2356475" y="2321400"/>
                <a:ext cx="277875" cy="263325"/>
              </a:xfrm>
              <a:custGeom>
                <a:rect b="b" l="l" r="r" t="t"/>
                <a:pathLst>
                  <a:path extrusionOk="0" h="10533" w="11115">
                    <a:moveTo>
                      <a:pt x="3035" y="2155"/>
                    </a:moveTo>
                    <a:cubicBezTo>
                      <a:pt x="3221" y="2155"/>
                      <a:pt x="3408" y="2186"/>
                      <a:pt x="3592" y="2249"/>
                    </a:cubicBezTo>
                    <a:cubicBezTo>
                      <a:pt x="3781" y="2325"/>
                      <a:pt x="3951" y="2401"/>
                      <a:pt x="4083" y="2514"/>
                    </a:cubicBezTo>
                    <a:cubicBezTo>
                      <a:pt x="3649" y="3629"/>
                      <a:pt x="3138" y="4895"/>
                      <a:pt x="2703" y="5859"/>
                    </a:cubicBezTo>
                    <a:cubicBezTo>
                      <a:pt x="2590" y="5841"/>
                      <a:pt x="2477" y="5822"/>
                      <a:pt x="2382" y="5784"/>
                    </a:cubicBezTo>
                    <a:cubicBezTo>
                      <a:pt x="1437" y="5463"/>
                      <a:pt x="965" y="4423"/>
                      <a:pt x="1286" y="3440"/>
                    </a:cubicBezTo>
                    <a:cubicBezTo>
                      <a:pt x="1559" y="2652"/>
                      <a:pt x="2281" y="2155"/>
                      <a:pt x="3035" y="2155"/>
                    </a:cubicBezTo>
                    <a:close/>
                    <a:moveTo>
                      <a:pt x="5085" y="0"/>
                    </a:moveTo>
                    <a:cubicBezTo>
                      <a:pt x="5085" y="0"/>
                      <a:pt x="4820" y="699"/>
                      <a:pt x="4423" y="1682"/>
                    </a:cubicBezTo>
                    <a:cubicBezTo>
                      <a:pt x="4253" y="1569"/>
                      <a:pt x="4083" y="1493"/>
                      <a:pt x="3875" y="1418"/>
                    </a:cubicBezTo>
                    <a:cubicBezTo>
                      <a:pt x="3605" y="1324"/>
                      <a:pt x="3328" y="1279"/>
                      <a:pt x="3054" y="1279"/>
                    </a:cubicBezTo>
                    <a:cubicBezTo>
                      <a:pt x="1947" y="1279"/>
                      <a:pt x="886" y="2005"/>
                      <a:pt x="492" y="3157"/>
                    </a:cubicBezTo>
                    <a:cubicBezTo>
                      <a:pt x="1" y="4593"/>
                      <a:pt x="719" y="6143"/>
                      <a:pt x="2099" y="6616"/>
                    </a:cubicBezTo>
                    <a:cubicBezTo>
                      <a:pt x="2174" y="6653"/>
                      <a:pt x="2250" y="6672"/>
                      <a:pt x="2325" y="6691"/>
                    </a:cubicBezTo>
                    <a:cubicBezTo>
                      <a:pt x="2269" y="6805"/>
                      <a:pt x="2212" y="6918"/>
                      <a:pt x="2174" y="7012"/>
                    </a:cubicBezTo>
                    <a:cubicBezTo>
                      <a:pt x="1456" y="8411"/>
                      <a:pt x="2363" y="8732"/>
                      <a:pt x="2363" y="8732"/>
                    </a:cubicBezTo>
                    <a:cubicBezTo>
                      <a:pt x="2363" y="8732"/>
                      <a:pt x="6333" y="10093"/>
                      <a:pt x="7391" y="10471"/>
                    </a:cubicBezTo>
                    <a:cubicBezTo>
                      <a:pt x="7521" y="10514"/>
                      <a:pt x="7639" y="10532"/>
                      <a:pt x="7747" y="10532"/>
                    </a:cubicBezTo>
                    <a:cubicBezTo>
                      <a:pt x="8407" y="10532"/>
                      <a:pt x="8665" y="9832"/>
                      <a:pt x="8714" y="9621"/>
                    </a:cubicBezTo>
                    <a:cubicBezTo>
                      <a:pt x="8733" y="9583"/>
                      <a:pt x="8733" y="9564"/>
                      <a:pt x="8733" y="9564"/>
                    </a:cubicBezTo>
                    <a:lnTo>
                      <a:pt x="11115" y="2212"/>
                    </a:lnTo>
                    <a:lnTo>
                      <a:pt x="5085" y="0"/>
                    </a:lnTo>
                    <a:close/>
                  </a:path>
                </a:pathLst>
              </a:custGeom>
              <a:solidFill>
                <a:srgbClr val="F9EB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7" name="Google Shape;4337;p43"/>
              <p:cNvSpPr/>
              <p:nvPr/>
            </p:nvSpPr>
            <p:spPr>
              <a:xfrm>
                <a:off x="2412225" y="2376675"/>
                <a:ext cx="195200" cy="184650"/>
              </a:xfrm>
              <a:custGeom>
                <a:rect b="b" l="l" r="r" t="t"/>
                <a:pathLst>
                  <a:path extrusionOk="0" h="7386" w="7808">
                    <a:moveTo>
                      <a:pt x="2534" y="1"/>
                    </a:moveTo>
                    <a:cubicBezTo>
                      <a:pt x="2231" y="757"/>
                      <a:pt x="1645" y="2193"/>
                      <a:pt x="1135" y="3327"/>
                    </a:cubicBezTo>
                    <a:cubicBezTo>
                      <a:pt x="908" y="3837"/>
                      <a:pt x="700" y="4272"/>
                      <a:pt x="549" y="4575"/>
                    </a:cubicBezTo>
                    <a:cubicBezTo>
                      <a:pt x="1" y="5576"/>
                      <a:pt x="795" y="5841"/>
                      <a:pt x="795" y="5841"/>
                    </a:cubicBezTo>
                    <a:cubicBezTo>
                      <a:pt x="795" y="5841"/>
                      <a:pt x="4178" y="7013"/>
                      <a:pt x="5085" y="7315"/>
                    </a:cubicBezTo>
                    <a:cubicBezTo>
                      <a:pt x="5220" y="7364"/>
                      <a:pt x="5339" y="7385"/>
                      <a:pt x="5444" y="7385"/>
                    </a:cubicBezTo>
                    <a:cubicBezTo>
                      <a:pt x="5825" y="7385"/>
                      <a:pt x="6021" y="7111"/>
                      <a:pt x="6125" y="6918"/>
                    </a:cubicBezTo>
                    <a:cubicBezTo>
                      <a:pt x="6163" y="6805"/>
                      <a:pt x="6182" y="6710"/>
                      <a:pt x="6182" y="6710"/>
                    </a:cubicBezTo>
                    <a:lnTo>
                      <a:pt x="7561" y="2382"/>
                    </a:lnTo>
                    <a:lnTo>
                      <a:pt x="7807" y="1645"/>
                    </a:lnTo>
                    <a:cubicBezTo>
                      <a:pt x="6012" y="1116"/>
                      <a:pt x="4273" y="605"/>
                      <a:pt x="2534" y="1"/>
                    </a:cubicBezTo>
                    <a:close/>
                  </a:path>
                </a:pathLst>
              </a:custGeom>
              <a:solidFill>
                <a:srgbClr val="F0C4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8" name="Google Shape;4338;p43"/>
              <p:cNvSpPr/>
              <p:nvPr/>
            </p:nvSpPr>
            <p:spPr>
              <a:xfrm>
                <a:off x="2475550" y="2334625"/>
                <a:ext cx="142725" cy="83175"/>
              </a:xfrm>
              <a:custGeom>
                <a:rect b="b" l="l" r="r" t="t"/>
                <a:pathLst>
                  <a:path extrusionOk="0" h="3327" w="5709">
                    <a:moveTo>
                      <a:pt x="606" y="0"/>
                    </a:moveTo>
                    <a:lnTo>
                      <a:pt x="190" y="1210"/>
                    </a:lnTo>
                    <a:cubicBezTo>
                      <a:pt x="190" y="1210"/>
                      <a:pt x="114" y="1399"/>
                      <a:pt x="1" y="1683"/>
                    </a:cubicBezTo>
                    <a:cubicBezTo>
                      <a:pt x="1740" y="2287"/>
                      <a:pt x="3479" y="2798"/>
                      <a:pt x="5274" y="3327"/>
                    </a:cubicBezTo>
                    <a:lnTo>
                      <a:pt x="5350" y="3081"/>
                    </a:lnTo>
                    <a:lnTo>
                      <a:pt x="5652" y="2136"/>
                    </a:lnTo>
                    <a:lnTo>
                      <a:pt x="5709" y="2042"/>
                    </a:lnTo>
                    <a:lnTo>
                      <a:pt x="606" y="0"/>
                    </a:ln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9" name="Google Shape;4339;p43"/>
              <p:cNvSpPr/>
              <p:nvPr/>
            </p:nvSpPr>
            <p:spPr>
              <a:xfrm>
                <a:off x="2518550" y="2380925"/>
                <a:ext cx="73750" cy="179125"/>
              </a:xfrm>
              <a:custGeom>
                <a:rect b="b" l="l" r="r" t="t"/>
                <a:pathLst>
                  <a:path extrusionOk="0" h="7165" w="2950">
                    <a:moveTo>
                      <a:pt x="2515" y="1"/>
                    </a:moveTo>
                    <a:lnTo>
                      <a:pt x="1" y="7013"/>
                    </a:lnTo>
                    <a:lnTo>
                      <a:pt x="454" y="7164"/>
                    </a:lnTo>
                    <a:lnTo>
                      <a:pt x="2949" y="171"/>
                    </a:lnTo>
                    <a:lnTo>
                      <a:pt x="2515" y="1"/>
                    </a:lnTo>
                    <a:close/>
                  </a:path>
                </a:pathLst>
              </a:custGeom>
              <a:solidFill>
                <a:srgbClr val="F9EB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0" name="Google Shape;4340;p43"/>
              <p:cNvSpPr/>
              <p:nvPr/>
            </p:nvSpPr>
            <p:spPr>
              <a:xfrm>
                <a:off x="2449100" y="2356350"/>
                <a:ext cx="73725" cy="178650"/>
              </a:xfrm>
              <a:custGeom>
                <a:rect b="b" l="l" r="r" t="t"/>
                <a:pathLst>
                  <a:path extrusionOk="0" h="7146" w="2949">
                    <a:moveTo>
                      <a:pt x="2514" y="1"/>
                    </a:moveTo>
                    <a:lnTo>
                      <a:pt x="0" y="6994"/>
                    </a:lnTo>
                    <a:lnTo>
                      <a:pt x="435" y="7145"/>
                    </a:lnTo>
                    <a:lnTo>
                      <a:pt x="2949" y="152"/>
                    </a:lnTo>
                    <a:lnTo>
                      <a:pt x="2514" y="1"/>
                    </a:lnTo>
                    <a:close/>
                  </a:path>
                </a:pathLst>
              </a:custGeom>
              <a:solidFill>
                <a:srgbClr val="F9EB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1" name="Google Shape;4341;p43"/>
              <p:cNvSpPr/>
              <p:nvPr/>
            </p:nvSpPr>
            <p:spPr>
              <a:xfrm>
                <a:off x="2469400" y="2288775"/>
                <a:ext cx="182900" cy="109350"/>
              </a:xfrm>
              <a:custGeom>
                <a:rect b="b" l="l" r="r" t="t"/>
                <a:pathLst>
                  <a:path extrusionOk="0" h="4374" w="7316">
                    <a:moveTo>
                      <a:pt x="568" y="1"/>
                    </a:moveTo>
                    <a:cubicBezTo>
                      <a:pt x="455" y="95"/>
                      <a:pt x="379" y="209"/>
                      <a:pt x="322" y="360"/>
                    </a:cubicBezTo>
                    <a:cubicBezTo>
                      <a:pt x="266" y="511"/>
                      <a:pt x="266" y="681"/>
                      <a:pt x="303" y="833"/>
                    </a:cubicBezTo>
                    <a:cubicBezTo>
                      <a:pt x="247" y="889"/>
                      <a:pt x="228" y="965"/>
                      <a:pt x="190" y="1040"/>
                    </a:cubicBezTo>
                    <a:cubicBezTo>
                      <a:pt x="1" y="1589"/>
                      <a:pt x="303" y="2175"/>
                      <a:pt x="833" y="2364"/>
                    </a:cubicBezTo>
                    <a:cubicBezTo>
                      <a:pt x="870" y="2364"/>
                      <a:pt x="889" y="2382"/>
                      <a:pt x="908" y="2382"/>
                    </a:cubicBezTo>
                    <a:cubicBezTo>
                      <a:pt x="776" y="2817"/>
                      <a:pt x="1003" y="3290"/>
                      <a:pt x="1437" y="3441"/>
                    </a:cubicBezTo>
                    <a:cubicBezTo>
                      <a:pt x="1524" y="3471"/>
                      <a:pt x="1611" y="3485"/>
                      <a:pt x="1697" y="3485"/>
                    </a:cubicBezTo>
                    <a:cubicBezTo>
                      <a:pt x="1932" y="3485"/>
                      <a:pt x="2155" y="3380"/>
                      <a:pt x="2307" y="3214"/>
                    </a:cubicBezTo>
                    <a:cubicBezTo>
                      <a:pt x="2364" y="3252"/>
                      <a:pt x="2420" y="3271"/>
                      <a:pt x="2477" y="3290"/>
                    </a:cubicBezTo>
                    <a:cubicBezTo>
                      <a:pt x="2590" y="3327"/>
                      <a:pt x="2703" y="3345"/>
                      <a:pt x="2814" y="3345"/>
                    </a:cubicBezTo>
                    <a:cubicBezTo>
                      <a:pt x="3091" y="3345"/>
                      <a:pt x="3352" y="3233"/>
                      <a:pt x="3554" y="3044"/>
                    </a:cubicBezTo>
                    <a:cubicBezTo>
                      <a:pt x="3611" y="3422"/>
                      <a:pt x="3857" y="3743"/>
                      <a:pt x="4235" y="3876"/>
                    </a:cubicBezTo>
                    <a:cubicBezTo>
                      <a:pt x="4344" y="3912"/>
                      <a:pt x="4455" y="3929"/>
                      <a:pt x="4564" y="3929"/>
                    </a:cubicBezTo>
                    <a:cubicBezTo>
                      <a:pt x="4796" y="3929"/>
                      <a:pt x="5019" y="3853"/>
                      <a:pt x="5199" y="3724"/>
                    </a:cubicBezTo>
                    <a:cubicBezTo>
                      <a:pt x="5312" y="3989"/>
                      <a:pt x="5539" y="4216"/>
                      <a:pt x="5841" y="4310"/>
                    </a:cubicBezTo>
                    <a:cubicBezTo>
                      <a:pt x="5963" y="4353"/>
                      <a:pt x="6087" y="4374"/>
                      <a:pt x="6208" y="4374"/>
                    </a:cubicBezTo>
                    <a:cubicBezTo>
                      <a:pt x="6674" y="4374"/>
                      <a:pt x="7109" y="4076"/>
                      <a:pt x="7259" y="3611"/>
                    </a:cubicBezTo>
                    <a:cubicBezTo>
                      <a:pt x="7297" y="3535"/>
                      <a:pt x="7316" y="3479"/>
                      <a:pt x="7316" y="3403"/>
                    </a:cubicBezTo>
                    <a:lnTo>
                      <a:pt x="7316" y="3403"/>
                    </a:lnTo>
                    <a:cubicBezTo>
                      <a:pt x="7112" y="3620"/>
                      <a:pt x="6821" y="3749"/>
                      <a:pt x="6513" y="3749"/>
                    </a:cubicBezTo>
                    <a:cubicBezTo>
                      <a:pt x="6391" y="3749"/>
                      <a:pt x="6267" y="3729"/>
                      <a:pt x="6144" y="3687"/>
                    </a:cubicBezTo>
                    <a:cubicBezTo>
                      <a:pt x="5841" y="3592"/>
                      <a:pt x="5615" y="3365"/>
                      <a:pt x="5482" y="3101"/>
                    </a:cubicBezTo>
                    <a:cubicBezTo>
                      <a:pt x="5303" y="3229"/>
                      <a:pt x="5079" y="3305"/>
                      <a:pt x="4854" y="3305"/>
                    </a:cubicBezTo>
                    <a:cubicBezTo>
                      <a:pt x="4747" y="3305"/>
                      <a:pt x="4640" y="3288"/>
                      <a:pt x="4537" y="3252"/>
                    </a:cubicBezTo>
                    <a:cubicBezTo>
                      <a:pt x="4159" y="3120"/>
                      <a:pt x="3895" y="2798"/>
                      <a:pt x="3838" y="2420"/>
                    </a:cubicBezTo>
                    <a:cubicBezTo>
                      <a:pt x="3652" y="2619"/>
                      <a:pt x="3393" y="2725"/>
                      <a:pt x="3124" y="2725"/>
                    </a:cubicBezTo>
                    <a:cubicBezTo>
                      <a:pt x="3009" y="2725"/>
                      <a:pt x="2893" y="2706"/>
                      <a:pt x="2779" y="2666"/>
                    </a:cubicBezTo>
                    <a:cubicBezTo>
                      <a:pt x="2723" y="2647"/>
                      <a:pt x="2666" y="2628"/>
                      <a:pt x="2609" y="2590"/>
                    </a:cubicBezTo>
                    <a:cubicBezTo>
                      <a:pt x="2460" y="2766"/>
                      <a:pt x="2234" y="2865"/>
                      <a:pt x="1999" y="2865"/>
                    </a:cubicBezTo>
                    <a:cubicBezTo>
                      <a:pt x="1906" y="2865"/>
                      <a:pt x="1812" y="2849"/>
                      <a:pt x="1721" y="2817"/>
                    </a:cubicBezTo>
                    <a:cubicBezTo>
                      <a:pt x="1286" y="2666"/>
                      <a:pt x="1059" y="2193"/>
                      <a:pt x="1211" y="1759"/>
                    </a:cubicBezTo>
                    <a:cubicBezTo>
                      <a:pt x="1173" y="1759"/>
                      <a:pt x="1154" y="1759"/>
                      <a:pt x="1135" y="1740"/>
                    </a:cubicBezTo>
                    <a:cubicBezTo>
                      <a:pt x="587" y="1551"/>
                      <a:pt x="303" y="965"/>
                      <a:pt x="492" y="417"/>
                    </a:cubicBezTo>
                    <a:cubicBezTo>
                      <a:pt x="511" y="341"/>
                      <a:pt x="549" y="266"/>
                      <a:pt x="587" y="209"/>
                    </a:cubicBezTo>
                    <a:cubicBezTo>
                      <a:pt x="568" y="133"/>
                      <a:pt x="568" y="77"/>
                      <a:pt x="568" y="1"/>
                    </a:cubicBezTo>
                    <a:close/>
                  </a:path>
                </a:pathLst>
              </a:custGeom>
              <a:solidFill>
                <a:srgbClr val="F2F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2" name="Google Shape;4342;p43"/>
              <p:cNvSpPr/>
              <p:nvPr/>
            </p:nvSpPr>
            <p:spPr>
              <a:xfrm>
                <a:off x="2476975" y="2271550"/>
                <a:ext cx="177225" cy="110975"/>
              </a:xfrm>
              <a:custGeom>
                <a:rect b="b" l="l" r="r" t="t"/>
                <a:pathLst>
                  <a:path extrusionOk="0" h="4439" w="7089">
                    <a:moveTo>
                      <a:pt x="2976" y="0"/>
                    </a:moveTo>
                    <a:cubicBezTo>
                      <a:pt x="2632" y="0"/>
                      <a:pt x="2312" y="214"/>
                      <a:pt x="2193" y="558"/>
                    </a:cubicBezTo>
                    <a:lnTo>
                      <a:pt x="2193" y="576"/>
                    </a:lnTo>
                    <a:cubicBezTo>
                      <a:pt x="2108" y="554"/>
                      <a:pt x="2022" y="543"/>
                      <a:pt x="1937" y="543"/>
                    </a:cubicBezTo>
                    <a:cubicBezTo>
                      <a:pt x="1736" y="543"/>
                      <a:pt x="1539" y="603"/>
                      <a:pt x="1380" y="709"/>
                    </a:cubicBezTo>
                    <a:cubicBezTo>
                      <a:pt x="1286" y="633"/>
                      <a:pt x="1191" y="576"/>
                      <a:pt x="1078" y="539"/>
                    </a:cubicBezTo>
                    <a:cubicBezTo>
                      <a:pt x="987" y="502"/>
                      <a:pt x="894" y="485"/>
                      <a:pt x="802" y="485"/>
                    </a:cubicBezTo>
                    <a:cubicBezTo>
                      <a:pt x="608" y="485"/>
                      <a:pt x="419" y="561"/>
                      <a:pt x="265" y="690"/>
                    </a:cubicBezTo>
                    <a:cubicBezTo>
                      <a:pt x="265" y="766"/>
                      <a:pt x="265" y="822"/>
                      <a:pt x="284" y="898"/>
                    </a:cubicBezTo>
                    <a:cubicBezTo>
                      <a:pt x="246" y="955"/>
                      <a:pt x="208" y="1030"/>
                      <a:pt x="189" y="1106"/>
                    </a:cubicBezTo>
                    <a:cubicBezTo>
                      <a:pt x="0" y="1654"/>
                      <a:pt x="284" y="2240"/>
                      <a:pt x="832" y="2429"/>
                    </a:cubicBezTo>
                    <a:cubicBezTo>
                      <a:pt x="851" y="2448"/>
                      <a:pt x="870" y="2448"/>
                      <a:pt x="908" y="2448"/>
                    </a:cubicBezTo>
                    <a:cubicBezTo>
                      <a:pt x="756" y="2882"/>
                      <a:pt x="983" y="3355"/>
                      <a:pt x="1418" y="3506"/>
                    </a:cubicBezTo>
                    <a:cubicBezTo>
                      <a:pt x="1509" y="3538"/>
                      <a:pt x="1603" y="3554"/>
                      <a:pt x="1696" y="3554"/>
                    </a:cubicBezTo>
                    <a:cubicBezTo>
                      <a:pt x="1931" y="3554"/>
                      <a:pt x="2157" y="3455"/>
                      <a:pt x="2306" y="3279"/>
                    </a:cubicBezTo>
                    <a:cubicBezTo>
                      <a:pt x="2363" y="3317"/>
                      <a:pt x="2420" y="3336"/>
                      <a:pt x="2476" y="3355"/>
                    </a:cubicBezTo>
                    <a:cubicBezTo>
                      <a:pt x="2590" y="3395"/>
                      <a:pt x="2706" y="3414"/>
                      <a:pt x="2821" y="3414"/>
                    </a:cubicBezTo>
                    <a:cubicBezTo>
                      <a:pt x="3090" y="3414"/>
                      <a:pt x="3349" y="3308"/>
                      <a:pt x="3535" y="3109"/>
                    </a:cubicBezTo>
                    <a:cubicBezTo>
                      <a:pt x="3592" y="3487"/>
                      <a:pt x="3856" y="3809"/>
                      <a:pt x="4234" y="3941"/>
                    </a:cubicBezTo>
                    <a:cubicBezTo>
                      <a:pt x="4337" y="3977"/>
                      <a:pt x="4444" y="3994"/>
                      <a:pt x="4551" y="3994"/>
                    </a:cubicBezTo>
                    <a:cubicBezTo>
                      <a:pt x="4776" y="3994"/>
                      <a:pt x="5000" y="3918"/>
                      <a:pt x="5179" y="3790"/>
                    </a:cubicBezTo>
                    <a:cubicBezTo>
                      <a:pt x="5312" y="4054"/>
                      <a:pt x="5538" y="4281"/>
                      <a:pt x="5841" y="4376"/>
                    </a:cubicBezTo>
                    <a:cubicBezTo>
                      <a:pt x="5964" y="4418"/>
                      <a:pt x="6088" y="4438"/>
                      <a:pt x="6210" y="4438"/>
                    </a:cubicBezTo>
                    <a:cubicBezTo>
                      <a:pt x="6518" y="4438"/>
                      <a:pt x="6809" y="4309"/>
                      <a:pt x="7013" y="4092"/>
                    </a:cubicBezTo>
                    <a:cubicBezTo>
                      <a:pt x="7088" y="3563"/>
                      <a:pt x="6786" y="3053"/>
                      <a:pt x="6276" y="2882"/>
                    </a:cubicBezTo>
                    <a:cubicBezTo>
                      <a:pt x="6238" y="2864"/>
                      <a:pt x="6200" y="2864"/>
                      <a:pt x="6162" y="2845"/>
                    </a:cubicBezTo>
                    <a:cubicBezTo>
                      <a:pt x="6181" y="2807"/>
                      <a:pt x="6219" y="2769"/>
                      <a:pt x="6219" y="2712"/>
                    </a:cubicBezTo>
                    <a:cubicBezTo>
                      <a:pt x="6408" y="2183"/>
                      <a:pt x="6124" y="1578"/>
                      <a:pt x="5576" y="1408"/>
                    </a:cubicBezTo>
                    <a:cubicBezTo>
                      <a:pt x="5461" y="1366"/>
                      <a:pt x="5343" y="1346"/>
                      <a:pt x="5227" y="1346"/>
                    </a:cubicBezTo>
                    <a:cubicBezTo>
                      <a:pt x="4924" y="1346"/>
                      <a:pt x="4634" y="1483"/>
                      <a:pt x="4442" y="1729"/>
                    </a:cubicBezTo>
                    <a:cubicBezTo>
                      <a:pt x="4348" y="1446"/>
                      <a:pt x="4121" y="1219"/>
                      <a:pt x="3818" y="1106"/>
                    </a:cubicBezTo>
                    <a:cubicBezTo>
                      <a:pt x="3800" y="1106"/>
                      <a:pt x="3781" y="1106"/>
                      <a:pt x="3781" y="1087"/>
                    </a:cubicBezTo>
                    <a:cubicBezTo>
                      <a:pt x="3932" y="652"/>
                      <a:pt x="3686" y="180"/>
                      <a:pt x="3251" y="47"/>
                    </a:cubicBezTo>
                    <a:cubicBezTo>
                      <a:pt x="3160" y="16"/>
                      <a:pt x="3067" y="0"/>
                      <a:pt x="297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3" name="Google Shape;4343;p43"/>
              <p:cNvSpPr/>
              <p:nvPr/>
            </p:nvSpPr>
            <p:spPr>
              <a:xfrm>
                <a:off x="2526600" y="2421750"/>
                <a:ext cx="11350" cy="10050"/>
              </a:xfrm>
              <a:custGeom>
                <a:rect b="b" l="l" r="r" t="t"/>
                <a:pathLst>
                  <a:path extrusionOk="0" h="402" w="454">
                    <a:moveTo>
                      <a:pt x="223" y="0"/>
                    </a:moveTo>
                    <a:cubicBezTo>
                      <a:pt x="145" y="0"/>
                      <a:pt x="68" y="55"/>
                      <a:pt x="38" y="144"/>
                    </a:cubicBezTo>
                    <a:cubicBezTo>
                      <a:pt x="0" y="239"/>
                      <a:pt x="57" y="352"/>
                      <a:pt x="151" y="390"/>
                    </a:cubicBezTo>
                    <a:cubicBezTo>
                      <a:pt x="175" y="398"/>
                      <a:pt x="199" y="402"/>
                      <a:pt x="222" y="402"/>
                    </a:cubicBezTo>
                    <a:cubicBezTo>
                      <a:pt x="309" y="402"/>
                      <a:pt x="386" y="347"/>
                      <a:pt x="416" y="258"/>
                    </a:cubicBezTo>
                    <a:cubicBezTo>
                      <a:pt x="454" y="163"/>
                      <a:pt x="397" y="50"/>
                      <a:pt x="284" y="12"/>
                    </a:cubicBezTo>
                    <a:cubicBezTo>
                      <a:pt x="264" y="4"/>
                      <a:pt x="243" y="0"/>
                      <a:pt x="223" y="0"/>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4" name="Google Shape;4344;p43"/>
              <p:cNvSpPr/>
              <p:nvPr/>
            </p:nvSpPr>
            <p:spPr>
              <a:xfrm>
                <a:off x="2472725" y="2381700"/>
                <a:ext cx="19400" cy="16675"/>
              </a:xfrm>
              <a:custGeom>
                <a:rect b="b" l="l" r="r" t="t"/>
                <a:pathLst>
                  <a:path extrusionOk="0" h="667" w="776">
                    <a:moveTo>
                      <a:pt x="371" y="0"/>
                    </a:moveTo>
                    <a:cubicBezTo>
                      <a:pt x="240" y="0"/>
                      <a:pt x="119" y="90"/>
                      <a:pt x="76" y="234"/>
                    </a:cubicBezTo>
                    <a:cubicBezTo>
                      <a:pt x="0" y="404"/>
                      <a:pt x="95" y="593"/>
                      <a:pt x="284" y="650"/>
                    </a:cubicBezTo>
                    <a:cubicBezTo>
                      <a:pt x="317" y="661"/>
                      <a:pt x="352" y="667"/>
                      <a:pt x="386" y="667"/>
                    </a:cubicBezTo>
                    <a:cubicBezTo>
                      <a:pt x="523" y="667"/>
                      <a:pt x="654" y="579"/>
                      <a:pt x="700" y="442"/>
                    </a:cubicBezTo>
                    <a:cubicBezTo>
                      <a:pt x="775" y="272"/>
                      <a:pt x="681" y="83"/>
                      <a:pt x="492" y="26"/>
                    </a:cubicBezTo>
                    <a:cubicBezTo>
                      <a:pt x="452" y="9"/>
                      <a:pt x="411" y="0"/>
                      <a:pt x="371" y="0"/>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5" name="Google Shape;4345;p43"/>
              <p:cNvSpPr/>
              <p:nvPr/>
            </p:nvSpPr>
            <p:spPr>
              <a:xfrm>
                <a:off x="2455225" y="2453700"/>
                <a:ext cx="14200" cy="12600"/>
              </a:xfrm>
              <a:custGeom>
                <a:rect b="b" l="l" r="r" t="t"/>
                <a:pathLst>
                  <a:path extrusionOk="0" h="504" w="568">
                    <a:moveTo>
                      <a:pt x="270" y="0"/>
                    </a:moveTo>
                    <a:cubicBezTo>
                      <a:pt x="171" y="0"/>
                      <a:pt x="82" y="69"/>
                      <a:pt x="39" y="171"/>
                    </a:cubicBezTo>
                    <a:cubicBezTo>
                      <a:pt x="1" y="303"/>
                      <a:pt x="58" y="454"/>
                      <a:pt x="190" y="492"/>
                    </a:cubicBezTo>
                    <a:cubicBezTo>
                      <a:pt x="221" y="500"/>
                      <a:pt x="251" y="503"/>
                      <a:pt x="280" y="503"/>
                    </a:cubicBezTo>
                    <a:cubicBezTo>
                      <a:pt x="392" y="503"/>
                      <a:pt x="485" y="446"/>
                      <a:pt x="530" y="341"/>
                    </a:cubicBezTo>
                    <a:cubicBezTo>
                      <a:pt x="568" y="208"/>
                      <a:pt x="492" y="57"/>
                      <a:pt x="360" y="19"/>
                    </a:cubicBezTo>
                    <a:cubicBezTo>
                      <a:pt x="330" y="6"/>
                      <a:pt x="299" y="0"/>
                      <a:pt x="270" y="0"/>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6" name="Google Shape;4346;p43"/>
              <p:cNvSpPr/>
              <p:nvPr/>
            </p:nvSpPr>
            <p:spPr>
              <a:xfrm>
                <a:off x="2475075" y="2501125"/>
                <a:ext cx="12800" cy="11675"/>
              </a:xfrm>
              <a:custGeom>
                <a:rect b="b" l="l" r="r" t="t"/>
                <a:pathLst>
                  <a:path extrusionOk="0" h="467" w="512">
                    <a:moveTo>
                      <a:pt x="261" y="1"/>
                    </a:moveTo>
                    <a:cubicBezTo>
                      <a:pt x="159" y="1"/>
                      <a:pt x="69" y="58"/>
                      <a:pt x="39" y="164"/>
                    </a:cubicBezTo>
                    <a:cubicBezTo>
                      <a:pt x="1" y="277"/>
                      <a:pt x="58" y="409"/>
                      <a:pt x="190" y="447"/>
                    </a:cubicBezTo>
                    <a:cubicBezTo>
                      <a:pt x="216" y="460"/>
                      <a:pt x="244" y="466"/>
                      <a:pt x="271" y="466"/>
                    </a:cubicBezTo>
                    <a:cubicBezTo>
                      <a:pt x="360" y="466"/>
                      <a:pt x="444" y="402"/>
                      <a:pt x="473" y="315"/>
                    </a:cubicBezTo>
                    <a:cubicBezTo>
                      <a:pt x="511" y="183"/>
                      <a:pt x="454" y="50"/>
                      <a:pt x="341" y="12"/>
                    </a:cubicBezTo>
                    <a:cubicBezTo>
                      <a:pt x="314" y="5"/>
                      <a:pt x="287" y="1"/>
                      <a:pt x="261" y="1"/>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7" name="Google Shape;4347;p43"/>
              <p:cNvSpPr/>
              <p:nvPr/>
            </p:nvSpPr>
            <p:spPr>
              <a:xfrm>
                <a:off x="2543125" y="2518425"/>
                <a:ext cx="12325" cy="10725"/>
              </a:xfrm>
              <a:custGeom>
                <a:rect b="b" l="l" r="r" t="t"/>
                <a:pathLst>
                  <a:path extrusionOk="0" h="429" w="493">
                    <a:moveTo>
                      <a:pt x="241" y="1"/>
                    </a:moveTo>
                    <a:cubicBezTo>
                      <a:pt x="152" y="1"/>
                      <a:pt x="67" y="65"/>
                      <a:pt x="38" y="152"/>
                    </a:cubicBezTo>
                    <a:cubicBezTo>
                      <a:pt x="1" y="266"/>
                      <a:pt x="57" y="379"/>
                      <a:pt x="171" y="417"/>
                    </a:cubicBezTo>
                    <a:cubicBezTo>
                      <a:pt x="194" y="425"/>
                      <a:pt x="219" y="428"/>
                      <a:pt x="243" y="428"/>
                    </a:cubicBezTo>
                    <a:cubicBezTo>
                      <a:pt x="335" y="428"/>
                      <a:pt x="424" y="374"/>
                      <a:pt x="454" y="284"/>
                    </a:cubicBezTo>
                    <a:cubicBezTo>
                      <a:pt x="492" y="171"/>
                      <a:pt x="435" y="58"/>
                      <a:pt x="322" y="20"/>
                    </a:cubicBezTo>
                    <a:cubicBezTo>
                      <a:pt x="295" y="7"/>
                      <a:pt x="268" y="1"/>
                      <a:pt x="241" y="1"/>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8" name="Google Shape;4348;p43"/>
              <p:cNvSpPr/>
              <p:nvPr/>
            </p:nvSpPr>
            <p:spPr>
              <a:xfrm>
                <a:off x="2572425" y="2417025"/>
                <a:ext cx="9950" cy="9125"/>
              </a:xfrm>
              <a:custGeom>
                <a:rect b="b" l="l" r="r" t="t"/>
                <a:pathLst>
                  <a:path extrusionOk="0" h="365" w="398">
                    <a:moveTo>
                      <a:pt x="186" y="0"/>
                    </a:moveTo>
                    <a:cubicBezTo>
                      <a:pt x="114" y="0"/>
                      <a:pt x="49" y="51"/>
                      <a:pt x="19" y="125"/>
                    </a:cubicBezTo>
                    <a:cubicBezTo>
                      <a:pt x="0" y="220"/>
                      <a:pt x="38" y="314"/>
                      <a:pt x="133" y="352"/>
                    </a:cubicBezTo>
                    <a:cubicBezTo>
                      <a:pt x="153" y="360"/>
                      <a:pt x="174" y="364"/>
                      <a:pt x="195" y="364"/>
                    </a:cubicBezTo>
                    <a:cubicBezTo>
                      <a:pt x="271" y="364"/>
                      <a:pt x="345" y="313"/>
                      <a:pt x="360" y="239"/>
                    </a:cubicBezTo>
                    <a:cubicBezTo>
                      <a:pt x="397" y="144"/>
                      <a:pt x="341" y="50"/>
                      <a:pt x="246" y="12"/>
                    </a:cubicBezTo>
                    <a:cubicBezTo>
                      <a:pt x="226" y="4"/>
                      <a:pt x="206" y="0"/>
                      <a:pt x="186" y="0"/>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9" name="Google Shape;4349;p43"/>
              <p:cNvSpPr/>
              <p:nvPr/>
            </p:nvSpPr>
            <p:spPr>
              <a:xfrm>
                <a:off x="2527525" y="2460850"/>
                <a:ext cx="19400" cy="16900"/>
              </a:xfrm>
              <a:custGeom>
                <a:rect b="b" l="l" r="r" t="t"/>
                <a:pathLst>
                  <a:path extrusionOk="0" h="676" w="776">
                    <a:moveTo>
                      <a:pt x="391" y="0"/>
                    </a:moveTo>
                    <a:cubicBezTo>
                      <a:pt x="253" y="0"/>
                      <a:pt x="122" y="88"/>
                      <a:pt x="76" y="225"/>
                    </a:cubicBezTo>
                    <a:cubicBezTo>
                      <a:pt x="1" y="414"/>
                      <a:pt x="95" y="603"/>
                      <a:pt x="284" y="659"/>
                    </a:cubicBezTo>
                    <a:cubicBezTo>
                      <a:pt x="318" y="671"/>
                      <a:pt x="352" y="676"/>
                      <a:pt x="386" y="676"/>
                    </a:cubicBezTo>
                    <a:cubicBezTo>
                      <a:pt x="524" y="676"/>
                      <a:pt x="655" y="588"/>
                      <a:pt x="700" y="452"/>
                    </a:cubicBezTo>
                    <a:cubicBezTo>
                      <a:pt x="776" y="281"/>
                      <a:pt x="681" y="92"/>
                      <a:pt x="492" y="17"/>
                    </a:cubicBezTo>
                    <a:cubicBezTo>
                      <a:pt x="459" y="6"/>
                      <a:pt x="424" y="0"/>
                      <a:pt x="391" y="0"/>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0" name="Google Shape;4350;p43"/>
              <p:cNvSpPr/>
              <p:nvPr/>
            </p:nvSpPr>
            <p:spPr>
              <a:xfrm>
                <a:off x="2508150" y="2363225"/>
                <a:ext cx="48225" cy="42525"/>
              </a:xfrm>
              <a:custGeom>
                <a:rect b="b" l="l" r="r" t="t"/>
                <a:pathLst>
                  <a:path extrusionOk="0" h="1701" w="1929">
                    <a:moveTo>
                      <a:pt x="972" y="0"/>
                    </a:moveTo>
                    <a:cubicBezTo>
                      <a:pt x="623" y="0"/>
                      <a:pt x="291" y="217"/>
                      <a:pt x="171" y="576"/>
                    </a:cubicBezTo>
                    <a:cubicBezTo>
                      <a:pt x="1" y="1011"/>
                      <a:pt x="247" y="1502"/>
                      <a:pt x="681" y="1654"/>
                    </a:cubicBezTo>
                    <a:cubicBezTo>
                      <a:pt x="776" y="1685"/>
                      <a:pt x="872" y="1700"/>
                      <a:pt x="967" y="1700"/>
                    </a:cubicBezTo>
                    <a:cubicBezTo>
                      <a:pt x="1325" y="1700"/>
                      <a:pt x="1658" y="1483"/>
                      <a:pt x="1778" y="1124"/>
                    </a:cubicBezTo>
                    <a:cubicBezTo>
                      <a:pt x="1929" y="690"/>
                      <a:pt x="1702" y="198"/>
                      <a:pt x="1248" y="47"/>
                    </a:cubicBezTo>
                    <a:cubicBezTo>
                      <a:pt x="1158" y="16"/>
                      <a:pt x="1064" y="0"/>
                      <a:pt x="972" y="0"/>
                    </a:cubicBezTo>
                    <a:close/>
                  </a:path>
                </a:pathLst>
              </a:custGeom>
              <a:solidFill>
                <a:srgbClr val="F2F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1" name="Google Shape;4351;p43"/>
              <p:cNvSpPr/>
              <p:nvPr/>
            </p:nvSpPr>
            <p:spPr>
              <a:xfrm>
                <a:off x="2489725" y="2416150"/>
                <a:ext cx="29800" cy="26475"/>
              </a:xfrm>
              <a:custGeom>
                <a:rect b="b" l="l" r="r" t="t"/>
                <a:pathLst>
                  <a:path extrusionOk="0" h="1059" w="1192">
                    <a:moveTo>
                      <a:pt x="594" y="0"/>
                    </a:moveTo>
                    <a:cubicBezTo>
                      <a:pt x="379" y="0"/>
                      <a:pt x="171" y="142"/>
                      <a:pt x="95" y="368"/>
                    </a:cubicBezTo>
                    <a:cubicBezTo>
                      <a:pt x="1" y="633"/>
                      <a:pt x="152" y="935"/>
                      <a:pt x="417" y="1030"/>
                    </a:cubicBezTo>
                    <a:cubicBezTo>
                      <a:pt x="474" y="1049"/>
                      <a:pt x="533" y="1058"/>
                      <a:pt x="590" y="1058"/>
                    </a:cubicBezTo>
                    <a:cubicBezTo>
                      <a:pt x="815" y="1058"/>
                      <a:pt x="1022" y="919"/>
                      <a:pt x="1097" y="709"/>
                    </a:cubicBezTo>
                    <a:cubicBezTo>
                      <a:pt x="1192" y="425"/>
                      <a:pt x="1040" y="123"/>
                      <a:pt x="757" y="28"/>
                    </a:cubicBezTo>
                    <a:cubicBezTo>
                      <a:pt x="703" y="9"/>
                      <a:pt x="649" y="0"/>
                      <a:pt x="594" y="0"/>
                    </a:cubicBezTo>
                    <a:close/>
                  </a:path>
                </a:pathLst>
              </a:custGeom>
              <a:solidFill>
                <a:srgbClr val="F2F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2" name="Google Shape;4352;p43"/>
              <p:cNvSpPr/>
              <p:nvPr/>
            </p:nvSpPr>
            <p:spPr>
              <a:xfrm>
                <a:off x="2540775" y="2361750"/>
                <a:ext cx="29300" cy="26050"/>
              </a:xfrm>
              <a:custGeom>
                <a:rect b="b" l="l" r="r" t="t"/>
                <a:pathLst>
                  <a:path extrusionOk="0" h="1042" w="1172">
                    <a:moveTo>
                      <a:pt x="582" y="0"/>
                    </a:moveTo>
                    <a:cubicBezTo>
                      <a:pt x="371" y="0"/>
                      <a:pt x="169" y="130"/>
                      <a:pt x="95" y="352"/>
                    </a:cubicBezTo>
                    <a:cubicBezTo>
                      <a:pt x="0" y="616"/>
                      <a:pt x="151" y="919"/>
                      <a:pt x="416" y="1013"/>
                    </a:cubicBezTo>
                    <a:cubicBezTo>
                      <a:pt x="474" y="1033"/>
                      <a:pt x="531" y="1042"/>
                      <a:pt x="587" y="1042"/>
                    </a:cubicBezTo>
                    <a:cubicBezTo>
                      <a:pt x="807" y="1042"/>
                      <a:pt x="1002" y="903"/>
                      <a:pt x="1077" y="692"/>
                    </a:cubicBezTo>
                    <a:cubicBezTo>
                      <a:pt x="1172" y="409"/>
                      <a:pt x="1040" y="125"/>
                      <a:pt x="756" y="30"/>
                    </a:cubicBezTo>
                    <a:cubicBezTo>
                      <a:pt x="699" y="10"/>
                      <a:pt x="640" y="0"/>
                      <a:pt x="582" y="0"/>
                    </a:cubicBezTo>
                    <a:close/>
                  </a:path>
                </a:pathLst>
              </a:custGeom>
              <a:solidFill>
                <a:srgbClr val="F2F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3" name="Google Shape;4353;p43"/>
              <p:cNvSpPr/>
              <p:nvPr/>
            </p:nvSpPr>
            <p:spPr>
              <a:xfrm>
                <a:off x="2297400" y="2322700"/>
                <a:ext cx="168250" cy="169250"/>
              </a:xfrm>
              <a:custGeom>
                <a:rect b="b" l="l" r="r" t="t"/>
                <a:pathLst>
                  <a:path extrusionOk="0" h="6770" w="6730">
                    <a:moveTo>
                      <a:pt x="5660" y="1"/>
                    </a:moveTo>
                    <a:cubicBezTo>
                      <a:pt x="5274" y="1"/>
                      <a:pt x="4743" y="108"/>
                      <a:pt x="4065" y="364"/>
                    </a:cubicBezTo>
                    <a:cubicBezTo>
                      <a:pt x="3929" y="243"/>
                      <a:pt x="3584" y="207"/>
                      <a:pt x="3219" y="207"/>
                    </a:cubicBezTo>
                    <a:cubicBezTo>
                      <a:pt x="2672" y="207"/>
                      <a:pt x="2080" y="288"/>
                      <a:pt x="2080" y="288"/>
                    </a:cubicBezTo>
                    <a:cubicBezTo>
                      <a:pt x="2080" y="288"/>
                      <a:pt x="889" y="1857"/>
                      <a:pt x="530" y="3691"/>
                    </a:cubicBezTo>
                    <a:lnTo>
                      <a:pt x="1" y="4333"/>
                    </a:lnTo>
                    <a:cubicBezTo>
                      <a:pt x="247" y="5165"/>
                      <a:pt x="1286" y="5618"/>
                      <a:pt x="2269" y="5864"/>
                    </a:cubicBezTo>
                    <a:cubicBezTo>
                      <a:pt x="2401" y="6204"/>
                      <a:pt x="2874" y="6545"/>
                      <a:pt x="3498" y="6696"/>
                    </a:cubicBezTo>
                    <a:cubicBezTo>
                      <a:pt x="3707" y="6746"/>
                      <a:pt x="3911" y="6769"/>
                      <a:pt x="4101" y="6769"/>
                    </a:cubicBezTo>
                    <a:cubicBezTo>
                      <a:pt x="4629" y="6769"/>
                      <a:pt x="5040" y="6586"/>
                      <a:pt x="5123" y="6280"/>
                    </a:cubicBezTo>
                    <a:cubicBezTo>
                      <a:pt x="5180" y="6015"/>
                      <a:pt x="5010" y="5732"/>
                      <a:pt x="4688" y="5505"/>
                    </a:cubicBezTo>
                    <a:lnTo>
                      <a:pt x="4688" y="5505"/>
                    </a:lnTo>
                    <a:cubicBezTo>
                      <a:pt x="4740" y="5508"/>
                      <a:pt x="4790" y="5510"/>
                      <a:pt x="4839" y="5510"/>
                    </a:cubicBezTo>
                    <a:cubicBezTo>
                      <a:pt x="5373" y="5510"/>
                      <a:pt x="5791" y="5325"/>
                      <a:pt x="5860" y="5014"/>
                    </a:cubicBezTo>
                    <a:cubicBezTo>
                      <a:pt x="5936" y="4730"/>
                      <a:pt x="5728" y="4428"/>
                      <a:pt x="5350" y="4182"/>
                    </a:cubicBezTo>
                    <a:lnTo>
                      <a:pt x="5350" y="4182"/>
                    </a:lnTo>
                    <a:cubicBezTo>
                      <a:pt x="5376" y="4183"/>
                      <a:pt x="5402" y="4183"/>
                      <a:pt x="5427" y="4183"/>
                    </a:cubicBezTo>
                    <a:cubicBezTo>
                      <a:pt x="5956" y="4183"/>
                      <a:pt x="6355" y="3997"/>
                      <a:pt x="6427" y="3691"/>
                    </a:cubicBezTo>
                    <a:cubicBezTo>
                      <a:pt x="6503" y="3407"/>
                      <a:pt x="6276" y="3086"/>
                      <a:pt x="5879" y="2840"/>
                    </a:cubicBezTo>
                    <a:lnTo>
                      <a:pt x="5898" y="2783"/>
                    </a:lnTo>
                    <a:cubicBezTo>
                      <a:pt x="6390" y="2670"/>
                      <a:pt x="6730" y="2386"/>
                      <a:pt x="6730" y="2046"/>
                    </a:cubicBezTo>
                    <a:cubicBezTo>
                      <a:pt x="6730" y="1706"/>
                      <a:pt x="6390" y="1422"/>
                      <a:pt x="5898" y="1309"/>
                    </a:cubicBezTo>
                    <a:cubicBezTo>
                      <a:pt x="6295" y="1044"/>
                      <a:pt x="6522" y="666"/>
                      <a:pt x="6427" y="364"/>
                    </a:cubicBezTo>
                    <a:cubicBezTo>
                      <a:pt x="6357" y="142"/>
                      <a:pt x="6103" y="1"/>
                      <a:pt x="5660" y="1"/>
                    </a:cubicBezTo>
                    <a:close/>
                  </a:path>
                </a:pathLst>
              </a:custGeom>
              <a:solidFill>
                <a:srgbClr val="F4AC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4" name="Google Shape;4354;p43"/>
              <p:cNvSpPr/>
              <p:nvPr/>
            </p:nvSpPr>
            <p:spPr>
              <a:xfrm>
                <a:off x="2288425" y="2313925"/>
                <a:ext cx="81300" cy="146025"/>
              </a:xfrm>
              <a:custGeom>
                <a:rect b="b" l="l" r="r" t="t"/>
                <a:pathLst>
                  <a:path extrusionOk="0" h="5841" w="3252">
                    <a:moveTo>
                      <a:pt x="2183" y="1"/>
                    </a:moveTo>
                    <a:cubicBezTo>
                      <a:pt x="2091" y="1"/>
                      <a:pt x="2006" y="56"/>
                      <a:pt x="1967" y="148"/>
                    </a:cubicBezTo>
                    <a:cubicBezTo>
                      <a:pt x="795" y="2511"/>
                      <a:pt x="209" y="4609"/>
                      <a:pt x="39" y="5327"/>
                    </a:cubicBezTo>
                    <a:cubicBezTo>
                      <a:pt x="1" y="5459"/>
                      <a:pt x="76" y="5610"/>
                      <a:pt x="228" y="5629"/>
                    </a:cubicBezTo>
                    <a:lnTo>
                      <a:pt x="1059" y="5837"/>
                    </a:lnTo>
                    <a:cubicBezTo>
                      <a:pt x="1073" y="5839"/>
                      <a:pt x="1086" y="5840"/>
                      <a:pt x="1100" y="5840"/>
                    </a:cubicBezTo>
                    <a:cubicBezTo>
                      <a:pt x="1221" y="5840"/>
                      <a:pt x="1345" y="5767"/>
                      <a:pt x="1362" y="5648"/>
                    </a:cubicBezTo>
                    <a:cubicBezTo>
                      <a:pt x="1551" y="4987"/>
                      <a:pt x="2118" y="2983"/>
                      <a:pt x="3195" y="772"/>
                    </a:cubicBezTo>
                    <a:cubicBezTo>
                      <a:pt x="3252" y="639"/>
                      <a:pt x="3214" y="488"/>
                      <a:pt x="3082" y="431"/>
                    </a:cubicBezTo>
                    <a:lnTo>
                      <a:pt x="2307" y="34"/>
                    </a:lnTo>
                    <a:cubicBezTo>
                      <a:pt x="2266" y="11"/>
                      <a:pt x="2224" y="1"/>
                      <a:pt x="2183"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355" name="Google Shape;4355;p43"/>
          <p:cNvSpPr txBox="1"/>
          <p:nvPr>
            <p:ph idx="1" type="subTitle"/>
          </p:nvPr>
        </p:nvSpPr>
        <p:spPr>
          <a:xfrm>
            <a:off x="3099875" y="3746650"/>
            <a:ext cx="3943500" cy="42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March 17th, 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F6E80">
            <a:alpha val="18300"/>
          </a:srgbClr>
        </a:solidFill>
      </p:bgPr>
    </p:bg>
    <p:spTree>
      <p:nvGrpSpPr>
        <p:cNvPr id="4359" name="Shape 4359"/>
        <p:cNvGrpSpPr/>
        <p:nvPr/>
      </p:nvGrpSpPr>
      <p:grpSpPr>
        <a:xfrm>
          <a:off x="0" y="0"/>
          <a:ext cx="0" cy="0"/>
          <a:chOff x="0" y="0"/>
          <a:chExt cx="0" cy="0"/>
        </a:xfrm>
      </p:grpSpPr>
      <p:grpSp>
        <p:nvGrpSpPr>
          <p:cNvPr id="4360" name="Google Shape;4360;p44"/>
          <p:cNvGrpSpPr/>
          <p:nvPr/>
        </p:nvGrpSpPr>
        <p:grpSpPr>
          <a:xfrm>
            <a:off x="7460594" y="172240"/>
            <a:ext cx="1061069" cy="1105039"/>
            <a:chOff x="7460594" y="172240"/>
            <a:chExt cx="1061069" cy="1105039"/>
          </a:xfrm>
        </p:grpSpPr>
        <p:grpSp>
          <p:nvGrpSpPr>
            <p:cNvPr id="4361" name="Google Shape;4361;p44"/>
            <p:cNvGrpSpPr/>
            <p:nvPr/>
          </p:nvGrpSpPr>
          <p:grpSpPr>
            <a:xfrm rot="899769">
              <a:off x="7564500" y="267043"/>
              <a:ext cx="853256" cy="915433"/>
              <a:chOff x="4586775" y="3554350"/>
              <a:chExt cx="1312625" cy="1408275"/>
            </a:xfrm>
          </p:grpSpPr>
          <p:sp>
            <p:nvSpPr>
              <p:cNvPr id="4362" name="Google Shape;4362;p44"/>
              <p:cNvSpPr/>
              <p:nvPr/>
            </p:nvSpPr>
            <p:spPr>
              <a:xfrm>
                <a:off x="4683525" y="3554350"/>
                <a:ext cx="1215875" cy="1303750"/>
              </a:xfrm>
              <a:custGeom>
                <a:rect b="b" l="l" r="r" t="t"/>
                <a:pathLst>
                  <a:path extrusionOk="0" h="52150" w="48635">
                    <a:moveTo>
                      <a:pt x="17808" y="0"/>
                    </a:moveTo>
                    <a:cubicBezTo>
                      <a:pt x="9232" y="0"/>
                      <a:pt x="4036" y="1747"/>
                      <a:pt x="4036" y="1747"/>
                    </a:cubicBezTo>
                    <a:lnTo>
                      <a:pt x="0" y="42343"/>
                    </a:lnTo>
                    <a:lnTo>
                      <a:pt x="40863" y="52150"/>
                    </a:lnTo>
                    <a:lnTo>
                      <a:pt x="48635" y="7151"/>
                    </a:lnTo>
                    <a:cubicBezTo>
                      <a:pt x="36441" y="1478"/>
                      <a:pt x="25695" y="0"/>
                      <a:pt x="178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3" name="Google Shape;4363;p44"/>
              <p:cNvSpPr/>
              <p:nvPr/>
            </p:nvSpPr>
            <p:spPr>
              <a:xfrm>
                <a:off x="4674350" y="4607425"/>
                <a:ext cx="1059100" cy="314900"/>
              </a:xfrm>
              <a:custGeom>
                <a:rect b="b" l="l" r="r" t="t"/>
                <a:pathLst>
                  <a:path extrusionOk="0" h="12596" w="42364">
                    <a:moveTo>
                      <a:pt x="7036" y="1"/>
                    </a:moveTo>
                    <a:cubicBezTo>
                      <a:pt x="4419" y="1"/>
                      <a:pt x="2247" y="114"/>
                      <a:pt x="567" y="253"/>
                    </a:cubicBezTo>
                    <a:cubicBezTo>
                      <a:pt x="434" y="854"/>
                      <a:pt x="334" y="1488"/>
                      <a:pt x="234" y="2155"/>
                    </a:cubicBezTo>
                    <a:cubicBezTo>
                      <a:pt x="0" y="3956"/>
                      <a:pt x="0" y="5724"/>
                      <a:pt x="167" y="7425"/>
                    </a:cubicBezTo>
                    <a:lnTo>
                      <a:pt x="40929" y="12595"/>
                    </a:lnTo>
                    <a:cubicBezTo>
                      <a:pt x="41530" y="10994"/>
                      <a:pt x="41963" y="9260"/>
                      <a:pt x="42197" y="7492"/>
                    </a:cubicBezTo>
                    <a:cubicBezTo>
                      <a:pt x="42297" y="6891"/>
                      <a:pt x="42330" y="6291"/>
                      <a:pt x="42364" y="5724"/>
                    </a:cubicBezTo>
                    <a:cubicBezTo>
                      <a:pt x="27315" y="1068"/>
                      <a:pt x="15076" y="1"/>
                      <a:pt x="703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4" name="Google Shape;4364;p44"/>
              <p:cNvSpPr/>
              <p:nvPr/>
            </p:nvSpPr>
            <p:spPr>
              <a:xfrm>
                <a:off x="4586775" y="4724175"/>
                <a:ext cx="1202550" cy="238450"/>
              </a:xfrm>
              <a:custGeom>
                <a:rect b="b" l="l" r="r" t="t"/>
                <a:pathLst>
                  <a:path extrusionOk="0" h="9538" w="48102">
                    <a:moveTo>
                      <a:pt x="1632" y="1"/>
                    </a:moveTo>
                    <a:cubicBezTo>
                      <a:pt x="1013" y="1"/>
                      <a:pt x="432" y="524"/>
                      <a:pt x="234" y="1287"/>
                    </a:cubicBezTo>
                    <a:cubicBezTo>
                      <a:pt x="1" y="2188"/>
                      <a:pt x="401" y="3122"/>
                      <a:pt x="1135" y="3389"/>
                    </a:cubicBezTo>
                    <a:cubicBezTo>
                      <a:pt x="1340" y="3448"/>
                      <a:pt x="20180" y="9537"/>
                      <a:pt x="39009" y="9537"/>
                    </a:cubicBezTo>
                    <a:cubicBezTo>
                      <a:pt x="41600" y="9537"/>
                      <a:pt x="44192" y="9422"/>
                      <a:pt x="46734" y="9160"/>
                    </a:cubicBezTo>
                    <a:cubicBezTo>
                      <a:pt x="47501" y="9060"/>
                      <a:pt x="48102" y="8259"/>
                      <a:pt x="48102" y="7292"/>
                    </a:cubicBezTo>
                    <a:cubicBezTo>
                      <a:pt x="48068" y="6458"/>
                      <a:pt x="47568" y="5824"/>
                      <a:pt x="46934" y="5757"/>
                    </a:cubicBezTo>
                    <a:cubicBezTo>
                      <a:pt x="46884" y="5741"/>
                      <a:pt x="46842" y="5732"/>
                      <a:pt x="46801" y="5732"/>
                    </a:cubicBezTo>
                    <a:cubicBezTo>
                      <a:pt x="46759" y="5732"/>
                      <a:pt x="46717" y="5741"/>
                      <a:pt x="46667" y="5757"/>
                    </a:cubicBezTo>
                    <a:cubicBezTo>
                      <a:pt x="44204" y="6009"/>
                      <a:pt x="41691" y="6120"/>
                      <a:pt x="39177" y="6120"/>
                    </a:cubicBezTo>
                    <a:cubicBezTo>
                      <a:pt x="20724" y="6120"/>
                      <a:pt x="2174" y="141"/>
                      <a:pt x="1969" y="53"/>
                    </a:cubicBezTo>
                    <a:cubicBezTo>
                      <a:pt x="1857" y="18"/>
                      <a:pt x="1744" y="1"/>
                      <a:pt x="163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5" name="Google Shape;4365;p44"/>
              <p:cNvSpPr/>
              <p:nvPr/>
            </p:nvSpPr>
            <p:spPr>
              <a:xfrm>
                <a:off x="4960375" y="4517175"/>
                <a:ext cx="492050" cy="388300"/>
              </a:xfrm>
              <a:custGeom>
                <a:rect b="b" l="l" r="r" t="t"/>
                <a:pathLst>
                  <a:path extrusionOk="0" h="15532" w="19682">
                    <a:moveTo>
                      <a:pt x="5334" y="2012"/>
                    </a:moveTo>
                    <a:cubicBezTo>
                      <a:pt x="5413" y="2012"/>
                      <a:pt x="5492" y="2018"/>
                      <a:pt x="5571" y="2029"/>
                    </a:cubicBezTo>
                    <a:lnTo>
                      <a:pt x="15445" y="3363"/>
                    </a:lnTo>
                    <a:cubicBezTo>
                      <a:pt x="16412" y="3496"/>
                      <a:pt x="17113" y="4397"/>
                      <a:pt x="16979" y="5364"/>
                    </a:cubicBezTo>
                    <a:lnTo>
                      <a:pt x="16079" y="11969"/>
                    </a:lnTo>
                    <a:cubicBezTo>
                      <a:pt x="15956" y="12857"/>
                      <a:pt x="15216" y="13520"/>
                      <a:pt x="14321" y="13520"/>
                    </a:cubicBezTo>
                    <a:cubicBezTo>
                      <a:pt x="14241" y="13520"/>
                      <a:pt x="14160" y="13515"/>
                      <a:pt x="14077" y="13504"/>
                    </a:cubicBezTo>
                    <a:lnTo>
                      <a:pt x="4237" y="12169"/>
                    </a:lnTo>
                    <a:cubicBezTo>
                      <a:pt x="3236" y="12036"/>
                      <a:pt x="2569" y="11135"/>
                      <a:pt x="2703" y="10168"/>
                    </a:cubicBezTo>
                    <a:lnTo>
                      <a:pt x="3570" y="3563"/>
                    </a:lnTo>
                    <a:cubicBezTo>
                      <a:pt x="3692" y="2675"/>
                      <a:pt x="4461" y="2012"/>
                      <a:pt x="5334" y="2012"/>
                    </a:cubicBezTo>
                    <a:close/>
                    <a:moveTo>
                      <a:pt x="3718" y="0"/>
                    </a:moveTo>
                    <a:cubicBezTo>
                      <a:pt x="2554" y="0"/>
                      <a:pt x="1520" y="882"/>
                      <a:pt x="1368" y="2095"/>
                    </a:cubicBezTo>
                    <a:lnTo>
                      <a:pt x="167" y="11002"/>
                    </a:lnTo>
                    <a:cubicBezTo>
                      <a:pt x="1" y="12336"/>
                      <a:pt x="935" y="13537"/>
                      <a:pt x="2236" y="13737"/>
                    </a:cubicBezTo>
                    <a:lnTo>
                      <a:pt x="15578" y="15505"/>
                    </a:lnTo>
                    <a:cubicBezTo>
                      <a:pt x="15700" y="15523"/>
                      <a:pt x="15820" y="15532"/>
                      <a:pt x="15938" y="15532"/>
                    </a:cubicBezTo>
                    <a:cubicBezTo>
                      <a:pt x="17123" y="15532"/>
                      <a:pt x="18132" y="14650"/>
                      <a:pt x="18314" y="13437"/>
                    </a:cubicBezTo>
                    <a:lnTo>
                      <a:pt x="19515" y="4530"/>
                    </a:lnTo>
                    <a:cubicBezTo>
                      <a:pt x="19681" y="3196"/>
                      <a:pt x="18747" y="1995"/>
                      <a:pt x="17446" y="1829"/>
                    </a:cubicBezTo>
                    <a:lnTo>
                      <a:pt x="4070" y="27"/>
                    </a:lnTo>
                    <a:cubicBezTo>
                      <a:pt x="3952" y="9"/>
                      <a:pt x="3834" y="0"/>
                      <a:pt x="371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66" name="Google Shape;4366;p44"/>
            <p:cNvGrpSpPr/>
            <p:nvPr/>
          </p:nvGrpSpPr>
          <p:grpSpPr>
            <a:xfrm rot="899769">
              <a:off x="7564500" y="267043"/>
              <a:ext cx="853256" cy="915433"/>
              <a:chOff x="4586775" y="3554350"/>
              <a:chExt cx="1312625" cy="1408275"/>
            </a:xfrm>
          </p:grpSpPr>
          <p:sp>
            <p:nvSpPr>
              <p:cNvPr id="4367" name="Google Shape;4367;p44"/>
              <p:cNvSpPr/>
              <p:nvPr/>
            </p:nvSpPr>
            <p:spPr>
              <a:xfrm>
                <a:off x="4683525" y="3554350"/>
                <a:ext cx="1215875" cy="1303750"/>
              </a:xfrm>
              <a:custGeom>
                <a:rect b="b" l="l" r="r" t="t"/>
                <a:pathLst>
                  <a:path extrusionOk="0" h="52150" w="48635">
                    <a:moveTo>
                      <a:pt x="17808" y="0"/>
                    </a:moveTo>
                    <a:cubicBezTo>
                      <a:pt x="9232" y="0"/>
                      <a:pt x="4036" y="1747"/>
                      <a:pt x="4036" y="1747"/>
                    </a:cubicBezTo>
                    <a:lnTo>
                      <a:pt x="0" y="42343"/>
                    </a:lnTo>
                    <a:lnTo>
                      <a:pt x="40863" y="52150"/>
                    </a:lnTo>
                    <a:lnTo>
                      <a:pt x="48635" y="7151"/>
                    </a:lnTo>
                    <a:cubicBezTo>
                      <a:pt x="36441" y="1478"/>
                      <a:pt x="25695" y="0"/>
                      <a:pt x="1780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8" name="Google Shape;4368;p44"/>
              <p:cNvSpPr/>
              <p:nvPr/>
            </p:nvSpPr>
            <p:spPr>
              <a:xfrm>
                <a:off x="4674350" y="4607425"/>
                <a:ext cx="1059100" cy="314900"/>
              </a:xfrm>
              <a:custGeom>
                <a:rect b="b" l="l" r="r" t="t"/>
                <a:pathLst>
                  <a:path extrusionOk="0" h="12596" w="42364">
                    <a:moveTo>
                      <a:pt x="7036" y="1"/>
                    </a:moveTo>
                    <a:cubicBezTo>
                      <a:pt x="4419" y="1"/>
                      <a:pt x="2247" y="114"/>
                      <a:pt x="567" y="253"/>
                    </a:cubicBezTo>
                    <a:cubicBezTo>
                      <a:pt x="434" y="854"/>
                      <a:pt x="334" y="1488"/>
                      <a:pt x="234" y="2155"/>
                    </a:cubicBezTo>
                    <a:cubicBezTo>
                      <a:pt x="0" y="3956"/>
                      <a:pt x="0" y="5724"/>
                      <a:pt x="167" y="7425"/>
                    </a:cubicBezTo>
                    <a:lnTo>
                      <a:pt x="40929" y="12595"/>
                    </a:lnTo>
                    <a:cubicBezTo>
                      <a:pt x="41530" y="10994"/>
                      <a:pt x="41963" y="9260"/>
                      <a:pt x="42197" y="7492"/>
                    </a:cubicBezTo>
                    <a:cubicBezTo>
                      <a:pt x="42297" y="6891"/>
                      <a:pt x="42330" y="6291"/>
                      <a:pt x="42364" y="5724"/>
                    </a:cubicBezTo>
                    <a:cubicBezTo>
                      <a:pt x="27315" y="1068"/>
                      <a:pt x="15076" y="1"/>
                      <a:pt x="70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9" name="Google Shape;4369;p44"/>
              <p:cNvSpPr/>
              <p:nvPr/>
            </p:nvSpPr>
            <p:spPr>
              <a:xfrm>
                <a:off x="4586775" y="4724175"/>
                <a:ext cx="1202550" cy="238450"/>
              </a:xfrm>
              <a:custGeom>
                <a:rect b="b" l="l" r="r" t="t"/>
                <a:pathLst>
                  <a:path extrusionOk="0" h="9538" w="48102">
                    <a:moveTo>
                      <a:pt x="1632" y="1"/>
                    </a:moveTo>
                    <a:cubicBezTo>
                      <a:pt x="1013" y="1"/>
                      <a:pt x="432" y="524"/>
                      <a:pt x="234" y="1287"/>
                    </a:cubicBezTo>
                    <a:cubicBezTo>
                      <a:pt x="1" y="2188"/>
                      <a:pt x="401" y="3122"/>
                      <a:pt x="1135" y="3389"/>
                    </a:cubicBezTo>
                    <a:cubicBezTo>
                      <a:pt x="1340" y="3448"/>
                      <a:pt x="20180" y="9537"/>
                      <a:pt x="39009" y="9537"/>
                    </a:cubicBezTo>
                    <a:cubicBezTo>
                      <a:pt x="41600" y="9537"/>
                      <a:pt x="44192" y="9422"/>
                      <a:pt x="46734" y="9160"/>
                    </a:cubicBezTo>
                    <a:cubicBezTo>
                      <a:pt x="47501" y="9060"/>
                      <a:pt x="48102" y="8259"/>
                      <a:pt x="48102" y="7292"/>
                    </a:cubicBezTo>
                    <a:cubicBezTo>
                      <a:pt x="48068" y="6458"/>
                      <a:pt x="47568" y="5824"/>
                      <a:pt x="46934" y="5757"/>
                    </a:cubicBezTo>
                    <a:cubicBezTo>
                      <a:pt x="46884" y="5741"/>
                      <a:pt x="46842" y="5732"/>
                      <a:pt x="46801" y="5732"/>
                    </a:cubicBezTo>
                    <a:cubicBezTo>
                      <a:pt x="46759" y="5732"/>
                      <a:pt x="46717" y="5741"/>
                      <a:pt x="46667" y="5757"/>
                    </a:cubicBezTo>
                    <a:cubicBezTo>
                      <a:pt x="44204" y="6009"/>
                      <a:pt x="41691" y="6120"/>
                      <a:pt x="39177" y="6120"/>
                    </a:cubicBezTo>
                    <a:cubicBezTo>
                      <a:pt x="20724" y="6120"/>
                      <a:pt x="2174" y="141"/>
                      <a:pt x="1969" y="53"/>
                    </a:cubicBezTo>
                    <a:cubicBezTo>
                      <a:pt x="1857" y="18"/>
                      <a:pt x="1744" y="1"/>
                      <a:pt x="16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0" name="Google Shape;4370;p44"/>
              <p:cNvSpPr/>
              <p:nvPr/>
            </p:nvSpPr>
            <p:spPr>
              <a:xfrm>
                <a:off x="4960375" y="4517175"/>
                <a:ext cx="492050" cy="388300"/>
              </a:xfrm>
              <a:custGeom>
                <a:rect b="b" l="l" r="r" t="t"/>
                <a:pathLst>
                  <a:path extrusionOk="0" h="15532" w="19682">
                    <a:moveTo>
                      <a:pt x="5334" y="2012"/>
                    </a:moveTo>
                    <a:cubicBezTo>
                      <a:pt x="5413" y="2012"/>
                      <a:pt x="5492" y="2018"/>
                      <a:pt x="5571" y="2029"/>
                    </a:cubicBezTo>
                    <a:lnTo>
                      <a:pt x="15445" y="3363"/>
                    </a:lnTo>
                    <a:cubicBezTo>
                      <a:pt x="16412" y="3496"/>
                      <a:pt x="17113" y="4397"/>
                      <a:pt x="16979" y="5364"/>
                    </a:cubicBezTo>
                    <a:lnTo>
                      <a:pt x="16079" y="11969"/>
                    </a:lnTo>
                    <a:cubicBezTo>
                      <a:pt x="15956" y="12857"/>
                      <a:pt x="15216" y="13520"/>
                      <a:pt x="14321" y="13520"/>
                    </a:cubicBezTo>
                    <a:cubicBezTo>
                      <a:pt x="14241" y="13520"/>
                      <a:pt x="14160" y="13515"/>
                      <a:pt x="14077" y="13504"/>
                    </a:cubicBezTo>
                    <a:lnTo>
                      <a:pt x="4237" y="12169"/>
                    </a:lnTo>
                    <a:cubicBezTo>
                      <a:pt x="3236" y="12036"/>
                      <a:pt x="2569" y="11135"/>
                      <a:pt x="2703" y="10168"/>
                    </a:cubicBezTo>
                    <a:lnTo>
                      <a:pt x="3570" y="3563"/>
                    </a:lnTo>
                    <a:cubicBezTo>
                      <a:pt x="3692" y="2675"/>
                      <a:pt x="4461" y="2012"/>
                      <a:pt x="5334" y="2012"/>
                    </a:cubicBezTo>
                    <a:close/>
                    <a:moveTo>
                      <a:pt x="3718" y="0"/>
                    </a:moveTo>
                    <a:cubicBezTo>
                      <a:pt x="2554" y="0"/>
                      <a:pt x="1520" y="882"/>
                      <a:pt x="1368" y="2095"/>
                    </a:cubicBezTo>
                    <a:lnTo>
                      <a:pt x="167" y="11002"/>
                    </a:lnTo>
                    <a:cubicBezTo>
                      <a:pt x="1" y="12336"/>
                      <a:pt x="935" y="13537"/>
                      <a:pt x="2236" y="13737"/>
                    </a:cubicBezTo>
                    <a:lnTo>
                      <a:pt x="15578" y="15505"/>
                    </a:lnTo>
                    <a:cubicBezTo>
                      <a:pt x="15700" y="15523"/>
                      <a:pt x="15820" y="15532"/>
                      <a:pt x="15938" y="15532"/>
                    </a:cubicBezTo>
                    <a:cubicBezTo>
                      <a:pt x="17123" y="15532"/>
                      <a:pt x="18132" y="14650"/>
                      <a:pt x="18314" y="13437"/>
                    </a:cubicBezTo>
                    <a:lnTo>
                      <a:pt x="19515" y="4530"/>
                    </a:lnTo>
                    <a:cubicBezTo>
                      <a:pt x="19681" y="3196"/>
                      <a:pt x="18747" y="1995"/>
                      <a:pt x="17446" y="1829"/>
                    </a:cubicBezTo>
                    <a:lnTo>
                      <a:pt x="4070" y="27"/>
                    </a:lnTo>
                    <a:cubicBezTo>
                      <a:pt x="3952" y="9"/>
                      <a:pt x="3834" y="0"/>
                      <a:pt x="371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4371" name="Google Shape;4371;p44"/>
          <p:cNvPicPr preferRelativeResize="0"/>
          <p:nvPr/>
        </p:nvPicPr>
        <p:blipFill>
          <a:blip r:embed="rId3">
            <a:alphaModFix/>
          </a:blip>
          <a:stretch>
            <a:fillRect/>
          </a:stretch>
        </p:blipFill>
        <p:spPr>
          <a:xfrm>
            <a:off x="2003525" y="1179802"/>
            <a:ext cx="5136950" cy="3963700"/>
          </a:xfrm>
          <a:prstGeom prst="rect">
            <a:avLst/>
          </a:prstGeom>
          <a:noFill/>
          <a:ln>
            <a:noFill/>
          </a:ln>
        </p:spPr>
      </p:pic>
      <p:pic>
        <p:nvPicPr>
          <p:cNvPr id="4372" name="Google Shape;4372;p44"/>
          <p:cNvPicPr preferRelativeResize="0"/>
          <p:nvPr/>
        </p:nvPicPr>
        <p:blipFill>
          <a:blip r:embed="rId4">
            <a:alphaModFix/>
          </a:blip>
          <a:stretch>
            <a:fillRect/>
          </a:stretch>
        </p:blipFill>
        <p:spPr>
          <a:xfrm>
            <a:off x="2884500" y="213825"/>
            <a:ext cx="3375006" cy="8750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6" name="Shape 4376"/>
        <p:cNvGrpSpPr/>
        <p:nvPr/>
      </p:nvGrpSpPr>
      <p:grpSpPr>
        <a:xfrm>
          <a:off x="0" y="0"/>
          <a:ext cx="0" cy="0"/>
          <a:chOff x="0" y="0"/>
          <a:chExt cx="0" cy="0"/>
        </a:xfrm>
      </p:grpSpPr>
      <p:grpSp>
        <p:nvGrpSpPr>
          <p:cNvPr id="4377" name="Google Shape;4377;p45"/>
          <p:cNvGrpSpPr/>
          <p:nvPr/>
        </p:nvGrpSpPr>
        <p:grpSpPr>
          <a:xfrm>
            <a:off x="-1927964" y="-968402"/>
            <a:ext cx="6064060" cy="5531491"/>
            <a:chOff x="-1927964" y="-968402"/>
            <a:chExt cx="6064060" cy="5531491"/>
          </a:xfrm>
        </p:grpSpPr>
        <p:grpSp>
          <p:nvGrpSpPr>
            <p:cNvPr id="4378" name="Google Shape;4378;p45"/>
            <p:cNvGrpSpPr/>
            <p:nvPr/>
          </p:nvGrpSpPr>
          <p:grpSpPr>
            <a:xfrm rot="-210023">
              <a:off x="1554271" y="2565101"/>
              <a:ext cx="1871386" cy="1848779"/>
              <a:chOff x="3235825" y="2341950"/>
              <a:chExt cx="1330125" cy="1314150"/>
            </a:xfrm>
          </p:grpSpPr>
          <p:sp>
            <p:nvSpPr>
              <p:cNvPr id="4379" name="Google Shape;4379;p45"/>
              <p:cNvSpPr/>
              <p:nvPr/>
            </p:nvSpPr>
            <p:spPr>
              <a:xfrm>
                <a:off x="3360075" y="3357000"/>
                <a:ext cx="312750" cy="225150"/>
              </a:xfrm>
              <a:custGeom>
                <a:rect b="b" l="l" r="r" t="t"/>
                <a:pathLst>
                  <a:path extrusionOk="0" h="9006" w="12510">
                    <a:moveTo>
                      <a:pt x="3870" y="1"/>
                    </a:moveTo>
                    <a:cubicBezTo>
                      <a:pt x="3870" y="1"/>
                      <a:pt x="0" y="8207"/>
                      <a:pt x="1702" y="8941"/>
                    </a:cubicBezTo>
                    <a:cubicBezTo>
                      <a:pt x="1802" y="8985"/>
                      <a:pt x="1926" y="9006"/>
                      <a:pt x="2072" y="9006"/>
                    </a:cubicBezTo>
                    <a:cubicBezTo>
                      <a:pt x="4452" y="9006"/>
                      <a:pt x="12509" y="3437"/>
                      <a:pt x="12509" y="3437"/>
                    </a:cubicBezTo>
                    <a:lnTo>
                      <a:pt x="3870"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0" name="Google Shape;4380;p45"/>
              <p:cNvSpPr/>
              <p:nvPr/>
            </p:nvSpPr>
            <p:spPr>
              <a:xfrm>
                <a:off x="4084750" y="3426225"/>
                <a:ext cx="289400" cy="229875"/>
              </a:xfrm>
              <a:custGeom>
                <a:rect b="b" l="l" r="r" t="t"/>
                <a:pathLst>
                  <a:path extrusionOk="0" h="9195" w="11576">
                    <a:moveTo>
                      <a:pt x="9074" y="1"/>
                    </a:moveTo>
                    <a:lnTo>
                      <a:pt x="1" y="2002"/>
                    </a:lnTo>
                    <a:cubicBezTo>
                      <a:pt x="1" y="2002"/>
                      <a:pt x="7476" y="9194"/>
                      <a:pt x="9595" y="9194"/>
                    </a:cubicBezTo>
                    <a:cubicBezTo>
                      <a:pt x="9660" y="9194"/>
                      <a:pt x="9720" y="9188"/>
                      <a:pt x="9774" y="9174"/>
                    </a:cubicBezTo>
                    <a:cubicBezTo>
                      <a:pt x="11576" y="8740"/>
                      <a:pt x="9074" y="1"/>
                      <a:pt x="90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1" name="Google Shape;4381;p45"/>
              <p:cNvSpPr/>
              <p:nvPr/>
            </p:nvSpPr>
            <p:spPr>
              <a:xfrm>
                <a:off x="3344225" y="2498350"/>
                <a:ext cx="1190050" cy="559575"/>
              </a:xfrm>
              <a:custGeom>
                <a:rect b="b" l="l" r="r" t="t"/>
                <a:pathLst>
                  <a:path extrusionOk="0" h="22383" w="47602">
                    <a:moveTo>
                      <a:pt x="22316" y="1"/>
                    </a:moveTo>
                    <a:cubicBezTo>
                      <a:pt x="12943" y="1"/>
                      <a:pt x="4586" y="4971"/>
                      <a:pt x="1" y="12531"/>
                    </a:cubicBezTo>
                    <a:cubicBezTo>
                      <a:pt x="4804" y="13065"/>
                      <a:pt x="9574" y="18702"/>
                      <a:pt x="13544" y="21504"/>
                    </a:cubicBezTo>
                    <a:cubicBezTo>
                      <a:pt x="14281" y="22126"/>
                      <a:pt x="15209" y="22383"/>
                      <a:pt x="16218" y="22383"/>
                    </a:cubicBezTo>
                    <a:cubicBezTo>
                      <a:pt x="16670" y="22383"/>
                      <a:pt x="17138" y="22331"/>
                      <a:pt x="17613" y="22238"/>
                    </a:cubicBezTo>
                    <a:cubicBezTo>
                      <a:pt x="23578" y="20913"/>
                      <a:pt x="28472" y="15456"/>
                      <a:pt x="34424" y="15456"/>
                    </a:cubicBezTo>
                    <a:cubicBezTo>
                      <a:pt x="35363" y="15456"/>
                      <a:pt x="36328" y="15591"/>
                      <a:pt x="37327" y="15900"/>
                    </a:cubicBezTo>
                    <a:cubicBezTo>
                      <a:pt x="40930" y="16801"/>
                      <a:pt x="44232" y="18069"/>
                      <a:pt x="47601" y="18369"/>
                    </a:cubicBezTo>
                    <a:cubicBezTo>
                      <a:pt x="44732" y="8228"/>
                      <a:pt x="35693" y="990"/>
                      <a:pt x="24485" y="89"/>
                    </a:cubicBezTo>
                    <a:cubicBezTo>
                      <a:pt x="23757" y="30"/>
                      <a:pt x="23033" y="1"/>
                      <a:pt x="2231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2" name="Google Shape;4382;p45"/>
              <p:cNvSpPr/>
              <p:nvPr/>
            </p:nvSpPr>
            <p:spPr>
              <a:xfrm>
                <a:off x="3235825" y="2999675"/>
                <a:ext cx="1322625" cy="576175"/>
              </a:xfrm>
              <a:custGeom>
                <a:rect b="b" l="l" r="r" t="t"/>
                <a:pathLst>
                  <a:path extrusionOk="0" h="23047" w="52905">
                    <a:moveTo>
                      <a:pt x="1578" y="1"/>
                    </a:moveTo>
                    <a:cubicBezTo>
                      <a:pt x="1386" y="1"/>
                      <a:pt x="1193" y="6"/>
                      <a:pt x="1001" y="17"/>
                    </a:cubicBezTo>
                    <a:cubicBezTo>
                      <a:pt x="967" y="351"/>
                      <a:pt x="934" y="684"/>
                      <a:pt x="901" y="1051"/>
                    </a:cubicBezTo>
                    <a:cubicBezTo>
                      <a:pt x="0" y="11959"/>
                      <a:pt x="10941" y="21766"/>
                      <a:pt x="25352" y="22933"/>
                    </a:cubicBezTo>
                    <a:cubicBezTo>
                      <a:pt x="26294" y="23010"/>
                      <a:pt x="27228" y="23047"/>
                      <a:pt x="28150" y="23047"/>
                    </a:cubicBezTo>
                    <a:cubicBezTo>
                      <a:pt x="40976" y="23047"/>
                      <a:pt x="51629" y="15855"/>
                      <a:pt x="52905" y="6021"/>
                    </a:cubicBezTo>
                    <a:cubicBezTo>
                      <a:pt x="50136" y="5288"/>
                      <a:pt x="47434" y="4220"/>
                      <a:pt x="44832" y="3386"/>
                    </a:cubicBezTo>
                    <a:cubicBezTo>
                      <a:pt x="43847" y="3166"/>
                      <a:pt x="42856" y="3068"/>
                      <a:pt x="41860" y="3068"/>
                    </a:cubicBezTo>
                    <a:cubicBezTo>
                      <a:pt x="40598" y="3068"/>
                      <a:pt x="39329" y="3225"/>
                      <a:pt x="38061" y="3486"/>
                    </a:cubicBezTo>
                    <a:cubicBezTo>
                      <a:pt x="32723" y="5513"/>
                      <a:pt x="28875" y="9786"/>
                      <a:pt x="23027" y="9786"/>
                    </a:cubicBezTo>
                    <a:cubicBezTo>
                      <a:pt x="22041" y="9786"/>
                      <a:pt x="20998" y="9665"/>
                      <a:pt x="19881" y="9390"/>
                    </a:cubicBezTo>
                    <a:cubicBezTo>
                      <a:pt x="13610" y="7589"/>
                      <a:pt x="10274" y="2185"/>
                      <a:pt x="4403" y="451"/>
                    </a:cubicBezTo>
                    <a:cubicBezTo>
                      <a:pt x="3539" y="144"/>
                      <a:pt x="2559" y="1"/>
                      <a:pt x="15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3" name="Google Shape;4383;p45"/>
              <p:cNvSpPr/>
              <p:nvPr/>
            </p:nvSpPr>
            <p:spPr>
              <a:xfrm>
                <a:off x="3260825" y="2811625"/>
                <a:ext cx="1305125" cy="432725"/>
              </a:xfrm>
              <a:custGeom>
                <a:rect b="b" l="l" r="r" t="t"/>
                <a:pathLst>
                  <a:path extrusionOk="0" h="17309" w="52205">
                    <a:moveTo>
                      <a:pt x="3337" y="0"/>
                    </a:moveTo>
                    <a:cubicBezTo>
                      <a:pt x="1602" y="2235"/>
                      <a:pt x="434" y="4770"/>
                      <a:pt x="1" y="7539"/>
                    </a:cubicBezTo>
                    <a:cubicBezTo>
                      <a:pt x="193" y="7528"/>
                      <a:pt x="386" y="7523"/>
                      <a:pt x="578" y="7523"/>
                    </a:cubicBezTo>
                    <a:cubicBezTo>
                      <a:pt x="1559" y="7523"/>
                      <a:pt x="2539" y="7666"/>
                      <a:pt x="3403" y="7973"/>
                    </a:cubicBezTo>
                    <a:cubicBezTo>
                      <a:pt x="9274" y="9707"/>
                      <a:pt x="12610" y="15111"/>
                      <a:pt x="18881" y="16912"/>
                    </a:cubicBezTo>
                    <a:cubicBezTo>
                      <a:pt x="19998" y="17187"/>
                      <a:pt x="21041" y="17308"/>
                      <a:pt x="22027" y="17308"/>
                    </a:cubicBezTo>
                    <a:cubicBezTo>
                      <a:pt x="27875" y="17308"/>
                      <a:pt x="31723" y="13035"/>
                      <a:pt x="37061" y="11008"/>
                    </a:cubicBezTo>
                    <a:cubicBezTo>
                      <a:pt x="38329" y="10747"/>
                      <a:pt x="39598" y="10590"/>
                      <a:pt x="40860" y="10590"/>
                    </a:cubicBezTo>
                    <a:cubicBezTo>
                      <a:pt x="41856" y="10590"/>
                      <a:pt x="42847" y="10688"/>
                      <a:pt x="43832" y="10908"/>
                    </a:cubicBezTo>
                    <a:cubicBezTo>
                      <a:pt x="46434" y="11742"/>
                      <a:pt x="49136" y="12810"/>
                      <a:pt x="51905" y="13543"/>
                    </a:cubicBezTo>
                    <a:cubicBezTo>
                      <a:pt x="51938" y="13310"/>
                      <a:pt x="51971" y="13043"/>
                      <a:pt x="52005" y="12776"/>
                    </a:cubicBezTo>
                    <a:cubicBezTo>
                      <a:pt x="52205" y="10374"/>
                      <a:pt x="51804" y="8039"/>
                      <a:pt x="50971" y="5805"/>
                    </a:cubicBezTo>
                    <a:cubicBezTo>
                      <a:pt x="47601" y="5504"/>
                      <a:pt x="44266" y="4037"/>
                      <a:pt x="40697" y="3269"/>
                    </a:cubicBezTo>
                    <a:cubicBezTo>
                      <a:pt x="39609" y="2995"/>
                      <a:pt x="38567" y="2876"/>
                      <a:pt x="37558" y="2876"/>
                    </a:cubicBezTo>
                    <a:cubicBezTo>
                      <a:pt x="31700" y="2876"/>
                      <a:pt x="26978" y="6890"/>
                      <a:pt x="21116" y="7773"/>
                    </a:cubicBezTo>
                    <a:cubicBezTo>
                      <a:pt x="20675" y="7830"/>
                      <a:pt x="20237" y="7863"/>
                      <a:pt x="19811" y="7863"/>
                    </a:cubicBezTo>
                    <a:cubicBezTo>
                      <a:pt x="18754" y="7863"/>
                      <a:pt x="17774" y="7662"/>
                      <a:pt x="17013" y="7139"/>
                    </a:cubicBezTo>
                    <a:cubicBezTo>
                      <a:pt x="13010" y="4904"/>
                      <a:pt x="8173" y="501"/>
                      <a:pt x="33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4" name="Google Shape;4384;p45"/>
              <p:cNvSpPr/>
              <p:nvPr/>
            </p:nvSpPr>
            <p:spPr>
              <a:xfrm>
                <a:off x="3387600" y="2375050"/>
                <a:ext cx="1115800" cy="519600"/>
              </a:xfrm>
              <a:custGeom>
                <a:rect b="b" l="l" r="r" t="t"/>
                <a:pathLst>
                  <a:path extrusionOk="0" h="20784" w="44632">
                    <a:moveTo>
                      <a:pt x="19426" y="1"/>
                    </a:moveTo>
                    <a:cubicBezTo>
                      <a:pt x="9049" y="1"/>
                      <a:pt x="852" y="3577"/>
                      <a:pt x="434" y="8624"/>
                    </a:cubicBezTo>
                    <a:cubicBezTo>
                      <a:pt x="0" y="14294"/>
                      <a:pt x="9407" y="19665"/>
                      <a:pt x="21482" y="20632"/>
                    </a:cubicBezTo>
                    <a:cubicBezTo>
                      <a:pt x="22755" y="20734"/>
                      <a:pt x="24007" y="20784"/>
                      <a:pt x="25228" y="20784"/>
                    </a:cubicBezTo>
                    <a:cubicBezTo>
                      <a:pt x="35588" y="20784"/>
                      <a:pt x="43747" y="17232"/>
                      <a:pt x="44165" y="12160"/>
                    </a:cubicBezTo>
                    <a:cubicBezTo>
                      <a:pt x="44632" y="6522"/>
                      <a:pt x="35225" y="1118"/>
                      <a:pt x="23150" y="151"/>
                    </a:cubicBezTo>
                    <a:cubicBezTo>
                      <a:pt x="21885" y="50"/>
                      <a:pt x="20640" y="1"/>
                      <a:pt x="194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5" name="Google Shape;4385;p45"/>
              <p:cNvSpPr/>
              <p:nvPr/>
            </p:nvSpPr>
            <p:spPr>
              <a:xfrm>
                <a:off x="3485150" y="2383200"/>
                <a:ext cx="925700" cy="430950"/>
              </a:xfrm>
              <a:custGeom>
                <a:rect b="b" l="l" r="r" t="t"/>
                <a:pathLst>
                  <a:path extrusionOk="0" h="17238" w="37028">
                    <a:moveTo>
                      <a:pt x="16121" y="0"/>
                    </a:moveTo>
                    <a:cubicBezTo>
                      <a:pt x="7524" y="0"/>
                      <a:pt x="730" y="2954"/>
                      <a:pt x="401" y="7164"/>
                    </a:cubicBezTo>
                    <a:cubicBezTo>
                      <a:pt x="1" y="11834"/>
                      <a:pt x="7806" y="16303"/>
                      <a:pt x="17847" y="17104"/>
                    </a:cubicBezTo>
                    <a:cubicBezTo>
                      <a:pt x="18926" y="17194"/>
                      <a:pt x="19986" y="17237"/>
                      <a:pt x="21019" y="17237"/>
                    </a:cubicBezTo>
                    <a:cubicBezTo>
                      <a:pt x="29573" y="17237"/>
                      <a:pt x="36303" y="14266"/>
                      <a:pt x="36660" y="10099"/>
                    </a:cubicBezTo>
                    <a:cubicBezTo>
                      <a:pt x="37027" y="5396"/>
                      <a:pt x="29222" y="959"/>
                      <a:pt x="19215" y="125"/>
                    </a:cubicBezTo>
                    <a:cubicBezTo>
                      <a:pt x="18164" y="41"/>
                      <a:pt x="17130" y="0"/>
                      <a:pt x="1612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6" name="Google Shape;4386;p45"/>
              <p:cNvSpPr/>
              <p:nvPr/>
            </p:nvSpPr>
            <p:spPr>
              <a:xfrm>
                <a:off x="4090600" y="2581125"/>
                <a:ext cx="317750" cy="118800"/>
              </a:xfrm>
              <a:custGeom>
                <a:rect b="b" l="l" r="r" t="t"/>
                <a:pathLst>
                  <a:path extrusionOk="0" h="4752" w="12710">
                    <a:moveTo>
                      <a:pt x="1717" y="0"/>
                    </a:moveTo>
                    <a:cubicBezTo>
                      <a:pt x="990" y="0"/>
                      <a:pt x="506" y="216"/>
                      <a:pt x="367" y="848"/>
                    </a:cubicBezTo>
                    <a:cubicBezTo>
                      <a:pt x="0" y="2482"/>
                      <a:pt x="2369" y="4183"/>
                      <a:pt x="5671" y="4650"/>
                    </a:cubicBezTo>
                    <a:cubicBezTo>
                      <a:pt x="6198" y="4719"/>
                      <a:pt x="6717" y="4752"/>
                      <a:pt x="7217" y="4752"/>
                    </a:cubicBezTo>
                    <a:cubicBezTo>
                      <a:pt x="9881" y="4752"/>
                      <a:pt x="12033" y="3825"/>
                      <a:pt x="12342" y="2449"/>
                    </a:cubicBezTo>
                    <a:cubicBezTo>
                      <a:pt x="12709" y="781"/>
                      <a:pt x="10107" y="1281"/>
                      <a:pt x="6805" y="848"/>
                    </a:cubicBezTo>
                    <a:cubicBezTo>
                      <a:pt x="4754" y="578"/>
                      <a:pt x="2909" y="0"/>
                      <a:pt x="171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7" name="Google Shape;4387;p45"/>
              <p:cNvSpPr/>
              <p:nvPr/>
            </p:nvSpPr>
            <p:spPr>
              <a:xfrm>
                <a:off x="4098925" y="2586450"/>
                <a:ext cx="301075" cy="59250"/>
              </a:xfrm>
              <a:custGeom>
                <a:rect b="b" l="l" r="r" t="t"/>
                <a:pathLst>
                  <a:path extrusionOk="0" h="2370" w="12043">
                    <a:moveTo>
                      <a:pt x="34" y="1"/>
                    </a:moveTo>
                    <a:lnTo>
                      <a:pt x="1" y="1235"/>
                    </a:lnTo>
                    <a:lnTo>
                      <a:pt x="11943" y="2369"/>
                    </a:lnTo>
                    <a:lnTo>
                      <a:pt x="12043" y="1235"/>
                    </a:lnTo>
                    <a:lnTo>
                      <a:pt x="34"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8" name="Google Shape;4388;p45"/>
              <p:cNvSpPr/>
              <p:nvPr/>
            </p:nvSpPr>
            <p:spPr>
              <a:xfrm>
                <a:off x="4095600" y="2524650"/>
                <a:ext cx="309400" cy="155100"/>
              </a:xfrm>
              <a:custGeom>
                <a:rect b="b" l="l" r="r" t="t"/>
                <a:pathLst>
                  <a:path extrusionOk="0" h="6204" w="12376">
                    <a:moveTo>
                      <a:pt x="5232" y="1"/>
                    </a:moveTo>
                    <a:cubicBezTo>
                      <a:pt x="2476" y="1"/>
                      <a:pt x="312" y="1022"/>
                      <a:pt x="167" y="2473"/>
                    </a:cubicBezTo>
                    <a:cubicBezTo>
                      <a:pt x="0" y="4174"/>
                      <a:pt x="2535" y="5809"/>
                      <a:pt x="5871" y="6142"/>
                    </a:cubicBezTo>
                    <a:cubicBezTo>
                      <a:pt x="6283" y="6183"/>
                      <a:pt x="6687" y="6203"/>
                      <a:pt x="7079" y="6203"/>
                    </a:cubicBezTo>
                    <a:cubicBezTo>
                      <a:pt x="9866" y="6203"/>
                      <a:pt x="12063" y="5203"/>
                      <a:pt x="12209" y="3740"/>
                    </a:cubicBezTo>
                    <a:cubicBezTo>
                      <a:pt x="12376" y="2039"/>
                      <a:pt x="9841" y="405"/>
                      <a:pt x="6505" y="71"/>
                    </a:cubicBezTo>
                    <a:cubicBezTo>
                      <a:pt x="6071" y="23"/>
                      <a:pt x="5645" y="1"/>
                      <a:pt x="523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9" name="Google Shape;4389;p45"/>
              <p:cNvSpPr/>
              <p:nvPr/>
            </p:nvSpPr>
            <p:spPr>
              <a:xfrm>
                <a:off x="4114775" y="2534200"/>
                <a:ext cx="271050" cy="136200"/>
              </a:xfrm>
              <a:custGeom>
                <a:rect b="b" l="l" r="r" t="t"/>
                <a:pathLst>
                  <a:path extrusionOk="0" h="5448" w="10842">
                    <a:moveTo>
                      <a:pt x="4620" y="0"/>
                    </a:moveTo>
                    <a:cubicBezTo>
                      <a:pt x="2183" y="0"/>
                      <a:pt x="280" y="875"/>
                      <a:pt x="134" y="2158"/>
                    </a:cubicBezTo>
                    <a:cubicBezTo>
                      <a:pt x="1" y="3659"/>
                      <a:pt x="2235" y="5093"/>
                      <a:pt x="5138" y="5393"/>
                    </a:cubicBezTo>
                    <a:cubicBezTo>
                      <a:pt x="5499" y="5430"/>
                      <a:pt x="5853" y="5448"/>
                      <a:pt x="6196" y="5448"/>
                    </a:cubicBezTo>
                    <a:cubicBezTo>
                      <a:pt x="8645" y="5448"/>
                      <a:pt x="10562" y="4546"/>
                      <a:pt x="10708" y="3258"/>
                    </a:cubicBezTo>
                    <a:cubicBezTo>
                      <a:pt x="10842" y="1791"/>
                      <a:pt x="8607" y="356"/>
                      <a:pt x="5705" y="56"/>
                    </a:cubicBezTo>
                    <a:cubicBezTo>
                      <a:pt x="5334" y="18"/>
                      <a:pt x="4972" y="0"/>
                      <a:pt x="462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0" name="Google Shape;4390;p45"/>
              <p:cNvSpPr/>
              <p:nvPr/>
            </p:nvSpPr>
            <p:spPr>
              <a:xfrm>
                <a:off x="4156475" y="2555250"/>
                <a:ext cx="189325" cy="95450"/>
              </a:xfrm>
              <a:custGeom>
                <a:rect b="b" l="l" r="r" t="t"/>
                <a:pathLst>
                  <a:path extrusionOk="0" h="3818" w="7573">
                    <a:moveTo>
                      <a:pt x="2937" y="0"/>
                    </a:moveTo>
                    <a:cubicBezTo>
                      <a:pt x="2498" y="0"/>
                      <a:pt x="2130" y="159"/>
                      <a:pt x="2102" y="415"/>
                    </a:cubicBezTo>
                    <a:cubicBezTo>
                      <a:pt x="2102" y="415"/>
                      <a:pt x="2102" y="415"/>
                      <a:pt x="2102" y="448"/>
                    </a:cubicBezTo>
                    <a:cubicBezTo>
                      <a:pt x="2102" y="448"/>
                      <a:pt x="2102" y="448"/>
                      <a:pt x="2102" y="482"/>
                    </a:cubicBezTo>
                    <a:cubicBezTo>
                      <a:pt x="2102" y="648"/>
                      <a:pt x="2135" y="782"/>
                      <a:pt x="2202" y="915"/>
                    </a:cubicBezTo>
                    <a:cubicBezTo>
                      <a:pt x="2169" y="915"/>
                      <a:pt x="2135" y="915"/>
                      <a:pt x="2102" y="882"/>
                    </a:cubicBezTo>
                    <a:cubicBezTo>
                      <a:pt x="1868" y="815"/>
                      <a:pt x="1602" y="749"/>
                      <a:pt x="1301" y="715"/>
                    </a:cubicBezTo>
                    <a:cubicBezTo>
                      <a:pt x="1235" y="682"/>
                      <a:pt x="1168" y="682"/>
                      <a:pt x="1101" y="682"/>
                    </a:cubicBezTo>
                    <a:cubicBezTo>
                      <a:pt x="1027" y="673"/>
                      <a:pt x="954" y="669"/>
                      <a:pt x="885" y="669"/>
                    </a:cubicBezTo>
                    <a:cubicBezTo>
                      <a:pt x="427" y="669"/>
                      <a:pt x="96" y="850"/>
                      <a:pt x="67" y="1082"/>
                    </a:cubicBezTo>
                    <a:cubicBezTo>
                      <a:pt x="67" y="1282"/>
                      <a:pt x="267" y="1449"/>
                      <a:pt x="567" y="1582"/>
                    </a:cubicBezTo>
                    <a:cubicBezTo>
                      <a:pt x="234" y="1616"/>
                      <a:pt x="34" y="1783"/>
                      <a:pt x="34" y="1949"/>
                    </a:cubicBezTo>
                    <a:cubicBezTo>
                      <a:pt x="0" y="2250"/>
                      <a:pt x="434" y="2516"/>
                      <a:pt x="968" y="2550"/>
                    </a:cubicBezTo>
                    <a:lnTo>
                      <a:pt x="1101" y="2550"/>
                    </a:lnTo>
                    <a:cubicBezTo>
                      <a:pt x="1368" y="2583"/>
                      <a:pt x="1568" y="2583"/>
                      <a:pt x="1768" y="2583"/>
                    </a:cubicBezTo>
                    <a:cubicBezTo>
                      <a:pt x="1735" y="2617"/>
                      <a:pt x="1702" y="2683"/>
                      <a:pt x="1668" y="2750"/>
                    </a:cubicBezTo>
                    <a:cubicBezTo>
                      <a:pt x="1635" y="2783"/>
                      <a:pt x="1602" y="2817"/>
                      <a:pt x="1602" y="2850"/>
                    </a:cubicBezTo>
                    <a:cubicBezTo>
                      <a:pt x="1501" y="3117"/>
                      <a:pt x="1835" y="3384"/>
                      <a:pt x="2369" y="3484"/>
                    </a:cubicBezTo>
                    <a:cubicBezTo>
                      <a:pt x="2491" y="3506"/>
                      <a:pt x="2613" y="3517"/>
                      <a:pt x="2731" y="3517"/>
                    </a:cubicBezTo>
                    <a:cubicBezTo>
                      <a:pt x="2965" y="3517"/>
                      <a:pt x="3180" y="3473"/>
                      <a:pt x="3336" y="3384"/>
                    </a:cubicBezTo>
                    <a:cubicBezTo>
                      <a:pt x="3436" y="3584"/>
                      <a:pt x="3703" y="3717"/>
                      <a:pt x="4070" y="3784"/>
                    </a:cubicBezTo>
                    <a:cubicBezTo>
                      <a:pt x="4190" y="3807"/>
                      <a:pt x="4310" y="3817"/>
                      <a:pt x="4426" y="3817"/>
                    </a:cubicBezTo>
                    <a:cubicBezTo>
                      <a:pt x="4822" y="3817"/>
                      <a:pt x="5160" y="3691"/>
                      <a:pt x="5237" y="3484"/>
                    </a:cubicBezTo>
                    <a:cubicBezTo>
                      <a:pt x="5237" y="3484"/>
                      <a:pt x="5237" y="3450"/>
                      <a:pt x="5237" y="3450"/>
                    </a:cubicBezTo>
                    <a:cubicBezTo>
                      <a:pt x="5237" y="3417"/>
                      <a:pt x="5237" y="3417"/>
                      <a:pt x="5237" y="3417"/>
                    </a:cubicBezTo>
                    <a:cubicBezTo>
                      <a:pt x="5304" y="3284"/>
                      <a:pt x="5304" y="3150"/>
                      <a:pt x="5237" y="3017"/>
                    </a:cubicBezTo>
                    <a:lnTo>
                      <a:pt x="5237" y="3017"/>
                    </a:lnTo>
                    <a:cubicBezTo>
                      <a:pt x="5504" y="3117"/>
                      <a:pt x="5805" y="3184"/>
                      <a:pt x="6105" y="3217"/>
                    </a:cubicBezTo>
                    <a:cubicBezTo>
                      <a:pt x="6171" y="3250"/>
                      <a:pt x="6238" y="3250"/>
                      <a:pt x="6338" y="3284"/>
                    </a:cubicBezTo>
                    <a:cubicBezTo>
                      <a:pt x="6384" y="3287"/>
                      <a:pt x="6429" y="3288"/>
                      <a:pt x="6473" y="3288"/>
                    </a:cubicBezTo>
                    <a:cubicBezTo>
                      <a:pt x="6949" y="3288"/>
                      <a:pt x="7345" y="3128"/>
                      <a:pt x="7406" y="2883"/>
                    </a:cubicBezTo>
                    <a:cubicBezTo>
                      <a:pt x="7439" y="2717"/>
                      <a:pt x="7239" y="2516"/>
                      <a:pt x="6972" y="2383"/>
                    </a:cubicBezTo>
                    <a:cubicBezTo>
                      <a:pt x="7272" y="2350"/>
                      <a:pt x="7506" y="2216"/>
                      <a:pt x="7539" y="2016"/>
                    </a:cubicBezTo>
                    <a:cubicBezTo>
                      <a:pt x="7572" y="1749"/>
                      <a:pt x="7172" y="1482"/>
                      <a:pt x="6638" y="1416"/>
                    </a:cubicBezTo>
                    <a:lnTo>
                      <a:pt x="6505" y="1416"/>
                    </a:lnTo>
                    <a:cubicBezTo>
                      <a:pt x="6288" y="1382"/>
                      <a:pt x="6088" y="1366"/>
                      <a:pt x="5896" y="1366"/>
                    </a:cubicBezTo>
                    <a:cubicBezTo>
                      <a:pt x="5720" y="1366"/>
                      <a:pt x="5551" y="1380"/>
                      <a:pt x="5383" y="1408"/>
                    </a:cubicBezTo>
                    <a:lnTo>
                      <a:pt x="5383" y="1408"/>
                    </a:lnTo>
                    <a:cubicBezTo>
                      <a:pt x="5576" y="1277"/>
                      <a:pt x="5705" y="1145"/>
                      <a:pt x="5738" y="949"/>
                    </a:cubicBezTo>
                    <a:cubicBezTo>
                      <a:pt x="5771" y="915"/>
                      <a:pt x="5805" y="882"/>
                      <a:pt x="5805" y="849"/>
                    </a:cubicBezTo>
                    <a:cubicBezTo>
                      <a:pt x="5838" y="582"/>
                      <a:pt x="5438" y="282"/>
                      <a:pt x="4904" y="248"/>
                    </a:cubicBezTo>
                    <a:cubicBezTo>
                      <a:pt x="4806" y="230"/>
                      <a:pt x="4707" y="222"/>
                      <a:pt x="4613" y="222"/>
                    </a:cubicBezTo>
                    <a:cubicBezTo>
                      <a:pt x="4355" y="222"/>
                      <a:pt x="4125" y="284"/>
                      <a:pt x="4003" y="382"/>
                    </a:cubicBezTo>
                    <a:cubicBezTo>
                      <a:pt x="3836" y="215"/>
                      <a:pt x="3536" y="81"/>
                      <a:pt x="3169" y="15"/>
                    </a:cubicBezTo>
                    <a:cubicBezTo>
                      <a:pt x="3091" y="5"/>
                      <a:pt x="3013" y="0"/>
                      <a:pt x="293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1" name="Google Shape;4391;p45"/>
              <p:cNvSpPr/>
              <p:nvPr/>
            </p:nvSpPr>
            <p:spPr>
              <a:xfrm>
                <a:off x="4058075" y="2687650"/>
                <a:ext cx="317750" cy="118250"/>
              </a:xfrm>
              <a:custGeom>
                <a:rect b="b" l="l" r="r" t="t"/>
                <a:pathLst>
                  <a:path extrusionOk="0" h="4730" w="12710">
                    <a:moveTo>
                      <a:pt x="1693" y="1"/>
                    </a:moveTo>
                    <a:cubicBezTo>
                      <a:pt x="979" y="1"/>
                      <a:pt x="505" y="211"/>
                      <a:pt x="367" y="823"/>
                    </a:cubicBezTo>
                    <a:cubicBezTo>
                      <a:pt x="0" y="2491"/>
                      <a:pt x="2369" y="4192"/>
                      <a:pt x="5704" y="4626"/>
                    </a:cubicBezTo>
                    <a:cubicBezTo>
                      <a:pt x="6237" y="4696"/>
                      <a:pt x="6761" y="4729"/>
                      <a:pt x="7266" y="4729"/>
                    </a:cubicBezTo>
                    <a:cubicBezTo>
                      <a:pt x="9897" y="4729"/>
                      <a:pt x="12035" y="3823"/>
                      <a:pt x="12342" y="2424"/>
                    </a:cubicBezTo>
                    <a:cubicBezTo>
                      <a:pt x="12709" y="790"/>
                      <a:pt x="10107" y="1290"/>
                      <a:pt x="6805" y="856"/>
                    </a:cubicBezTo>
                    <a:cubicBezTo>
                      <a:pt x="4740" y="585"/>
                      <a:pt x="2884" y="1"/>
                      <a:pt x="16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2" name="Google Shape;4392;p45"/>
              <p:cNvSpPr/>
              <p:nvPr/>
            </p:nvSpPr>
            <p:spPr>
              <a:xfrm>
                <a:off x="4066400" y="2692375"/>
                <a:ext cx="301075" cy="60050"/>
              </a:xfrm>
              <a:custGeom>
                <a:rect b="b" l="l" r="r" t="t"/>
                <a:pathLst>
                  <a:path extrusionOk="0" h="2402" w="12043">
                    <a:moveTo>
                      <a:pt x="68" y="0"/>
                    </a:moveTo>
                    <a:lnTo>
                      <a:pt x="1" y="1268"/>
                    </a:lnTo>
                    <a:lnTo>
                      <a:pt x="11943" y="2402"/>
                    </a:lnTo>
                    <a:lnTo>
                      <a:pt x="12043" y="1268"/>
                    </a:lnTo>
                    <a:lnTo>
                      <a:pt x="68"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3" name="Google Shape;4393;p45"/>
              <p:cNvSpPr/>
              <p:nvPr/>
            </p:nvSpPr>
            <p:spPr>
              <a:xfrm>
                <a:off x="4058900" y="2631125"/>
                <a:ext cx="317750" cy="155525"/>
              </a:xfrm>
              <a:custGeom>
                <a:rect b="b" l="l" r="r" t="t"/>
                <a:pathLst>
                  <a:path extrusionOk="0" h="6221" w="12710">
                    <a:moveTo>
                      <a:pt x="5412" y="0"/>
                    </a:moveTo>
                    <a:cubicBezTo>
                      <a:pt x="2786" y="0"/>
                      <a:pt x="673" y="927"/>
                      <a:pt x="368" y="2317"/>
                    </a:cubicBezTo>
                    <a:cubicBezTo>
                      <a:pt x="1" y="3951"/>
                      <a:pt x="2402" y="5653"/>
                      <a:pt x="5705" y="6120"/>
                    </a:cubicBezTo>
                    <a:cubicBezTo>
                      <a:pt x="6227" y="6188"/>
                      <a:pt x="6741" y="6221"/>
                      <a:pt x="7237" y="6221"/>
                    </a:cubicBezTo>
                    <a:cubicBezTo>
                      <a:pt x="9881" y="6221"/>
                      <a:pt x="12034" y="5294"/>
                      <a:pt x="12343" y="3918"/>
                    </a:cubicBezTo>
                    <a:cubicBezTo>
                      <a:pt x="12710" y="2250"/>
                      <a:pt x="10341" y="549"/>
                      <a:pt x="7039" y="115"/>
                    </a:cubicBezTo>
                    <a:cubicBezTo>
                      <a:pt x="6483" y="37"/>
                      <a:pt x="5937" y="0"/>
                      <a:pt x="54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4" name="Google Shape;4394;p45"/>
              <p:cNvSpPr/>
              <p:nvPr/>
            </p:nvSpPr>
            <p:spPr>
              <a:xfrm>
                <a:off x="4078075" y="2640725"/>
                <a:ext cx="279400" cy="136325"/>
              </a:xfrm>
              <a:custGeom>
                <a:rect b="b" l="l" r="r" t="t"/>
                <a:pathLst>
                  <a:path extrusionOk="0" h="5453" w="11176">
                    <a:moveTo>
                      <a:pt x="4768" y="1"/>
                    </a:moveTo>
                    <a:cubicBezTo>
                      <a:pt x="2473" y="1"/>
                      <a:pt x="613" y="807"/>
                      <a:pt x="334" y="2033"/>
                    </a:cubicBezTo>
                    <a:cubicBezTo>
                      <a:pt x="1" y="3467"/>
                      <a:pt x="2102" y="4968"/>
                      <a:pt x="5004" y="5369"/>
                    </a:cubicBezTo>
                    <a:cubicBezTo>
                      <a:pt x="5455" y="5426"/>
                      <a:pt x="5899" y="5453"/>
                      <a:pt x="6328" y="5453"/>
                    </a:cubicBezTo>
                    <a:cubicBezTo>
                      <a:pt x="8668" y="5453"/>
                      <a:pt x="10588" y="4646"/>
                      <a:pt x="10842" y="3434"/>
                    </a:cubicBezTo>
                    <a:cubicBezTo>
                      <a:pt x="11175" y="1966"/>
                      <a:pt x="9074" y="465"/>
                      <a:pt x="6172" y="98"/>
                    </a:cubicBezTo>
                    <a:cubicBezTo>
                      <a:pt x="5693" y="32"/>
                      <a:pt x="5222" y="1"/>
                      <a:pt x="476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5" name="Google Shape;4395;p45"/>
              <p:cNvSpPr/>
              <p:nvPr/>
            </p:nvSpPr>
            <p:spPr>
              <a:xfrm>
                <a:off x="4123950" y="2661975"/>
                <a:ext cx="189325" cy="95050"/>
              </a:xfrm>
              <a:custGeom>
                <a:rect b="b" l="l" r="r" t="t"/>
                <a:pathLst>
                  <a:path extrusionOk="0" h="3802" w="7573">
                    <a:moveTo>
                      <a:pt x="2936" y="1"/>
                    </a:moveTo>
                    <a:cubicBezTo>
                      <a:pt x="2505" y="1"/>
                      <a:pt x="2159" y="155"/>
                      <a:pt x="2102" y="382"/>
                    </a:cubicBezTo>
                    <a:cubicBezTo>
                      <a:pt x="2102" y="382"/>
                      <a:pt x="2102" y="416"/>
                      <a:pt x="2102" y="416"/>
                    </a:cubicBezTo>
                    <a:cubicBezTo>
                      <a:pt x="2102" y="449"/>
                      <a:pt x="2102" y="449"/>
                      <a:pt x="2102" y="449"/>
                    </a:cubicBezTo>
                    <a:cubicBezTo>
                      <a:pt x="2102" y="616"/>
                      <a:pt x="2135" y="783"/>
                      <a:pt x="2235" y="916"/>
                    </a:cubicBezTo>
                    <a:cubicBezTo>
                      <a:pt x="2169" y="916"/>
                      <a:pt x="2135" y="883"/>
                      <a:pt x="2102" y="883"/>
                    </a:cubicBezTo>
                    <a:cubicBezTo>
                      <a:pt x="1868" y="783"/>
                      <a:pt x="1602" y="716"/>
                      <a:pt x="1301" y="683"/>
                    </a:cubicBezTo>
                    <a:cubicBezTo>
                      <a:pt x="1235" y="683"/>
                      <a:pt x="1168" y="683"/>
                      <a:pt x="1101" y="649"/>
                    </a:cubicBezTo>
                    <a:cubicBezTo>
                      <a:pt x="1053" y="646"/>
                      <a:pt x="1006" y="645"/>
                      <a:pt x="960" y="645"/>
                    </a:cubicBezTo>
                    <a:cubicBezTo>
                      <a:pt x="464" y="645"/>
                      <a:pt x="98" y="808"/>
                      <a:pt x="67" y="1083"/>
                    </a:cubicBezTo>
                    <a:cubicBezTo>
                      <a:pt x="67" y="1250"/>
                      <a:pt x="267" y="1450"/>
                      <a:pt x="568" y="1550"/>
                    </a:cubicBezTo>
                    <a:cubicBezTo>
                      <a:pt x="234" y="1617"/>
                      <a:pt x="34" y="1750"/>
                      <a:pt x="34" y="1950"/>
                    </a:cubicBezTo>
                    <a:cubicBezTo>
                      <a:pt x="0" y="2217"/>
                      <a:pt x="434" y="2484"/>
                      <a:pt x="968" y="2551"/>
                    </a:cubicBezTo>
                    <a:lnTo>
                      <a:pt x="1101" y="2551"/>
                    </a:lnTo>
                    <a:cubicBezTo>
                      <a:pt x="1279" y="2551"/>
                      <a:pt x="1427" y="2565"/>
                      <a:pt x="1576" y="2565"/>
                    </a:cubicBezTo>
                    <a:cubicBezTo>
                      <a:pt x="1650" y="2565"/>
                      <a:pt x="1724" y="2562"/>
                      <a:pt x="1802" y="2551"/>
                    </a:cubicBezTo>
                    <a:lnTo>
                      <a:pt x="1802" y="2551"/>
                    </a:lnTo>
                    <a:cubicBezTo>
                      <a:pt x="1735" y="2617"/>
                      <a:pt x="1702" y="2651"/>
                      <a:pt x="1668" y="2717"/>
                    </a:cubicBezTo>
                    <a:cubicBezTo>
                      <a:pt x="1635" y="2751"/>
                      <a:pt x="1602" y="2784"/>
                      <a:pt x="1602" y="2817"/>
                    </a:cubicBezTo>
                    <a:cubicBezTo>
                      <a:pt x="1502" y="3084"/>
                      <a:pt x="1835" y="3384"/>
                      <a:pt x="2402" y="3485"/>
                    </a:cubicBezTo>
                    <a:cubicBezTo>
                      <a:pt x="2495" y="3503"/>
                      <a:pt x="2591" y="3511"/>
                      <a:pt x="2686" y="3511"/>
                    </a:cubicBezTo>
                    <a:cubicBezTo>
                      <a:pt x="2930" y="3511"/>
                      <a:pt x="3168" y="3457"/>
                      <a:pt x="3336" y="3384"/>
                    </a:cubicBezTo>
                    <a:cubicBezTo>
                      <a:pt x="3436" y="3551"/>
                      <a:pt x="3703" y="3718"/>
                      <a:pt x="4070" y="3785"/>
                    </a:cubicBezTo>
                    <a:cubicBezTo>
                      <a:pt x="4162" y="3796"/>
                      <a:pt x="4253" y="3802"/>
                      <a:pt x="4343" y="3802"/>
                    </a:cubicBezTo>
                    <a:cubicBezTo>
                      <a:pt x="4774" y="3802"/>
                      <a:pt x="5155" y="3672"/>
                      <a:pt x="5238" y="3451"/>
                    </a:cubicBezTo>
                    <a:cubicBezTo>
                      <a:pt x="5238" y="3451"/>
                      <a:pt x="5238" y="3451"/>
                      <a:pt x="5238" y="3418"/>
                    </a:cubicBezTo>
                    <a:cubicBezTo>
                      <a:pt x="5238" y="3418"/>
                      <a:pt x="5238" y="3418"/>
                      <a:pt x="5271" y="3384"/>
                    </a:cubicBezTo>
                    <a:cubicBezTo>
                      <a:pt x="5304" y="3251"/>
                      <a:pt x="5304" y="3118"/>
                      <a:pt x="5238" y="2984"/>
                    </a:cubicBezTo>
                    <a:lnTo>
                      <a:pt x="5238" y="2984"/>
                    </a:lnTo>
                    <a:cubicBezTo>
                      <a:pt x="5504" y="3084"/>
                      <a:pt x="5805" y="3184"/>
                      <a:pt x="6105" y="3218"/>
                    </a:cubicBezTo>
                    <a:cubicBezTo>
                      <a:pt x="6172" y="3218"/>
                      <a:pt x="6272" y="3251"/>
                      <a:pt x="6338" y="3251"/>
                    </a:cubicBezTo>
                    <a:cubicBezTo>
                      <a:pt x="6418" y="3261"/>
                      <a:pt x="6496" y="3266"/>
                      <a:pt x="6572" y="3266"/>
                    </a:cubicBezTo>
                    <a:cubicBezTo>
                      <a:pt x="7003" y="3266"/>
                      <a:pt x="7349" y="3111"/>
                      <a:pt x="7406" y="2884"/>
                    </a:cubicBezTo>
                    <a:cubicBezTo>
                      <a:pt x="7439" y="2684"/>
                      <a:pt x="7239" y="2517"/>
                      <a:pt x="6972" y="2384"/>
                    </a:cubicBezTo>
                    <a:cubicBezTo>
                      <a:pt x="7272" y="2350"/>
                      <a:pt x="7506" y="2184"/>
                      <a:pt x="7539" y="2017"/>
                    </a:cubicBezTo>
                    <a:cubicBezTo>
                      <a:pt x="7573" y="1750"/>
                      <a:pt x="7172" y="1450"/>
                      <a:pt x="6639" y="1383"/>
                    </a:cubicBezTo>
                    <a:lnTo>
                      <a:pt x="6505" y="1383"/>
                    </a:lnTo>
                    <a:cubicBezTo>
                      <a:pt x="6326" y="1369"/>
                      <a:pt x="6157" y="1361"/>
                      <a:pt x="5996" y="1361"/>
                    </a:cubicBezTo>
                    <a:cubicBezTo>
                      <a:pt x="5783" y="1361"/>
                      <a:pt x="5583" y="1375"/>
                      <a:pt x="5383" y="1409"/>
                    </a:cubicBezTo>
                    <a:lnTo>
                      <a:pt x="5383" y="1409"/>
                    </a:lnTo>
                    <a:cubicBezTo>
                      <a:pt x="5576" y="1276"/>
                      <a:pt x="5706" y="1113"/>
                      <a:pt x="5771" y="949"/>
                    </a:cubicBezTo>
                    <a:cubicBezTo>
                      <a:pt x="5771" y="916"/>
                      <a:pt x="5805" y="883"/>
                      <a:pt x="5805" y="816"/>
                    </a:cubicBezTo>
                    <a:cubicBezTo>
                      <a:pt x="5838" y="549"/>
                      <a:pt x="5438" y="282"/>
                      <a:pt x="4904" y="216"/>
                    </a:cubicBezTo>
                    <a:cubicBezTo>
                      <a:pt x="4841" y="210"/>
                      <a:pt x="4778" y="207"/>
                      <a:pt x="4716" y="207"/>
                    </a:cubicBezTo>
                    <a:cubicBezTo>
                      <a:pt x="4417" y="207"/>
                      <a:pt x="4142" y="272"/>
                      <a:pt x="4003" y="382"/>
                    </a:cubicBezTo>
                    <a:cubicBezTo>
                      <a:pt x="3837" y="182"/>
                      <a:pt x="3536" y="49"/>
                      <a:pt x="3169" y="15"/>
                    </a:cubicBezTo>
                    <a:cubicBezTo>
                      <a:pt x="3090" y="5"/>
                      <a:pt x="3012" y="1"/>
                      <a:pt x="293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6" name="Google Shape;4396;p45"/>
              <p:cNvSpPr/>
              <p:nvPr/>
            </p:nvSpPr>
            <p:spPr>
              <a:xfrm>
                <a:off x="4058075" y="2687650"/>
                <a:ext cx="317750" cy="118250"/>
              </a:xfrm>
              <a:custGeom>
                <a:rect b="b" l="l" r="r" t="t"/>
                <a:pathLst>
                  <a:path extrusionOk="0" h="4730" w="12710">
                    <a:moveTo>
                      <a:pt x="1693" y="1"/>
                    </a:moveTo>
                    <a:cubicBezTo>
                      <a:pt x="979" y="1"/>
                      <a:pt x="505" y="211"/>
                      <a:pt x="367" y="823"/>
                    </a:cubicBezTo>
                    <a:cubicBezTo>
                      <a:pt x="0" y="2491"/>
                      <a:pt x="2369" y="4192"/>
                      <a:pt x="5704" y="4626"/>
                    </a:cubicBezTo>
                    <a:cubicBezTo>
                      <a:pt x="6237" y="4696"/>
                      <a:pt x="6761" y="4729"/>
                      <a:pt x="7266" y="4729"/>
                    </a:cubicBezTo>
                    <a:cubicBezTo>
                      <a:pt x="9897" y="4729"/>
                      <a:pt x="12035" y="3823"/>
                      <a:pt x="12342" y="2424"/>
                    </a:cubicBezTo>
                    <a:cubicBezTo>
                      <a:pt x="12709" y="790"/>
                      <a:pt x="10107" y="1290"/>
                      <a:pt x="6805" y="856"/>
                    </a:cubicBezTo>
                    <a:cubicBezTo>
                      <a:pt x="4740" y="585"/>
                      <a:pt x="2884" y="1"/>
                      <a:pt x="169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7" name="Google Shape;4397;p45"/>
              <p:cNvSpPr/>
              <p:nvPr/>
            </p:nvSpPr>
            <p:spPr>
              <a:xfrm>
                <a:off x="4066400" y="2692375"/>
                <a:ext cx="301075" cy="60050"/>
              </a:xfrm>
              <a:custGeom>
                <a:rect b="b" l="l" r="r" t="t"/>
                <a:pathLst>
                  <a:path extrusionOk="0" h="2402" w="12043">
                    <a:moveTo>
                      <a:pt x="68" y="0"/>
                    </a:moveTo>
                    <a:lnTo>
                      <a:pt x="1" y="1268"/>
                    </a:lnTo>
                    <a:lnTo>
                      <a:pt x="11943" y="2402"/>
                    </a:lnTo>
                    <a:lnTo>
                      <a:pt x="12043" y="1268"/>
                    </a:lnTo>
                    <a:lnTo>
                      <a:pt x="68"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8" name="Google Shape;4398;p45"/>
              <p:cNvSpPr/>
              <p:nvPr/>
            </p:nvSpPr>
            <p:spPr>
              <a:xfrm>
                <a:off x="4063075" y="2630800"/>
                <a:ext cx="309400" cy="155650"/>
              </a:xfrm>
              <a:custGeom>
                <a:rect b="b" l="l" r="r" t="t"/>
                <a:pathLst>
                  <a:path extrusionOk="0" h="6226" w="12376">
                    <a:moveTo>
                      <a:pt x="5299" y="1"/>
                    </a:moveTo>
                    <a:cubicBezTo>
                      <a:pt x="2511" y="1"/>
                      <a:pt x="313" y="1005"/>
                      <a:pt x="167" y="2497"/>
                    </a:cubicBezTo>
                    <a:cubicBezTo>
                      <a:pt x="0" y="4164"/>
                      <a:pt x="2569" y="5799"/>
                      <a:pt x="5871" y="6166"/>
                    </a:cubicBezTo>
                    <a:cubicBezTo>
                      <a:pt x="6274" y="6206"/>
                      <a:pt x="6669" y="6226"/>
                      <a:pt x="7053" y="6226"/>
                    </a:cubicBezTo>
                    <a:cubicBezTo>
                      <a:pt x="9852" y="6226"/>
                      <a:pt x="12062" y="5197"/>
                      <a:pt x="12209" y="3731"/>
                    </a:cubicBezTo>
                    <a:cubicBezTo>
                      <a:pt x="12376" y="2063"/>
                      <a:pt x="9841" y="428"/>
                      <a:pt x="6505" y="62"/>
                    </a:cubicBezTo>
                    <a:cubicBezTo>
                      <a:pt x="6094" y="20"/>
                      <a:pt x="5691" y="1"/>
                      <a:pt x="5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9" name="Google Shape;4399;p45"/>
              <p:cNvSpPr/>
              <p:nvPr/>
            </p:nvSpPr>
            <p:spPr>
              <a:xfrm>
                <a:off x="4082250" y="2640125"/>
                <a:ext cx="271900" cy="136475"/>
              </a:xfrm>
              <a:custGeom>
                <a:rect b="b" l="l" r="r" t="t"/>
                <a:pathLst>
                  <a:path extrusionOk="0" h="5459" w="10876">
                    <a:moveTo>
                      <a:pt x="4656" y="1"/>
                    </a:moveTo>
                    <a:cubicBezTo>
                      <a:pt x="2223" y="1"/>
                      <a:pt x="280" y="903"/>
                      <a:pt x="134" y="2190"/>
                    </a:cubicBezTo>
                    <a:cubicBezTo>
                      <a:pt x="1" y="3658"/>
                      <a:pt x="2236" y="5092"/>
                      <a:pt x="5138" y="5393"/>
                    </a:cubicBezTo>
                    <a:cubicBezTo>
                      <a:pt x="5530" y="5437"/>
                      <a:pt x="5914" y="5459"/>
                      <a:pt x="6286" y="5459"/>
                    </a:cubicBezTo>
                    <a:cubicBezTo>
                      <a:pt x="8692" y="5459"/>
                      <a:pt x="10564" y="4563"/>
                      <a:pt x="10708" y="3291"/>
                    </a:cubicBezTo>
                    <a:cubicBezTo>
                      <a:pt x="10875" y="1823"/>
                      <a:pt x="8607" y="356"/>
                      <a:pt x="5705" y="55"/>
                    </a:cubicBezTo>
                    <a:cubicBezTo>
                      <a:pt x="5348" y="19"/>
                      <a:pt x="4997" y="1"/>
                      <a:pt x="465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0" name="Google Shape;4400;p45"/>
              <p:cNvSpPr/>
              <p:nvPr/>
            </p:nvSpPr>
            <p:spPr>
              <a:xfrm>
                <a:off x="4123950" y="2661975"/>
                <a:ext cx="189325" cy="95050"/>
              </a:xfrm>
              <a:custGeom>
                <a:rect b="b" l="l" r="r" t="t"/>
                <a:pathLst>
                  <a:path extrusionOk="0" h="3802" w="7573">
                    <a:moveTo>
                      <a:pt x="2936" y="1"/>
                    </a:moveTo>
                    <a:cubicBezTo>
                      <a:pt x="2505" y="1"/>
                      <a:pt x="2159" y="155"/>
                      <a:pt x="2102" y="382"/>
                    </a:cubicBezTo>
                    <a:cubicBezTo>
                      <a:pt x="2102" y="382"/>
                      <a:pt x="2102" y="416"/>
                      <a:pt x="2102" y="416"/>
                    </a:cubicBezTo>
                    <a:cubicBezTo>
                      <a:pt x="2102" y="449"/>
                      <a:pt x="2102" y="449"/>
                      <a:pt x="2102" y="449"/>
                    </a:cubicBezTo>
                    <a:cubicBezTo>
                      <a:pt x="2102" y="616"/>
                      <a:pt x="2135" y="749"/>
                      <a:pt x="2235" y="916"/>
                    </a:cubicBezTo>
                    <a:cubicBezTo>
                      <a:pt x="2169" y="916"/>
                      <a:pt x="2135" y="883"/>
                      <a:pt x="2102" y="883"/>
                    </a:cubicBezTo>
                    <a:cubicBezTo>
                      <a:pt x="1868" y="783"/>
                      <a:pt x="1602" y="716"/>
                      <a:pt x="1301" y="683"/>
                    </a:cubicBezTo>
                    <a:cubicBezTo>
                      <a:pt x="1235" y="683"/>
                      <a:pt x="1168" y="683"/>
                      <a:pt x="1101" y="649"/>
                    </a:cubicBezTo>
                    <a:cubicBezTo>
                      <a:pt x="1053" y="646"/>
                      <a:pt x="1006" y="645"/>
                      <a:pt x="960" y="645"/>
                    </a:cubicBezTo>
                    <a:cubicBezTo>
                      <a:pt x="464" y="645"/>
                      <a:pt x="98" y="808"/>
                      <a:pt x="67" y="1083"/>
                    </a:cubicBezTo>
                    <a:cubicBezTo>
                      <a:pt x="67" y="1250"/>
                      <a:pt x="267" y="1450"/>
                      <a:pt x="568" y="1550"/>
                    </a:cubicBezTo>
                    <a:cubicBezTo>
                      <a:pt x="267" y="1617"/>
                      <a:pt x="34" y="1750"/>
                      <a:pt x="34" y="1950"/>
                    </a:cubicBezTo>
                    <a:cubicBezTo>
                      <a:pt x="0" y="2217"/>
                      <a:pt x="434" y="2484"/>
                      <a:pt x="968" y="2551"/>
                    </a:cubicBezTo>
                    <a:lnTo>
                      <a:pt x="1802" y="2551"/>
                    </a:lnTo>
                    <a:cubicBezTo>
                      <a:pt x="1735" y="2617"/>
                      <a:pt x="1702" y="2651"/>
                      <a:pt x="1668" y="2717"/>
                    </a:cubicBezTo>
                    <a:cubicBezTo>
                      <a:pt x="1635" y="2751"/>
                      <a:pt x="1602" y="2784"/>
                      <a:pt x="1602" y="2817"/>
                    </a:cubicBezTo>
                    <a:cubicBezTo>
                      <a:pt x="1502" y="3084"/>
                      <a:pt x="1835" y="3384"/>
                      <a:pt x="2402" y="3485"/>
                    </a:cubicBezTo>
                    <a:cubicBezTo>
                      <a:pt x="2505" y="3503"/>
                      <a:pt x="2605" y="3511"/>
                      <a:pt x="2700" y="3511"/>
                    </a:cubicBezTo>
                    <a:cubicBezTo>
                      <a:pt x="2948" y="3511"/>
                      <a:pt x="3168" y="3457"/>
                      <a:pt x="3336" y="3384"/>
                    </a:cubicBezTo>
                    <a:cubicBezTo>
                      <a:pt x="3436" y="3551"/>
                      <a:pt x="3703" y="3718"/>
                      <a:pt x="4070" y="3785"/>
                    </a:cubicBezTo>
                    <a:cubicBezTo>
                      <a:pt x="4167" y="3796"/>
                      <a:pt x="4263" y="3802"/>
                      <a:pt x="4354" y="3802"/>
                    </a:cubicBezTo>
                    <a:cubicBezTo>
                      <a:pt x="4797" y="3802"/>
                      <a:pt x="5155" y="3672"/>
                      <a:pt x="5238" y="3451"/>
                    </a:cubicBezTo>
                    <a:cubicBezTo>
                      <a:pt x="5238" y="3451"/>
                      <a:pt x="5238" y="3451"/>
                      <a:pt x="5238" y="3418"/>
                    </a:cubicBezTo>
                    <a:cubicBezTo>
                      <a:pt x="5271" y="3418"/>
                      <a:pt x="5271" y="3418"/>
                      <a:pt x="5271" y="3384"/>
                    </a:cubicBezTo>
                    <a:cubicBezTo>
                      <a:pt x="5304" y="3251"/>
                      <a:pt x="5304" y="3118"/>
                      <a:pt x="5238" y="2984"/>
                    </a:cubicBezTo>
                    <a:lnTo>
                      <a:pt x="5271" y="2984"/>
                    </a:lnTo>
                    <a:cubicBezTo>
                      <a:pt x="5504" y="3084"/>
                      <a:pt x="5805" y="3184"/>
                      <a:pt x="6138" y="3218"/>
                    </a:cubicBezTo>
                    <a:cubicBezTo>
                      <a:pt x="6205" y="3218"/>
                      <a:pt x="6272" y="3251"/>
                      <a:pt x="6338" y="3251"/>
                    </a:cubicBezTo>
                    <a:cubicBezTo>
                      <a:pt x="6418" y="3261"/>
                      <a:pt x="6496" y="3266"/>
                      <a:pt x="6572" y="3266"/>
                    </a:cubicBezTo>
                    <a:cubicBezTo>
                      <a:pt x="7003" y="3266"/>
                      <a:pt x="7349" y="3111"/>
                      <a:pt x="7406" y="2884"/>
                    </a:cubicBezTo>
                    <a:cubicBezTo>
                      <a:pt x="7439" y="2684"/>
                      <a:pt x="7239" y="2517"/>
                      <a:pt x="6972" y="2384"/>
                    </a:cubicBezTo>
                    <a:cubicBezTo>
                      <a:pt x="7272" y="2317"/>
                      <a:pt x="7506" y="2184"/>
                      <a:pt x="7539" y="2017"/>
                    </a:cubicBezTo>
                    <a:cubicBezTo>
                      <a:pt x="7573" y="1750"/>
                      <a:pt x="7172" y="1450"/>
                      <a:pt x="6639" y="1383"/>
                    </a:cubicBezTo>
                    <a:lnTo>
                      <a:pt x="6505" y="1383"/>
                    </a:lnTo>
                    <a:cubicBezTo>
                      <a:pt x="6326" y="1369"/>
                      <a:pt x="6157" y="1361"/>
                      <a:pt x="5996" y="1361"/>
                    </a:cubicBezTo>
                    <a:cubicBezTo>
                      <a:pt x="5783" y="1361"/>
                      <a:pt x="5583" y="1375"/>
                      <a:pt x="5383" y="1409"/>
                    </a:cubicBezTo>
                    <a:lnTo>
                      <a:pt x="5383" y="1409"/>
                    </a:lnTo>
                    <a:cubicBezTo>
                      <a:pt x="5576" y="1276"/>
                      <a:pt x="5706" y="1113"/>
                      <a:pt x="5771" y="949"/>
                    </a:cubicBezTo>
                    <a:cubicBezTo>
                      <a:pt x="5771" y="916"/>
                      <a:pt x="5805" y="883"/>
                      <a:pt x="5805" y="816"/>
                    </a:cubicBezTo>
                    <a:cubicBezTo>
                      <a:pt x="5838" y="549"/>
                      <a:pt x="5438" y="282"/>
                      <a:pt x="4904" y="216"/>
                    </a:cubicBezTo>
                    <a:cubicBezTo>
                      <a:pt x="4841" y="210"/>
                      <a:pt x="4778" y="207"/>
                      <a:pt x="4716" y="207"/>
                    </a:cubicBezTo>
                    <a:cubicBezTo>
                      <a:pt x="4417" y="207"/>
                      <a:pt x="4142" y="272"/>
                      <a:pt x="4003" y="382"/>
                    </a:cubicBezTo>
                    <a:cubicBezTo>
                      <a:pt x="3837" y="182"/>
                      <a:pt x="3536" y="49"/>
                      <a:pt x="3169" y="15"/>
                    </a:cubicBezTo>
                    <a:cubicBezTo>
                      <a:pt x="3090" y="5"/>
                      <a:pt x="3012" y="1"/>
                      <a:pt x="293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1" name="Google Shape;4401;p45"/>
              <p:cNvSpPr/>
              <p:nvPr/>
            </p:nvSpPr>
            <p:spPr>
              <a:xfrm>
                <a:off x="3470150" y="2583625"/>
                <a:ext cx="312600" cy="109325"/>
              </a:xfrm>
              <a:custGeom>
                <a:rect b="b" l="l" r="r" t="t"/>
                <a:pathLst>
                  <a:path extrusionOk="0" h="4373" w="12504">
                    <a:moveTo>
                      <a:pt x="1921" y="1"/>
                    </a:moveTo>
                    <a:cubicBezTo>
                      <a:pt x="995" y="1"/>
                      <a:pt x="384" y="220"/>
                      <a:pt x="267" y="948"/>
                    </a:cubicBezTo>
                    <a:cubicBezTo>
                      <a:pt x="0" y="2616"/>
                      <a:pt x="2502" y="4150"/>
                      <a:pt x="5838" y="4350"/>
                    </a:cubicBezTo>
                    <a:cubicBezTo>
                      <a:pt x="6082" y="4365"/>
                      <a:pt x="6324" y="4372"/>
                      <a:pt x="6562" y="4372"/>
                    </a:cubicBezTo>
                    <a:cubicBezTo>
                      <a:pt x="9584" y="4372"/>
                      <a:pt x="12095" y="3225"/>
                      <a:pt x="12343" y="1648"/>
                    </a:cubicBezTo>
                    <a:cubicBezTo>
                      <a:pt x="12504" y="642"/>
                      <a:pt x="11633" y="498"/>
                      <a:pt x="10184" y="498"/>
                    </a:cubicBezTo>
                    <a:cubicBezTo>
                      <a:pt x="9602" y="498"/>
                      <a:pt x="8926" y="521"/>
                      <a:pt x="8187" y="521"/>
                    </a:cubicBezTo>
                    <a:cubicBezTo>
                      <a:pt x="7717" y="521"/>
                      <a:pt x="7220" y="512"/>
                      <a:pt x="6705" y="481"/>
                    </a:cubicBezTo>
                    <a:cubicBezTo>
                      <a:pt x="4843" y="368"/>
                      <a:pt x="3119" y="1"/>
                      <a:pt x="192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2" name="Google Shape;4402;p45"/>
              <p:cNvSpPr/>
              <p:nvPr/>
            </p:nvSpPr>
            <p:spPr>
              <a:xfrm>
                <a:off x="3476825" y="2591475"/>
                <a:ext cx="301900" cy="37550"/>
              </a:xfrm>
              <a:custGeom>
                <a:rect b="b" l="l" r="r" t="t"/>
                <a:pathLst>
                  <a:path extrusionOk="0" h="1502" w="12076">
                    <a:moveTo>
                      <a:pt x="0" y="0"/>
                    </a:moveTo>
                    <a:lnTo>
                      <a:pt x="34" y="1234"/>
                    </a:lnTo>
                    <a:lnTo>
                      <a:pt x="12009" y="1501"/>
                    </a:lnTo>
                    <a:lnTo>
                      <a:pt x="12076" y="367"/>
                    </a:lnTo>
                    <a:lnTo>
                      <a:pt x="0"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3" name="Google Shape;4403;p45"/>
              <p:cNvSpPr/>
              <p:nvPr/>
            </p:nvSpPr>
            <p:spPr>
              <a:xfrm>
                <a:off x="3475150" y="2519675"/>
                <a:ext cx="304400" cy="152850"/>
              </a:xfrm>
              <a:custGeom>
                <a:rect b="b" l="l" r="r" t="t"/>
                <a:pathLst>
                  <a:path extrusionOk="0" h="6114" w="12176">
                    <a:moveTo>
                      <a:pt x="5927" y="1"/>
                    </a:moveTo>
                    <a:cubicBezTo>
                      <a:pt x="2703" y="1"/>
                      <a:pt x="99" y="1279"/>
                      <a:pt x="34" y="2905"/>
                    </a:cubicBezTo>
                    <a:cubicBezTo>
                      <a:pt x="1" y="4607"/>
                      <a:pt x="2669" y="6041"/>
                      <a:pt x="6038" y="6108"/>
                    </a:cubicBezTo>
                    <a:cubicBezTo>
                      <a:pt x="6159" y="6111"/>
                      <a:pt x="6279" y="6113"/>
                      <a:pt x="6398" y="6113"/>
                    </a:cubicBezTo>
                    <a:cubicBezTo>
                      <a:pt x="9568" y="6113"/>
                      <a:pt x="12110" y="4845"/>
                      <a:pt x="12143" y="3206"/>
                    </a:cubicBezTo>
                    <a:cubicBezTo>
                      <a:pt x="12176" y="1538"/>
                      <a:pt x="9507" y="103"/>
                      <a:pt x="6172" y="3"/>
                    </a:cubicBezTo>
                    <a:cubicBezTo>
                      <a:pt x="6090" y="2"/>
                      <a:pt x="6008" y="1"/>
                      <a:pt x="592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4" name="Google Shape;4404;p45"/>
              <p:cNvSpPr/>
              <p:nvPr/>
            </p:nvSpPr>
            <p:spPr>
              <a:xfrm>
                <a:off x="3494325" y="2528850"/>
                <a:ext cx="266900" cy="134425"/>
              </a:xfrm>
              <a:custGeom>
                <a:rect b="b" l="l" r="r" t="t"/>
                <a:pathLst>
                  <a:path extrusionOk="0" h="5377" w="10676">
                    <a:moveTo>
                      <a:pt x="5159" y="0"/>
                    </a:moveTo>
                    <a:cubicBezTo>
                      <a:pt x="2336" y="0"/>
                      <a:pt x="67" y="1113"/>
                      <a:pt x="34" y="2572"/>
                    </a:cubicBezTo>
                    <a:cubicBezTo>
                      <a:pt x="1" y="4039"/>
                      <a:pt x="2336" y="5307"/>
                      <a:pt x="5271" y="5374"/>
                    </a:cubicBezTo>
                    <a:cubicBezTo>
                      <a:pt x="5354" y="5376"/>
                      <a:pt x="5436" y="5377"/>
                      <a:pt x="5517" y="5377"/>
                    </a:cubicBezTo>
                    <a:cubicBezTo>
                      <a:pt x="8340" y="5377"/>
                      <a:pt x="10609" y="4265"/>
                      <a:pt x="10642" y="2839"/>
                    </a:cubicBezTo>
                    <a:cubicBezTo>
                      <a:pt x="10675" y="1338"/>
                      <a:pt x="8340" y="103"/>
                      <a:pt x="5405" y="3"/>
                    </a:cubicBezTo>
                    <a:cubicBezTo>
                      <a:pt x="5322" y="1"/>
                      <a:pt x="5240" y="0"/>
                      <a:pt x="515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5" name="Google Shape;4405;p45"/>
              <p:cNvSpPr/>
              <p:nvPr/>
            </p:nvSpPr>
            <p:spPr>
              <a:xfrm>
                <a:off x="3534350" y="2551350"/>
                <a:ext cx="188500" cy="92175"/>
              </a:xfrm>
              <a:custGeom>
                <a:rect b="b" l="l" r="r" t="t"/>
                <a:pathLst>
                  <a:path extrusionOk="0" h="3687" w="7540">
                    <a:moveTo>
                      <a:pt x="2920" y="0"/>
                    </a:moveTo>
                    <a:cubicBezTo>
                      <a:pt x="2437" y="0"/>
                      <a:pt x="2033" y="190"/>
                      <a:pt x="2002" y="438"/>
                    </a:cubicBezTo>
                    <a:cubicBezTo>
                      <a:pt x="2002" y="438"/>
                      <a:pt x="2002" y="471"/>
                      <a:pt x="2002" y="471"/>
                    </a:cubicBezTo>
                    <a:cubicBezTo>
                      <a:pt x="2002" y="504"/>
                      <a:pt x="2002" y="504"/>
                      <a:pt x="2002" y="504"/>
                    </a:cubicBezTo>
                    <a:cubicBezTo>
                      <a:pt x="2002" y="671"/>
                      <a:pt x="2036" y="838"/>
                      <a:pt x="2136" y="971"/>
                    </a:cubicBezTo>
                    <a:cubicBezTo>
                      <a:pt x="2102" y="938"/>
                      <a:pt x="2069" y="938"/>
                      <a:pt x="2036" y="938"/>
                    </a:cubicBezTo>
                    <a:cubicBezTo>
                      <a:pt x="1769" y="871"/>
                      <a:pt x="1502" y="804"/>
                      <a:pt x="1202" y="804"/>
                    </a:cubicBezTo>
                    <a:lnTo>
                      <a:pt x="1002" y="804"/>
                    </a:lnTo>
                    <a:cubicBezTo>
                      <a:pt x="965" y="802"/>
                      <a:pt x="929" y="801"/>
                      <a:pt x="894" y="801"/>
                    </a:cubicBezTo>
                    <a:cubicBezTo>
                      <a:pt x="381" y="801"/>
                      <a:pt x="1" y="1022"/>
                      <a:pt x="1" y="1271"/>
                    </a:cubicBezTo>
                    <a:cubicBezTo>
                      <a:pt x="1" y="1472"/>
                      <a:pt x="201" y="1638"/>
                      <a:pt x="535" y="1738"/>
                    </a:cubicBezTo>
                    <a:cubicBezTo>
                      <a:pt x="201" y="1805"/>
                      <a:pt x="1" y="1972"/>
                      <a:pt x="1" y="2172"/>
                    </a:cubicBezTo>
                    <a:cubicBezTo>
                      <a:pt x="1" y="2439"/>
                      <a:pt x="468" y="2672"/>
                      <a:pt x="1002" y="2672"/>
                    </a:cubicBezTo>
                    <a:lnTo>
                      <a:pt x="1135" y="2672"/>
                    </a:lnTo>
                    <a:cubicBezTo>
                      <a:pt x="1369" y="2672"/>
                      <a:pt x="1602" y="2672"/>
                      <a:pt x="1802" y="2639"/>
                    </a:cubicBezTo>
                    <a:lnTo>
                      <a:pt x="1802" y="2639"/>
                    </a:lnTo>
                    <a:cubicBezTo>
                      <a:pt x="1769" y="2672"/>
                      <a:pt x="1736" y="2739"/>
                      <a:pt x="1702" y="2806"/>
                    </a:cubicBezTo>
                    <a:cubicBezTo>
                      <a:pt x="1669" y="2839"/>
                      <a:pt x="1635" y="2873"/>
                      <a:pt x="1635" y="2906"/>
                    </a:cubicBezTo>
                    <a:cubicBezTo>
                      <a:pt x="1535" y="3173"/>
                      <a:pt x="1936" y="3440"/>
                      <a:pt x="2469" y="3506"/>
                    </a:cubicBezTo>
                    <a:cubicBezTo>
                      <a:pt x="2532" y="3512"/>
                      <a:pt x="2594" y="3515"/>
                      <a:pt x="2655" y="3515"/>
                    </a:cubicBezTo>
                    <a:cubicBezTo>
                      <a:pt x="2948" y="3515"/>
                      <a:pt x="3210" y="3450"/>
                      <a:pt x="3403" y="3340"/>
                    </a:cubicBezTo>
                    <a:cubicBezTo>
                      <a:pt x="3503" y="3506"/>
                      <a:pt x="3804" y="3640"/>
                      <a:pt x="4171" y="3673"/>
                    </a:cubicBezTo>
                    <a:cubicBezTo>
                      <a:pt x="4241" y="3682"/>
                      <a:pt x="4311" y="3686"/>
                      <a:pt x="4380" y="3686"/>
                    </a:cubicBezTo>
                    <a:cubicBezTo>
                      <a:pt x="4837" y="3686"/>
                      <a:pt x="5247" y="3505"/>
                      <a:pt x="5305" y="3273"/>
                    </a:cubicBezTo>
                    <a:cubicBezTo>
                      <a:pt x="5305" y="3273"/>
                      <a:pt x="5305" y="3273"/>
                      <a:pt x="5305" y="3240"/>
                    </a:cubicBezTo>
                    <a:cubicBezTo>
                      <a:pt x="5305" y="3240"/>
                      <a:pt x="5305" y="3240"/>
                      <a:pt x="5338" y="3206"/>
                    </a:cubicBezTo>
                    <a:cubicBezTo>
                      <a:pt x="5371" y="3073"/>
                      <a:pt x="5338" y="2939"/>
                      <a:pt x="5305" y="2806"/>
                    </a:cubicBezTo>
                    <a:lnTo>
                      <a:pt x="5305" y="2806"/>
                    </a:lnTo>
                    <a:cubicBezTo>
                      <a:pt x="5538" y="2906"/>
                      <a:pt x="5838" y="2939"/>
                      <a:pt x="6172" y="2973"/>
                    </a:cubicBezTo>
                    <a:cubicBezTo>
                      <a:pt x="6239" y="2973"/>
                      <a:pt x="6305" y="3006"/>
                      <a:pt x="6372" y="3006"/>
                    </a:cubicBezTo>
                    <a:cubicBezTo>
                      <a:pt x="6939" y="3006"/>
                      <a:pt x="7406" y="2806"/>
                      <a:pt x="7440" y="2539"/>
                    </a:cubicBezTo>
                    <a:cubicBezTo>
                      <a:pt x="7440" y="2339"/>
                      <a:pt x="7273" y="2172"/>
                      <a:pt x="6973" y="2072"/>
                    </a:cubicBezTo>
                    <a:cubicBezTo>
                      <a:pt x="7273" y="2005"/>
                      <a:pt x="7506" y="1839"/>
                      <a:pt x="7506" y="1672"/>
                    </a:cubicBezTo>
                    <a:cubicBezTo>
                      <a:pt x="7540" y="1372"/>
                      <a:pt x="7139" y="1138"/>
                      <a:pt x="6572" y="1105"/>
                    </a:cubicBezTo>
                    <a:lnTo>
                      <a:pt x="6439" y="1105"/>
                    </a:lnTo>
                    <a:cubicBezTo>
                      <a:pt x="6018" y="1105"/>
                      <a:pt x="5660" y="1136"/>
                      <a:pt x="5303" y="1230"/>
                    </a:cubicBezTo>
                    <a:lnTo>
                      <a:pt x="5303" y="1230"/>
                    </a:lnTo>
                    <a:cubicBezTo>
                      <a:pt x="5305" y="1225"/>
                      <a:pt x="5305" y="1217"/>
                      <a:pt x="5305" y="1205"/>
                    </a:cubicBezTo>
                    <a:cubicBezTo>
                      <a:pt x="5505" y="1071"/>
                      <a:pt x="5638" y="905"/>
                      <a:pt x="5672" y="738"/>
                    </a:cubicBezTo>
                    <a:cubicBezTo>
                      <a:pt x="5705" y="704"/>
                      <a:pt x="5705" y="671"/>
                      <a:pt x="5705" y="604"/>
                    </a:cubicBezTo>
                    <a:cubicBezTo>
                      <a:pt x="5738" y="337"/>
                      <a:pt x="5305" y="104"/>
                      <a:pt x="4771" y="71"/>
                    </a:cubicBezTo>
                    <a:cubicBezTo>
                      <a:pt x="4404" y="71"/>
                      <a:pt x="4071" y="137"/>
                      <a:pt x="3870" y="304"/>
                    </a:cubicBezTo>
                    <a:cubicBezTo>
                      <a:pt x="3737" y="137"/>
                      <a:pt x="3403" y="4"/>
                      <a:pt x="3036" y="4"/>
                    </a:cubicBezTo>
                    <a:cubicBezTo>
                      <a:pt x="2997" y="1"/>
                      <a:pt x="2959" y="0"/>
                      <a:pt x="292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6" name="Google Shape;4406;p45"/>
              <p:cNvSpPr/>
              <p:nvPr/>
            </p:nvSpPr>
            <p:spPr>
              <a:xfrm>
                <a:off x="3577725" y="2639975"/>
                <a:ext cx="315250" cy="170550"/>
              </a:xfrm>
              <a:custGeom>
                <a:rect b="b" l="l" r="r" t="t"/>
                <a:pathLst>
                  <a:path extrusionOk="0" h="6822" w="12610">
                    <a:moveTo>
                      <a:pt x="1618" y="0"/>
                    </a:moveTo>
                    <a:cubicBezTo>
                      <a:pt x="1246" y="0"/>
                      <a:pt x="959" y="155"/>
                      <a:pt x="768" y="528"/>
                    </a:cubicBezTo>
                    <a:cubicBezTo>
                      <a:pt x="1" y="1996"/>
                      <a:pt x="1902" y="4365"/>
                      <a:pt x="4937" y="5799"/>
                    </a:cubicBezTo>
                    <a:cubicBezTo>
                      <a:pt x="6428" y="6479"/>
                      <a:pt x="7926" y="6821"/>
                      <a:pt x="9161" y="6821"/>
                    </a:cubicBezTo>
                    <a:cubicBezTo>
                      <a:pt x="10469" y="6821"/>
                      <a:pt x="11481" y="6438"/>
                      <a:pt x="11876" y="5665"/>
                    </a:cubicBezTo>
                    <a:cubicBezTo>
                      <a:pt x="12610" y="4164"/>
                      <a:pt x="10008" y="3898"/>
                      <a:pt x="6939" y="2463"/>
                    </a:cubicBezTo>
                    <a:cubicBezTo>
                      <a:pt x="4633" y="1411"/>
                      <a:pt x="2742" y="0"/>
                      <a:pt x="161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7" name="Google Shape;4407;p45"/>
              <p:cNvSpPr/>
              <p:nvPr/>
            </p:nvSpPr>
            <p:spPr>
              <a:xfrm>
                <a:off x="3592725" y="2637325"/>
                <a:ext cx="288575" cy="146800"/>
              </a:xfrm>
              <a:custGeom>
                <a:rect b="b" l="l" r="r" t="t"/>
                <a:pathLst>
                  <a:path extrusionOk="0" h="5872" w="11543">
                    <a:moveTo>
                      <a:pt x="335" y="1"/>
                    </a:moveTo>
                    <a:lnTo>
                      <a:pt x="1" y="1202"/>
                    </a:lnTo>
                    <a:lnTo>
                      <a:pt x="11176" y="5872"/>
                    </a:lnTo>
                    <a:lnTo>
                      <a:pt x="11543" y="4837"/>
                    </a:lnTo>
                    <a:lnTo>
                      <a:pt x="335"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8" name="Google Shape;4408;p45"/>
              <p:cNvSpPr/>
              <p:nvPr/>
            </p:nvSpPr>
            <p:spPr>
              <a:xfrm>
                <a:off x="3584400" y="2605000"/>
                <a:ext cx="313575" cy="186425"/>
              </a:xfrm>
              <a:custGeom>
                <a:rect b="b" l="l" r="r" t="t"/>
                <a:pathLst>
                  <a:path extrusionOk="0" h="7457" w="12543">
                    <a:moveTo>
                      <a:pt x="3452" y="1"/>
                    </a:moveTo>
                    <a:cubicBezTo>
                      <a:pt x="2106" y="1"/>
                      <a:pt x="1073" y="411"/>
                      <a:pt x="701" y="1227"/>
                    </a:cubicBezTo>
                    <a:cubicBezTo>
                      <a:pt x="0" y="2728"/>
                      <a:pt x="1968" y="5096"/>
                      <a:pt x="5037" y="6497"/>
                    </a:cubicBezTo>
                    <a:cubicBezTo>
                      <a:pt x="6475" y="7138"/>
                      <a:pt x="7912" y="7457"/>
                      <a:pt x="9103" y="7457"/>
                    </a:cubicBezTo>
                    <a:cubicBezTo>
                      <a:pt x="10454" y="7457"/>
                      <a:pt x="11488" y="7046"/>
                      <a:pt x="11842" y="6231"/>
                    </a:cubicBezTo>
                    <a:cubicBezTo>
                      <a:pt x="12543" y="4696"/>
                      <a:pt x="10608" y="2361"/>
                      <a:pt x="7506" y="960"/>
                    </a:cubicBezTo>
                    <a:cubicBezTo>
                      <a:pt x="6068" y="320"/>
                      <a:pt x="4638" y="1"/>
                      <a:pt x="345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9" name="Google Shape;4409;p45"/>
              <p:cNvSpPr/>
              <p:nvPr/>
            </p:nvSpPr>
            <p:spPr>
              <a:xfrm>
                <a:off x="3602750" y="2616550"/>
                <a:ext cx="276875" cy="163750"/>
              </a:xfrm>
              <a:custGeom>
                <a:rect b="b" l="l" r="r" t="t"/>
                <a:pathLst>
                  <a:path extrusionOk="0" h="6550" w="11075">
                    <a:moveTo>
                      <a:pt x="3060" y="1"/>
                    </a:moveTo>
                    <a:cubicBezTo>
                      <a:pt x="1907" y="1"/>
                      <a:pt x="1012" y="343"/>
                      <a:pt x="667" y="1032"/>
                    </a:cubicBezTo>
                    <a:cubicBezTo>
                      <a:pt x="0" y="2333"/>
                      <a:pt x="1668" y="4401"/>
                      <a:pt x="4337" y="5635"/>
                    </a:cubicBezTo>
                    <a:cubicBezTo>
                      <a:pt x="5644" y="6248"/>
                      <a:pt x="6951" y="6549"/>
                      <a:pt x="8028" y="6549"/>
                    </a:cubicBezTo>
                    <a:cubicBezTo>
                      <a:pt x="9177" y="6549"/>
                      <a:pt x="10063" y="6207"/>
                      <a:pt x="10408" y="5535"/>
                    </a:cubicBezTo>
                    <a:cubicBezTo>
                      <a:pt x="11075" y="4201"/>
                      <a:pt x="9440" y="2133"/>
                      <a:pt x="6738" y="898"/>
                    </a:cubicBezTo>
                    <a:cubicBezTo>
                      <a:pt x="5447" y="301"/>
                      <a:pt x="4141" y="1"/>
                      <a:pt x="306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0" name="Google Shape;4410;p45"/>
              <p:cNvSpPr/>
              <p:nvPr/>
            </p:nvSpPr>
            <p:spPr>
              <a:xfrm>
                <a:off x="3649450" y="2645025"/>
                <a:ext cx="184325" cy="110025"/>
              </a:xfrm>
              <a:custGeom>
                <a:rect b="b" l="l" r="r" t="t"/>
                <a:pathLst>
                  <a:path extrusionOk="0" h="4401" w="7373">
                    <a:moveTo>
                      <a:pt x="2912" y="0"/>
                    </a:moveTo>
                    <a:cubicBezTo>
                      <a:pt x="2691" y="0"/>
                      <a:pt x="2522" y="68"/>
                      <a:pt x="2469" y="193"/>
                    </a:cubicBezTo>
                    <a:cubicBezTo>
                      <a:pt x="2469" y="193"/>
                      <a:pt x="2435" y="226"/>
                      <a:pt x="2435" y="226"/>
                    </a:cubicBezTo>
                    <a:cubicBezTo>
                      <a:pt x="2435" y="260"/>
                      <a:pt x="2435" y="260"/>
                      <a:pt x="2435" y="260"/>
                    </a:cubicBezTo>
                    <a:cubicBezTo>
                      <a:pt x="2402" y="427"/>
                      <a:pt x="2369" y="560"/>
                      <a:pt x="2435" y="760"/>
                    </a:cubicBezTo>
                    <a:cubicBezTo>
                      <a:pt x="2402" y="727"/>
                      <a:pt x="2369" y="693"/>
                      <a:pt x="2335" y="693"/>
                    </a:cubicBezTo>
                    <a:cubicBezTo>
                      <a:pt x="2135" y="527"/>
                      <a:pt x="1902" y="393"/>
                      <a:pt x="1601" y="260"/>
                    </a:cubicBezTo>
                    <a:cubicBezTo>
                      <a:pt x="1535" y="226"/>
                      <a:pt x="1501" y="193"/>
                      <a:pt x="1401" y="160"/>
                    </a:cubicBezTo>
                    <a:cubicBezTo>
                      <a:pt x="1187" y="74"/>
                      <a:pt x="979" y="31"/>
                      <a:pt x="803" y="31"/>
                    </a:cubicBezTo>
                    <a:cubicBezTo>
                      <a:pt x="568" y="31"/>
                      <a:pt x="391" y="107"/>
                      <a:pt x="334" y="260"/>
                    </a:cubicBezTo>
                    <a:cubicBezTo>
                      <a:pt x="300" y="427"/>
                      <a:pt x="434" y="660"/>
                      <a:pt x="701" y="860"/>
                    </a:cubicBezTo>
                    <a:cubicBezTo>
                      <a:pt x="658" y="856"/>
                      <a:pt x="616" y="854"/>
                      <a:pt x="577" y="854"/>
                    </a:cubicBezTo>
                    <a:cubicBezTo>
                      <a:pt x="310" y="854"/>
                      <a:pt x="125" y="948"/>
                      <a:pt x="67" y="1094"/>
                    </a:cubicBezTo>
                    <a:cubicBezTo>
                      <a:pt x="0" y="1361"/>
                      <a:pt x="334" y="1727"/>
                      <a:pt x="868" y="1961"/>
                    </a:cubicBezTo>
                    <a:lnTo>
                      <a:pt x="934" y="1961"/>
                    </a:lnTo>
                    <a:cubicBezTo>
                      <a:pt x="934" y="1994"/>
                      <a:pt x="968" y="1994"/>
                      <a:pt x="968" y="1994"/>
                    </a:cubicBezTo>
                    <a:cubicBezTo>
                      <a:pt x="1201" y="2094"/>
                      <a:pt x="1435" y="2161"/>
                      <a:pt x="1635" y="2194"/>
                    </a:cubicBezTo>
                    <a:cubicBezTo>
                      <a:pt x="1568" y="2228"/>
                      <a:pt x="1501" y="2295"/>
                      <a:pt x="1468" y="2328"/>
                    </a:cubicBezTo>
                    <a:cubicBezTo>
                      <a:pt x="1435" y="2361"/>
                      <a:pt x="1401" y="2395"/>
                      <a:pt x="1368" y="2428"/>
                    </a:cubicBezTo>
                    <a:cubicBezTo>
                      <a:pt x="1201" y="2628"/>
                      <a:pt x="1468" y="3028"/>
                      <a:pt x="1968" y="3262"/>
                    </a:cubicBezTo>
                    <a:cubicBezTo>
                      <a:pt x="2230" y="3419"/>
                      <a:pt x="2512" y="3473"/>
                      <a:pt x="2735" y="3473"/>
                    </a:cubicBezTo>
                    <a:cubicBezTo>
                      <a:pt x="2796" y="3473"/>
                      <a:pt x="2852" y="3469"/>
                      <a:pt x="2902" y="3462"/>
                    </a:cubicBezTo>
                    <a:cubicBezTo>
                      <a:pt x="2969" y="3662"/>
                      <a:pt x="3203" y="3896"/>
                      <a:pt x="3536" y="4062"/>
                    </a:cubicBezTo>
                    <a:cubicBezTo>
                      <a:pt x="3786" y="4206"/>
                      <a:pt x="4056" y="4272"/>
                      <a:pt x="4278" y="4272"/>
                    </a:cubicBezTo>
                    <a:cubicBezTo>
                      <a:pt x="4470" y="4272"/>
                      <a:pt x="4626" y="4222"/>
                      <a:pt x="4704" y="4129"/>
                    </a:cubicBezTo>
                    <a:cubicBezTo>
                      <a:pt x="4704" y="4129"/>
                      <a:pt x="4704" y="4096"/>
                      <a:pt x="4737" y="4096"/>
                    </a:cubicBezTo>
                    <a:cubicBezTo>
                      <a:pt x="4737" y="4096"/>
                      <a:pt x="4737" y="4062"/>
                      <a:pt x="4737" y="4062"/>
                    </a:cubicBezTo>
                    <a:cubicBezTo>
                      <a:pt x="4804" y="3929"/>
                      <a:pt x="4837" y="3796"/>
                      <a:pt x="4837" y="3662"/>
                    </a:cubicBezTo>
                    <a:cubicBezTo>
                      <a:pt x="5071" y="3829"/>
                      <a:pt x="5304" y="3996"/>
                      <a:pt x="5604" y="4163"/>
                    </a:cubicBezTo>
                    <a:cubicBezTo>
                      <a:pt x="5671" y="4196"/>
                      <a:pt x="5738" y="4229"/>
                      <a:pt x="5804" y="4229"/>
                    </a:cubicBezTo>
                    <a:cubicBezTo>
                      <a:pt x="6046" y="4342"/>
                      <a:pt x="6288" y="4400"/>
                      <a:pt x="6485" y="4400"/>
                    </a:cubicBezTo>
                    <a:cubicBezTo>
                      <a:pt x="6695" y="4400"/>
                      <a:pt x="6853" y="4334"/>
                      <a:pt x="6905" y="4196"/>
                    </a:cubicBezTo>
                    <a:cubicBezTo>
                      <a:pt x="7005" y="4029"/>
                      <a:pt x="6872" y="3796"/>
                      <a:pt x="6605" y="3595"/>
                    </a:cubicBezTo>
                    <a:lnTo>
                      <a:pt x="6605" y="3595"/>
                    </a:lnTo>
                    <a:cubicBezTo>
                      <a:pt x="6661" y="3601"/>
                      <a:pt x="6714" y="3604"/>
                      <a:pt x="6766" y="3604"/>
                    </a:cubicBezTo>
                    <a:cubicBezTo>
                      <a:pt x="7022" y="3604"/>
                      <a:pt x="7217" y="3534"/>
                      <a:pt x="7272" y="3395"/>
                    </a:cubicBezTo>
                    <a:cubicBezTo>
                      <a:pt x="7372" y="3162"/>
                      <a:pt x="7072" y="2762"/>
                      <a:pt x="6538" y="2528"/>
                    </a:cubicBezTo>
                    <a:lnTo>
                      <a:pt x="6472" y="2528"/>
                    </a:lnTo>
                    <a:cubicBezTo>
                      <a:pt x="6472" y="2495"/>
                      <a:pt x="6438" y="2495"/>
                      <a:pt x="6438" y="2495"/>
                    </a:cubicBezTo>
                    <a:cubicBezTo>
                      <a:pt x="6005" y="2328"/>
                      <a:pt x="5671" y="2228"/>
                      <a:pt x="5304" y="2161"/>
                    </a:cubicBezTo>
                    <a:lnTo>
                      <a:pt x="5337" y="2161"/>
                    </a:lnTo>
                    <a:cubicBezTo>
                      <a:pt x="5538" y="2094"/>
                      <a:pt x="5738" y="1994"/>
                      <a:pt x="5838" y="1828"/>
                    </a:cubicBezTo>
                    <a:cubicBezTo>
                      <a:pt x="5838" y="1794"/>
                      <a:pt x="5871" y="1761"/>
                      <a:pt x="5871" y="1727"/>
                    </a:cubicBezTo>
                    <a:cubicBezTo>
                      <a:pt x="6005" y="1494"/>
                      <a:pt x="5671" y="1094"/>
                      <a:pt x="5171" y="894"/>
                    </a:cubicBezTo>
                    <a:cubicBezTo>
                      <a:pt x="4943" y="780"/>
                      <a:pt x="4699" y="728"/>
                      <a:pt x="4504" y="728"/>
                    </a:cubicBezTo>
                    <a:cubicBezTo>
                      <a:pt x="4413" y="728"/>
                      <a:pt x="4333" y="739"/>
                      <a:pt x="4270" y="760"/>
                    </a:cubicBezTo>
                    <a:cubicBezTo>
                      <a:pt x="4170" y="560"/>
                      <a:pt x="3903" y="326"/>
                      <a:pt x="3569" y="160"/>
                    </a:cubicBezTo>
                    <a:cubicBezTo>
                      <a:pt x="3337" y="51"/>
                      <a:pt x="3105" y="0"/>
                      <a:pt x="291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1" name="Google Shape;4411;p45"/>
              <p:cNvSpPr/>
              <p:nvPr/>
            </p:nvSpPr>
            <p:spPr>
              <a:xfrm>
                <a:off x="3685300" y="2602650"/>
                <a:ext cx="319425" cy="129100"/>
              </a:xfrm>
              <a:custGeom>
                <a:rect b="b" l="l" r="r" t="t"/>
                <a:pathLst>
                  <a:path extrusionOk="0" h="5164" w="12777">
                    <a:moveTo>
                      <a:pt x="1631" y="0"/>
                    </a:moveTo>
                    <a:cubicBezTo>
                      <a:pt x="1034" y="0"/>
                      <a:pt x="625" y="202"/>
                      <a:pt x="468" y="754"/>
                    </a:cubicBezTo>
                    <a:cubicBezTo>
                      <a:pt x="1" y="2388"/>
                      <a:pt x="2269" y="4256"/>
                      <a:pt x="5571" y="4924"/>
                    </a:cubicBezTo>
                    <a:cubicBezTo>
                      <a:pt x="6370" y="5087"/>
                      <a:pt x="7153" y="5164"/>
                      <a:pt x="7887" y="5164"/>
                    </a:cubicBezTo>
                    <a:cubicBezTo>
                      <a:pt x="10156" y="5164"/>
                      <a:pt x="11957" y="4424"/>
                      <a:pt x="12309" y="3189"/>
                    </a:cubicBezTo>
                    <a:cubicBezTo>
                      <a:pt x="12776" y="1554"/>
                      <a:pt x="10175" y="1888"/>
                      <a:pt x="6872" y="1221"/>
                    </a:cubicBezTo>
                    <a:cubicBezTo>
                      <a:pt x="4706" y="779"/>
                      <a:pt x="2804" y="0"/>
                      <a:pt x="163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2" name="Google Shape;4412;p45"/>
              <p:cNvSpPr/>
              <p:nvPr/>
            </p:nvSpPr>
            <p:spPr>
              <a:xfrm>
                <a:off x="3695300" y="2605650"/>
                <a:ext cx="300250" cy="80075"/>
              </a:xfrm>
              <a:custGeom>
                <a:rect b="b" l="l" r="r" t="t"/>
                <a:pathLst>
                  <a:path extrusionOk="0" h="3203" w="12010">
                    <a:moveTo>
                      <a:pt x="134" y="0"/>
                    </a:moveTo>
                    <a:lnTo>
                      <a:pt x="1" y="1268"/>
                    </a:lnTo>
                    <a:lnTo>
                      <a:pt x="11843" y="3202"/>
                    </a:lnTo>
                    <a:lnTo>
                      <a:pt x="12009" y="2102"/>
                    </a:lnTo>
                    <a:lnTo>
                      <a:pt x="134"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3" name="Google Shape;4413;p45"/>
              <p:cNvSpPr/>
              <p:nvPr/>
            </p:nvSpPr>
            <p:spPr>
              <a:xfrm>
                <a:off x="3686975" y="2552575"/>
                <a:ext cx="319425" cy="159900"/>
              </a:xfrm>
              <a:custGeom>
                <a:rect b="b" l="l" r="r" t="t"/>
                <a:pathLst>
                  <a:path extrusionOk="0" h="6396" w="12777">
                    <a:moveTo>
                      <a:pt x="4896" y="1"/>
                    </a:moveTo>
                    <a:cubicBezTo>
                      <a:pt x="2628" y="1"/>
                      <a:pt x="819" y="759"/>
                      <a:pt x="467" y="1990"/>
                    </a:cubicBezTo>
                    <a:cubicBezTo>
                      <a:pt x="0" y="3624"/>
                      <a:pt x="2302" y="5492"/>
                      <a:pt x="5571" y="6159"/>
                    </a:cubicBezTo>
                    <a:cubicBezTo>
                      <a:pt x="6357" y="6320"/>
                      <a:pt x="7129" y="6395"/>
                      <a:pt x="7856" y="6395"/>
                    </a:cubicBezTo>
                    <a:cubicBezTo>
                      <a:pt x="10151" y="6395"/>
                      <a:pt x="11988" y="5641"/>
                      <a:pt x="12342" y="4425"/>
                    </a:cubicBezTo>
                    <a:cubicBezTo>
                      <a:pt x="12776" y="2790"/>
                      <a:pt x="10508" y="922"/>
                      <a:pt x="7239" y="255"/>
                    </a:cubicBezTo>
                    <a:cubicBezTo>
                      <a:pt x="6432" y="82"/>
                      <a:pt x="5639" y="1"/>
                      <a:pt x="489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4" name="Google Shape;4414;p45"/>
              <p:cNvSpPr/>
              <p:nvPr/>
            </p:nvSpPr>
            <p:spPr>
              <a:xfrm>
                <a:off x="3706975" y="2562250"/>
                <a:ext cx="280225" cy="140175"/>
              </a:xfrm>
              <a:custGeom>
                <a:rect b="b" l="l" r="r" t="t"/>
                <a:pathLst>
                  <a:path extrusionOk="0" h="5607" w="11209">
                    <a:moveTo>
                      <a:pt x="4331" y="0"/>
                    </a:moveTo>
                    <a:cubicBezTo>
                      <a:pt x="2317" y="0"/>
                      <a:pt x="705" y="647"/>
                      <a:pt x="401" y="1736"/>
                    </a:cubicBezTo>
                    <a:cubicBezTo>
                      <a:pt x="1" y="3170"/>
                      <a:pt x="2002" y="4805"/>
                      <a:pt x="4871" y="5405"/>
                    </a:cubicBezTo>
                    <a:cubicBezTo>
                      <a:pt x="5562" y="5542"/>
                      <a:pt x="6240" y="5607"/>
                      <a:pt x="6879" y="5607"/>
                    </a:cubicBezTo>
                    <a:cubicBezTo>
                      <a:pt x="8893" y="5607"/>
                      <a:pt x="10505" y="4960"/>
                      <a:pt x="10809" y="3871"/>
                    </a:cubicBezTo>
                    <a:cubicBezTo>
                      <a:pt x="11209" y="2437"/>
                      <a:pt x="9207" y="802"/>
                      <a:pt x="6339" y="202"/>
                    </a:cubicBezTo>
                    <a:cubicBezTo>
                      <a:pt x="5648" y="65"/>
                      <a:pt x="4969" y="0"/>
                      <a:pt x="433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5" name="Google Shape;4415;p45"/>
              <p:cNvSpPr/>
              <p:nvPr/>
            </p:nvSpPr>
            <p:spPr>
              <a:xfrm>
                <a:off x="3752850" y="2583950"/>
                <a:ext cx="190150" cy="98250"/>
              </a:xfrm>
              <a:custGeom>
                <a:rect b="b" l="l" r="r" t="t"/>
                <a:pathLst>
                  <a:path extrusionOk="0" h="3930" w="7606">
                    <a:moveTo>
                      <a:pt x="2952" y="1"/>
                    </a:moveTo>
                    <a:cubicBezTo>
                      <a:pt x="2566" y="1"/>
                      <a:pt x="2254" y="128"/>
                      <a:pt x="2202" y="334"/>
                    </a:cubicBezTo>
                    <a:cubicBezTo>
                      <a:pt x="2202" y="334"/>
                      <a:pt x="2202" y="368"/>
                      <a:pt x="2202" y="368"/>
                    </a:cubicBezTo>
                    <a:cubicBezTo>
                      <a:pt x="2202" y="401"/>
                      <a:pt x="2202" y="401"/>
                      <a:pt x="2202" y="401"/>
                    </a:cubicBezTo>
                    <a:cubicBezTo>
                      <a:pt x="2169" y="568"/>
                      <a:pt x="2202" y="735"/>
                      <a:pt x="2302" y="868"/>
                    </a:cubicBezTo>
                    <a:cubicBezTo>
                      <a:pt x="2269" y="868"/>
                      <a:pt x="2235" y="835"/>
                      <a:pt x="2169" y="835"/>
                    </a:cubicBezTo>
                    <a:cubicBezTo>
                      <a:pt x="1935" y="735"/>
                      <a:pt x="1668" y="635"/>
                      <a:pt x="1402" y="601"/>
                    </a:cubicBezTo>
                    <a:cubicBezTo>
                      <a:pt x="1335" y="568"/>
                      <a:pt x="1235" y="568"/>
                      <a:pt x="1168" y="535"/>
                    </a:cubicBezTo>
                    <a:cubicBezTo>
                      <a:pt x="1078" y="523"/>
                      <a:pt x="990" y="518"/>
                      <a:pt x="905" y="518"/>
                    </a:cubicBezTo>
                    <a:cubicBezTo>
                      <a:pt x="489" y="518"/>
                      <a:pt x="162" y="652"/>
                      <a:pt x="134" y="901"/>
                    </a:cubicBezTo>
                    <a:cubicBezTo>
                      <a:pt x="134" y="1068"/>
                      <a:pt x="301" y="1268"/>
                      <a:pt x="601" y="1402"/>
                    </a:cubicBezTo>
                    <a:cubicBezTo>
                      <a:pt x="301" y="1435"/>
                      <a:pt x="67" y="1569"/>
                      <a:pt x="34" y="1769"/>
                    </a:cubicBezTo>
                    <a:cubicBezTo>
                      <a:pt x="1" y="2036"/>
                      <a:pt x="434" y="2336"/>
                      <a:pt x="968" y="2403"/>
                    </a:cubicBezTo>
                    <a:cubicBezTo>
                      <a:pt x="968" y="2403"/>
                      <a:pt x="1001" y="2436"/>
                      <a:pt x="1035" y="2436"/>
                    </a:cubicBezTo>
                    <a:lnTo>
                      <a:pt x="1101" y="2436"/>
                    </a:lnTo>
                    <a:cubicBezTo>
                      <a:pt x="1335" y="2469"/>
                      <a:pt x="1568" y="2469"/>
                      <a:pt x="1768" y="2469"/>
                    </a:cubicBezTo>
                    <a:cubicBezTo>
                      <a:pt x="1702" y="2536"/>
                      <a:pt x="1668" y="2603"/>
                      <a:pt x="1635" y="2636"/>
                    </a:cubicBezTo>
                    <a:cubicBezTo>
                      <a:pt x="1602" y="2669"/>
                      <a:pt x="1568" y="2703"/>
                      <a:pt x="1568" y="2736"/>
                    </a:cubicBezTo>
                    <a:cubicBezTo>
                      <a:pt x="1435" y="3003"/>
                      <a:pt x="1768" y="3303"/>
                      <a:pt x="2302" y="3437"/>
                    </a:cubicBezTo>
                    <a:cubicBezTo>
                      <a:pt x="2456" y="3479"/>
                      <a:pt x="2610" y="3497"/>
                      <a:pt x="2753" y="3497"/>
                    </a:cubicBezTo>
                    <a:cubicBezTo>
                      <a:pt x="2953" y="3497"/>
                      <a:pt x="3134" y="3461"/>
                      <a:pt x="3270" y="3403"/>
                    </a:cubicBezTo>
                    <a:cubicBezTo>
                      <a:pt x="3370" y="3603"/>
                      <a:pt x="3636" y="3770"/>
                      <a:pt x="3970" y="3870"/>
                    </a:cubicBezTo>
                    <a:cubicBezTo>
                      <a:pt x="4129" y="3910"/>
                      <a:pt x="4289" y="3929"/>
                      <a:pt x="4437" y="3929"/>
                    </a:cubicBezTo>
                    <a:cubicBezTo>
                      <a:pt x="4787" y="3929"/>
                      <a:pt x="5077" y="3824"/>
                      <a:pt x="5171" y="3637"/>
                    </a:cubicBezTo>
                    <a:cubicBezTo>
                      <a:pt x="5171" y="3637"/>
                      <a:pt x="5171" y="3637"/>
                      <a:pt x="5171" y="3603"/>
                    </a:cubicBezTo>
                    <a:cubicBezTo>
                      <a:pt x="5171" y="3603"/>
                      <a:pt x="5171" y="3570"/>
                      <a:pt x="5171" y="3570"/>
                    </a:cubicBezTo>
                    <a:cubicBezTo>
                      <a:pt x="5238" y="3437"/>
                      <a:pt x="5238" y="3303"/>
                      <a:pt x="5204" y="3170"/>
                    </a:cubicBezTo>
                    <a:lnTo>
                      <a:pt x="5204" y="3170"/>
                    </a:lnTo>
                    <a:cubicBezTo>
                      <a:pt x="5438" y="3270"/>
                      <a:pt x="5738" y="3370"/>
                      <a:pt x="6038" y="3437"/>
                    </a:cubicBezTo>
                    <a:cubicBezTo>
                      <a:pt x="6105" y="3470"/>
                      <a:pt x="6172" y="3503"/>
                      <a:pt x="6238" y="3503"/>
                    </a:cubicBezTo>
                    <a:cubicBezTo>
                      <a:pt x="6366" y="3526"/>
                      <a:pt x="6489" y="3537"/>
                      <a:pt x="6603" y="3537"/>
                    </a:cubicBezTo>
                    <a:cubicBezTo>
                      <a:pt x="6995" y="3537"/>
                      <a:pt x="7287" y="3410"/>
                      <a:pt x="7339" y="3203"/>
                    </a:cubicBezTo>
                    <a:cubicBezTo>
                      <a:pt x="7372" y="3003"/>
                      <a:pt x="7206" y="2803"/>
                      <a:pt x="6939" y="2669"/>
                    </a:cubicBezTo>
                    <a:cubicBezTo>
                      <a:pt x="7239" y="2636"/>
                      <a:pt x="7506" y="2536"/>
                      <a:pt x="7539" y="2336"/>
                    </a:cubicBezTo>
                    <a:cubicBezTo>
                      <a:pt x="7606" y="2069"/>
                      <a:pt x="7206" y="1769"/>
                      <a:pt x="6672" y="1669"/>
                    </a:cubicBezTo>
                    <a:lnTo>
                      <a:pt x="6605" y="1669"/>
                    </a:lnTo>
                    <a:cubicBezTo>
                      <a:pt x="6572" y="1669"/>
                      <a:pt x="6572" y="1635"/>
                      <a:pt x="6539" y="1635"/>
                    </a:cubicBezTo>
                    <a:cubicBezTo>
                      <a:pt x="6285" y="1596"/>
                      <a:pt x="6053" y="1580"/>
                      <a:pt x="5832" y="1580"/>
                    </a:cubicBezTo>
                    <a:cubicBezTo>
                      <a:pt x="5675" y="1580"/>
                      <a:pt x="5523" y="1588"/>
                      <a:pt x="5371" y="1602"/>
                    </a:cubicBezTo>
                    <a:cubicBezTo>
                      <a:pt x="5371" y="1602"/>
                      <a:pt x="5371" y="1602"/>
                      <a:pt x="5404" y="1569"/>
                    </a:cubicBezTo>
                    <a:cubicBezTo>
                      <a:pt x="5605" y="1469"/>
                      <a:pt x="5771" y="1335"/>
                      <a:pt x="5805" y="1135"/>
                    </a:cubicBezTo>
                    <a:cubicBezTo>
                      <a:pt x="5838" y="1102"/>
                      <a:pt x="5838" y="1068"/>
                      <a:pt x="5871" y="1035"/>
                    </a:cubicBezTo>
                    <a:cubicBezTo>
                      <a:pt x="5938" y="768"/>
                      <a:pt x="5538" y="468"/>
                      <a:pt x="5004" y="368"/>
                    </a:cubicBezTo>
                    <a:cubicBezTo>
                      <a:pt x="4882" y="346"/>
                      <a:pt x="4763" y="334"/>
                      <a:pt x="4652" y="334"/>
                    </a:cubicBezTo>
                    <a:cubicBezTo>
                      <a:pt x="4430" y="334"/>
                      <a:pt x="4237" y="379"/>
                      <a:pt x="4103" y="468"/>
                    </a:cubicBezTo>
                    <a:cubicBezTo>
                      <a:pt x="3970" y="268"/>
                      <a:pt x="3670" y="101"/>
                      <a:pt x="3303" y="34"/>
                    </a:cubicBezTo>
                    <a:cubicBezTo>
                      <a:pt x="3183" y="12"/>
                      <a:pt x="3064" y="1"/>
                      <a:pt x="295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6" name="Google Shape;4416;p45"/>
              <p:cNvSpPr/>
              <p:nvPr/>
            </p:nvSpPr>
            <p:spPr>
              <a:xfrm>
                <a:off x="4024700" y="2483875"/>
                <a:ext cx="316925" cy="114100"/>
              </a:xfrm>
              <a:custGeom>
                <a:rect b="b" l="l" r="r" t="t"/>
                <a:pathLst>
                  <a:path extrusionOk="0" h="4564" w="12677">
                    <a:moveTo>
                      <a:pt x="1791" y="0"/>
                    </a:moveTo>
                    <a:cubicBezTo>
                      <a:pt x="995" y="0"/>
                      <a:pt x="468" y="222"/>
                      <a:pt x="335" y="902"/>
                    </a:cubicBezTo>
                    <a:cubicBezTo>
                      <a:pt x="1" y="2569"/>
                      <a:pt x="2436" y="4171"/>
                      <a:pt x="5772" y="4504"/>
                    </a:cubicBezTo>
                    <a:cubicBezTo>
                      <a:pt x="6170" y="4544"/>
                      <a:pt x="6564" y="4564"/>
                      <a:pt x="6949" y="4564"/>
                    </a:cubicBezTo>
                    <a:cubicBezTo>
                      <a:pt x="9752" y="4564"/>
                      <a:pt x="12083" y="3536"/>
                      <a:pt x="12376" y="2069"/>
                    </a:cubicBezTo>
                    <a:cubicBezTo>
                      <a:pt x="12677" y="401"/>
                      <a:pt x="10108" y="1002"/>
                      <a:pt x="6772" y="701"/>
                    </a:cubicBezTo>
                    <a:cubicBezTo>
                      <a:pt x="4789" y="501"/>
                      <a:pt x="2987" y="0"/>
                      <a:pt x="179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7" name="Google Shape;4417;p45"/>
              <p:cNvSpPr/>
              <p:nvPr/>
            </p:nvSpPr>
            <p:spPr>
              <a:xfrm>
                <a:off x="4033050" y="2489725"/>
                <a:ext cx="301075" cy="50050"/>
              </a:xfrm>
              <a:custGeom>
                <a:rect b="b" l="l" r="r" t="t"/>
                <a:pathLst>
                  <a:path extrusionOk="0" h="2002" w="12043">
                    <a:moveTo>
                      <a:pt x="1" y="0"/>
                    </a:moveTo>
                    <a:lnTo>
                      <a:pt x="1" y="1268"/>
                    </a:lnTo>
                    <a:lnTo>
                      <a:pt x="11976" y="2002"/>
                    </a:lnTo>
                    <a:lnTo>
                      <a:pt x="12042" y="868"/>
                    </a:lnTo>
                    <a:lnTo>
                      <a:pt x="1"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8" name="Google Shape;4418;p45"/>
              <p:cNvSpPr/>
              <p:nvPr/>
            </p:nvSpPr>
            <p:spPr>
              <a:xfrm>
                <a:off x="4025550" y="2424025"/>
                <a:ext cx="316925" cy="153975"/>
              </a:xfrm>
              <a:custGeom>
                <a:rect b="b" l="l" r="r" t="t"/>
                <a:pathLst>
                  <a:path extrusionOk="0" h="6159" w="12677">
                    <a:moveTo>
                      <a:pt x="5728" y="0"/>
                    </a:moveTo>
                    <a:cubicBezTo>
                      <a:pt x="2925" y="0"/>
                      <a:pt x="598" y="1028"/>
                      <a:pt x="334" y="2495"/>
                    </a:cubicBezTo>
                    <a:cubicBezTo>
                      <a:pt x="0" y="4163"/>
                      <a:pt x="2435" y="5764"/>
                      <a:pt x="5738" y="6098"/>
                    </a:cubicBezTo>
                    <a:cubicBezTo>
                      <a:pt x="6149" y="6139"/>
                      <a:pt x="6555" y="6159"/>
                      <a:pt x="6950" y="6159"/>
                    </a:cubicBezTo>
                    <a:cubicBezTo>
                      <a:pt x="9758" y="6159"/>
                      <a:pt x="12050" y="5158"/>
                      <a:pt x="12342" y="3696"/>
                    </a:cubicBezTo>
                    <a:cubicBezTo>
                      <a:pt x="12676" y="2028"/>
                      <a:pt x="10241" y="394"/>
                      <a:pt x="6905" y="60"/>
                    </a:cubicBezTo>
                    <a:cubicBezTo>
                      <a:pt x="6507" y="20"/>
                      <a:pt x="6113" y="0"/>
                      <a:pt x="572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9" name="Google Shape;4419;p45"/>
              <p:cNvSpPr/>
              <p:nvPr/>
            </p:nvSpPr>
            <p:spPr>
              <a:xfrm>
                <a:off x="4044725" y="2433550"/>
                <a:ext cx="278550" cy="135125"/>
              </a:xfrm>
              <a:custGeom>
                <a:rect b="b" l="l" r="r" t="t"/>
                <a:pathLst>
                  <a:path extrusionOk="0" h="5405" w="11142">
                    <a:moveTo>
                      <a:pt x="5087" y="0"/>
                    </a:moveTo>
                    <a:cubicBezTo>
                      <a:pt x="2603" y="0"/>
                      <a:pt x="537" y="881"/>
                      <a:pt x="301" y="2181"/>
                    </a:cubicBezTo>
                    <a:cubicBezTo>
                      <a:pt x="1" y="3648"/>
                      <a:pt x="2135" y="5083"/>
                      <a:pt x="5071" y="5350"/>
                    </a:cubicBezTo>
                    <a:cubicBezTo>
                      <a:pt x="5428" y="5387"/>
                      <a:pt x="5780" y="5404"/>
                      <a:pt x="6124" y="5404"/>
                    </a:cubicBezTo>
                    <a:cubicBezTo>
                      <a:pt x="8578" y="5404"/>
                      <a:pt x="10608" y="4502"/>
                      <a:pt x="10842" y="3215"/>
                    </a:cubicBezTo>
                    <a:cubicBezTo>
                      <a:pt x="11142" y="1780"/>
                      <a:pt x="9007" y="346"/>
                      <a:pt x="6072" y="46"/>
                    </a:cubicBezTo>
                    <a:cubicBezTo>
                      <a:pt x="5738" y="15"/>
                      <a:pt x="5409" y="0"/>
                      <a:pt x="508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0" name="Google Shape;4420;p45"/>
              <p:cNvSpPr/>
              <p:nvPr/>
            </p:nvSpPr>
            <p:spPr>
              <a:xfrm>
                <a:off x="4090600" y="2455200"/>
                <a:ext cx="189325" cy="93650"/>
              </a:xfrm>
              <a:custGeom>
                <a:rect b="b" l="l" r="r" t="t"/>
                <a:pathLst>
                  <a:path extrusionOk="0" h="3746" w="7573">
                    <a:moveTo>
                      <a:pt x="2885" y="1"/>
                    </a:moveTo>
                    <a:cubicBezTo>
                      <a:pt x="2420" y="1"/>
                      <a:pt x="2064" y="182"/>
                      <a:pt x="2035" y="414"/>
                    </a:cubicBezTo>
                    <a:cubicBezTo>
                      <a:pt x="2035" y="414"/>
                      <a:pt x="2035" y="414"/>
                      <a:pt x="2035" y="447"/>
                    </a:cubicBezTo>
                    <a:cubicBezTo>
                      <a:pt x="2035" y="447"/>
                      <a:pt x="2035" y="481"/>
                      <a:pt x="2035" y="481"/>
                    </a:cubicBezTo>
                    <a:cubicBezTo>
                      <a:pt x="2035" y="648"/>
                      <a:pt x="2068" y="781"/>
                      <a:pt x="2168" y="948"/>
                    </a:cubicBezTo>
                    <a:cubicBezTo>
                      <a:pt x="2135" y="914"/>
                      <a:pt x="2102" y="914"/>
                      <a:pt x="2068" y="914"/>
                    </a:cubicBezTo>
                    <a:cubicBezTo>
                      <a:pt x="1801" y="814"/>
                      <a:pt x="1535" y="781"/>
                      <a:pt x="1234" y="748"/>
                    </a:cubicBezTo>
                    <a:cubicBezTo>
                      <a:pt x="1168" y="748"/>
                      <a:pt x="1101" y="714"/>
                      <a:pt x="1034" y="714"/>
                    </a:cubicBezTo>
                    <a:cubicBezTo>
                      <a:pt x="995" y="712"/>
                      <a:pt x="957" y="711"/>
                      <a:pt x="919" y="711"/>
                    </a:cubicBezTo>
                    <a:cubicBezTo>
                      <a:pt x="435" y="711"/>
                      <a:pt x="34" y="903"/>
                      <a:pt x="34" y="1181"/>
                    </a:cubicBezTo>
                    <a:cubicBezTo>
                      <a:pt x="34" y="1348"/>
                      <a:pt x="234" y="1515"/>
                      <a:pt x="534" y="1648"/>
                    </a:cubicBezTo>
                    <a:cubicBezTo>
                      <a:pt x="234" y="1715"/>
                      <a:pt x="0" y="1848"/>
                      <a:pt x="0" y="2049"/>
                    </a:cubicBezTo>
                    <a:cubicBezTo>
                      <a:pt x="0" y="2315"/>
                      <a:pt x="434" y="2582"/>
                      <a:pt x="968" y="2616"/>
                    </a:cubicBezTo>
                    <a:lnTo>
                      <a:pt x="1101" y="2616"/>
                    </a:lnTo>
                    <a:cubicBezTo>
                      <a:pt x="1368" y="2616"/>
                      <a:pt x="1568" y="2616"/>
                      <a:pt x="1768" y="2582"/>
                    </a:cubicBezTo>
                    <a:lnTo>
                      <a:pt x="1768" y="2582"/>
                    </a:lnTo>
                    <a:cubicBezTo>
                      <a:pt x="1735" y="2649"/>
                      <a:pt x="1701" y="2716"/>
                      <a:pt x="1668" y="2782"/>
                    </a:cubicBezTo>
                    <a:cubicBezTo>
                      <a:pt x="1635" y="2782"/>
                      <a:pt x="1601" y="2816"/>
                      <a:pt x="1601" y="2883"/>
                    </a:cubicBezTo>
                    <a:cubicBezTo>
                      <a:pt x="1501" y="3149"/>
                      <a:pt x="1868" y="3416"/>
                      <a:pt x="2402" y="3483"/>
                    </a:cubicBezTo>
                    <a:cubicBezTo>
                      <a:pt x="2500" y="3501"/>
                      <a:pt x="2599" y="3509"/>
                      <a:pt x="2694" y="3509"/>
                    </a:cubicBezTo>
                    <a:cubicBezTo>
                      <a:pt x="2953" y="3509"/>
                      <a:pt x="3189" y="3447"/>
                      <a:pt x="3336" y="3350"/>
                    </a:cubicBezTo>
                    <a:cubicBezTo>
                      <a:pt x="3469" y="3516"/>
                      <a:pt x="3736" y="3683"/>
                      <a:pt x="4103" y="3716"/>
                    </a:cubicBezTo>
                    <a:cubicBezTo>
                      <a:pt x="4210" y="3736"/>
                      <a:pt x="4317" y="3746"/>
                      <a:pt x="4420" y="3746"/>
                    </a:cubicBezTo>
                    <a:cubicBezTo>
                      <a:pt x="4833" y="3746"/>
                      <a:pt x="5191" y="3596"/>
                      <a:pt x="5271" y="3383"/>
                    </a:cubicBezTo>
                    <a:cubicBezTo>
                      <a:pt x="5271" y="3383"/>
                      <a:pt x="5271" y="3383"/>
                      <a:pt x="5271" y="3350"/>
                    </a:cubicBezTo>
                    <a:cubicBezTo>
                      <a:pt x="5271" y="3350"/>
                      <a:pt x="5271" y="3316"/>
                      <a:pt x="5271" y="3316"/>
                    </a:cubicBezTo>
                    <a:cubicBezTo>
                      <a:pt x="5304" y="3183"/>
                      <a:pt x="5304" y="3049"/>
                      <a:pt x="5271" y="2916"/>
                    </a:cubicBezTo>
                    <a:lnTo>
                      <a:pt x="5271" y="2916"/>
                    </a:lnTo>
                    <a:cubicBezTo>
                      <a:pt x="5504" y="3016"/>
                      <a:pt x="5804" y="3083"/>
                      <a:pt x="6138" y="3116"/>
                    </a:cubicBezTo>
                    <a:cubicBezTo>
                      <a:pt x="6205" y="3116"/>
                      <a:pt x="6271" y="3116"/>
                      <a:pt x="6338" y="3149"/>
                    </a:cubicBezTo>
                    <a:cubicBezTo>
                      <a:pt x="6377" y="3152"/>
                      <a:pt x="6416" y="3153"/>
                      <a:pt x="6455" y="3153"/>
                    </a:cubicBezTo>
                    <a:cubicBezTo>
                      <a:pt x="6943" y="3153"/>
                      <a:pt x="7375" y="2963"/>
                      <a:pt x="7405" y="2716"/>
                    </a:cubicBezTo>
                    <a:cubicBezTo>
                      <a:pt x="7439" y="2549"/>
                      <a:pt x="7239" y="2349"/>
                      <a:pt x="6938" y="2249"/>
                    </a:cubicBezTo>
                    <a:cubicBezTo>
                      <a:pt x="7272" y="2182"/>
                      <a:pt x="7506" y="2049"/>
                      <a:pt x="7506" y="1848"/>
                    </a:cubicBezTo>
                    <a:cubicBezTo>
                      <a:pt x="7572" y="1582"/>
                      <a:pt x="7139" y="1315"/>
                      <a:pt x="6605" y="1281"/>
                    </a:cubicBezTo>
                    <a:lnTo>
                      <a:pt x="6471" y="1281"/>
                    </a:lnTo>
                    <a:cubicBezTo>
                      <a:pt x="6313" y="1269"/>
                      <a:pt x="6163" y="1261"/>
                      <a:pt x="6019" y="1261"/>
                    </a:cubicBezTo>
                    <a:cubicBezTo>
                      <a:pt x="5769" y="1261"/>
                      <a:pt x="5537" y="1285"/>
                      <a:pt x="5304" y="1348"/>
                    </a:cubicBezTo>
                    <a:cubicBezTo>
                      <a:pt x="5304" y="1315"/>
                      <a:pt x="5304" y="1315"/>
                      <a:pt x="5337" y="1315"/>
                    </a:cubicBezTo>
                    <a:cubicBezTo>
                      <a:pt x="5504" y="1181"/>
                      <a:pt x="5671" y="1015"/>
                      <a:pt x="5704" y="848"/>
                    </a:cubicBezTo>
                    <a:cubicBezTo>
                      <a:pt x="5738" y="814"/>
                      <a:pt x="5738" y="781"/>
                      <a:pt x="5738" y="748"/>
                    </a:cubicBezTo>
                    <a:cubicBezTo>
                      <a:pt x="5771" y="447"/>
                      <a:pt x="5371" y="214"/>
                      <a:pt x="4837" y="147"/>
                    </a:cubicBezTo>
                    <a:cubicBezTo>
                      <a:pt x="4776" y="142"/>
                      <a:pt x="4715" y="139"/>
                      <a:pt x="4654" y="139"/>
                    </a:cubicBezTo>
                    <a:cubicBezTo>
                      <a:pt x="4353" y="139"/>
                      <a:pt x="4075" y="208"/>
                      <a:pt x="3936" y="347"/>
                    </a:cubicBezTo>
                    <a:cubicBezTo>
                      <a:pt x="3770" y="181"/>
                      <a:pt x="3469" y="47"/>
                      <a:pt x="3102" y="14"/>
                    </a:cubicBezTo>
                    <a:cubicBezTo>
                      <a:pt x="3028" y="5"/>
                      <a:pt x="2955" y="1"/>
                      <a:pt x="288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1" name="Google Shape;4421;p45"/>
              <p:cNvSpPr/>
              <p:nvPr/>
            </p:nvSpPr>
            <p:spPr>
              <a:xfrm>
                <a:off x="3872925" y="2420000"/>
                <a:ext cx="318600" cy="129125"/>
              </a:xfrm>
              <a:custGeom>
                <a:rect b="b" l="l" r="r" t="t"/>
                <a:pathLst>
                  <a:path extrusionOk="0" h="5165" w="12744">
                    <a:moveTo>
                      <a:pt x="1607" y="1"/>
                    </a:moveTo>
                    <a:cubicBezTo>
                      <a:pt x="1004" y="1"/>
                      <a:pt x="592" y="203"/>
                      <a:pt x="435" y="755"/>
                    </a:cubicBezTo>
                    <a:cubicBezTo>
                      <a:pt x="1" y="2389"/>
                      <a:pt x="2269" y="4257"/>
                      <a:pt x="5538" y="4924"/>
                    </a:cubicBezTo>
                    <a:cubicBezTo>
                      <a:pt x="6337" y="5087"/>
                      <a:pt x="7122" y="5165"/>
                      <a:pt x="7859" y="5165"/>
                    </a:cubicBezTo>
                    <a:cubicBezTo>
                      <a:pt x="10137" y="5165"/>
                      <a:pt x="11957" y="4425"/>
                      <a:pt x="12310" y="3190"/>
                    </a:cubicBezTo>
                    <a:cubicBezTo>
                      <a:pt x="12743" y="1555"/>
                      <a:pt x="10142" y="1889"/>
                      <a:pt x="6873" y="1222"/>
                    </a:cubicBezTo>
                    <a:cubicBezTo>
                      <a:pt x="4707" y="780"/>
                      <a:pt x="2790" y="1"/>
                      <a:pt x="16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2" name="Google Shape;4422;p45"/>
              <p:cNvSpPr/>
              <p:nvPr/>
            </p:nvSpPr>
            <p:spPr>
              <a:xfrm>
                <a:off x="3882950" y="2423000"/>
                <a:ext cx="300225" cy="80100"/>
              </a:xfrm>
              <a:custGeom>
                <a:rect b="b" l="l" r="r" t="t"/>
                <a:pathLst>
                  <a:path extrusionOk="0" h="3204" w="12009">
                    <a:moveTo>
                      <a:pt x="100" y="1"/>
                    </a:moveTo>
                    <a:lnTo>
                      <a:pt x="0" y="1235"/>
                    </a:lnTo>
                    <a:lnTo>
                      <a:pt x="11842" y="3203"/>
                    </a:lnTo>
                    <a:lnTo>
                      <a:pt x="12009" y="2069"/>
                    </a:lnTo>
                    <a:lnTo>
                      <a:pt x="100"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3" name="Google Shape;4423;p45"/>
              <p:cNvSpPr/>
              <p:nvPr/>
            </p:nvSpPr>
            <p:spPr>
              <a:xfrm>
                <a:off x="3874600" y="2369475"/>
                <a:ext cx="319425" cy="159650"/>
              </a:xfrm>
              <a:custGeom>
                <a:rect b="b" l="l" r="r" t="t"/>
                <a:pathLst>
                  <a:path extrusionOk="0" h="6386" w="12777">
                    <a:moveTo>
                      <a:pt x="4890" y="0"/>
                    </a:moveTo>
                    <a:cubicBezTo>
                      <a:pt x="2621" y="0"/>
                      <a:pt x="821" y="740"/>
                      <a:pt x="468" y="1975"/>
                    </a:cubicBezTo>
                    <a:cubicBezTo>
                      <a:pt x="1" y="3610"/>
                      <a:pt x="2269" y="5478"/>
                      <a:pt x="5571" y="6145"/>
                    </a:cubicBezTo>
                    <a:cubicBezTo>
                      <a:pt x="6370" y="6308"/>
                      <a:pt x="7153" y="6385"/>
                      <a:pt x="7887" y="6385"/>
                    </a:cubicBezTo>
                    <a:cubicBezTo>
                      <a:pt x="10156" y="6385"/>
                      <a:pt x="11957" y="5645"/>
                      <a:pt x="12309" y="4410"/>
                    </a:cubicBezTo>
                    <a:cubicBezTo>
                      <a:pt x="12776" y="2776"/>
                      <a:pt x="10508" y="908"/>
                      <a:pt x="7206" y="241"/>
                    </a:cubicBezTo>
                    <a:cubicBezTo>
                      <a:pt x="6407" y="78"/>
                      <a:pt x="5624" y="0"/>
                      <a:pt x="489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4" name="Google Shape;4424;p45"/>
              <p:cNvSpPr/>
              <p:nvPr/>
            </p:nvSpPr>
            <p:spPr>
              <a:xfrm>
                <a:off x="3894625" y="2379275"/>
                <a:ext cx="280225" cy="140175"/>
              </a:xfrm>
              <a:custGeom>
                <a:rect b="b" l="l" r="r" t="t"/>
                <a:pathLst>
                  <a:path extrusionOk="0" h="5607" w="11209">
                    <a:moveTo>
                      <a:pt x="4278" y="0"/>
                    </a:moveTo>
                    <a:cubicBezTo>
                      <a:pt x="2284" y="0"/>
                      <a:pt x="703" y="665"/>
                      <a:pt x="401" y="1750"/>
                    </a:cubicBezTo>
                    <a:cubicBezTo>
                      <a:pt x="0" y="3184"/>
                      <a:pt x="2002" y="4819"/>
                      <a:pt x="4870" y="5386"/>
                    </a:cubicBezTo>
                    <a:cubicBezTo>
                      <a:pt x="5585" y="5535"/>
                      <a:pt x="6285" y="5606"/>
                      <a:pt x="6940" y="5606"/>
                    </a:cubicBezTo>
                    <a:cubicBezTo>
                      <a:pt x="8913" y="5606"/>
                      <a:pt x="10474" y="4962"/>
                      <a:pt x="10775" y="3885"/>
                    </a:cubicBezTo>
                    <a:cubicBezTo>
                      <a:pt x="11208" y="2450"/>
                      <a:pt x="9173" y="816"/>
                      <a:pt x="6305" y="215"/>
                    </a:cubicBezTo>
                    <a:cubicBezTo>
                      <a:pt x="5606" y="69"/>
                      <a:pt x="4920" y="0"/>
                      <a:pt x="427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5" name="Google Shape;4425;p45"/>
              <p:cNvSpPr/>
              <p:nvPr/>
            </p:nvSpPr>
            <p:spPr>
              <a:xfrm>
                <a:off x="3940475" y="2401325"/>
                <a:ext cx="189325" cy="97425"/>
              </a:xfrm>
              <a:custGeom>
                <a:rect b="b" l="l" r="r" t="t"/>
                <a:pathLst>
                  <a:path extrusionOk="0" h="3897" w="7573">
                    <a:moveTo>
                      <a:pt x="2919" y="1"/>
                    </a:moveTo>
                    <a:cubicBezTo>
                      <a:pt x="2535" y="1"/>
                      <a:pt x="2228" y="127"/>
                      <a:pt x="2202" y="334"/>
                    </a:cubicBezTo>
                    <a:cubicBezTo>
                      <a:pt x="2202" y="334"/>
                      <a:pt x="2202" y="334"/>
                      <a:pt x="2202" y="368"/>
                    </a:cubicBezTo>
                    <a:cubicBezTo>
                      <a:pt x="2202" y="368"/>
                      <a:pt x="2202" y="401"/>
                      <a:pt x="2202" y="401"/>
                    </a:cubicBezTo>
                    <a:cubicBezTo>
                      <a:pt x="2169" y="568"/>
                      <a:pt x="2202" y="701"/>
                      <a:pt x="2269" y="868"/>
                    </a:cubicBezTo>
                    <a:cubicBezTo>
                      <a:pt x="2236" y="835"/>
                      <a:pt x="2202" y="835"/>
                      <a:pt x="2169" y="801"/>
                    </a:cubicBezTo>
                    <a:cubicBezTo>
                      <a:pt x="1936" y="701"/>
                      <a:pt x="1669" y="634"/>
                      <a:pt x="1369" y="568"/>
                    </a:cubicBezTo>
                    <a:cubicBezTo>
                      <a:pt x="1302" y="568"/>
                      <a:pt x="1235" y="534"/>
                      <a:pt x="1168" y="534"/>
                    </a:cubicBezTo>
                    <a:cubicBezTo>
                      <a:pt x="1062" y="514"/>
                      <a:pt x="958" y="505"/>
                      <a:pt x="859" y="505"/>
                    </a:cubicBezTo>
                    <a:cubicBezTo>
                      <a:pt x="465" y="505"/>
                      <a:pt x="161" y="654"/>
                      <a:pt x="134" y="868"/>
                    </a:cubicBezTo>
                    <a:cubicBezTo>
                      <a:pt x="101" y="1068"/>
                      <a:pt x="301" y="1268"/>
                      <a:pt x="568" y="1402"/>
                    </a:cubicBezTo>
                    <a:cubicBezTo>
                      <a:pt x="268" y="1435"/>
                      <a:pt x="34" y="1568"/>
                      <a:pt x="34" y="1735"/>
                    </a:cubicBezTo>
                    <a:cubicBezTo>
                      <a:pt x="1" y="2035"/>
                      <a:pt x="401" y="2302"/>
                      <a:pt x="935" y="2402"/>
                    </a:cubicBezTo>
                    <a:lnTo>
                      <a:pt x="1068" y="2402"/>
                    </a:lnTo>
                    <a:cubicBezTo>
                      <a:pt x="1335" y="2436"/>
                      <a:pt x="1535" y="2469"/>
                      <a:pt x="1735" y="2469"/>
                    </a:cubicBezTo>
                    <a:cubicBezTo>
                      <a:pt x="1702" y="2536"/>
                      <a:pt x="1635" y="2569"/>
                      <a:pt x="1635" y="2636"/>
                    </a:cubicBezTo>
                    <a:cubicBezTo>
                      <a:pt x="1602" y="2669"/>
                      <a:pt x="1569" y="2703"/>
                      <a:pt x="1535" y="2736"/>
                    </a:cubicBezTo>
                    <a:cubicBezTo>
                      <a:pt x="1435" y="3003"/>
                      <a:pt x="1769" y="3303"/>
                      <a:pt x="2303" y="3436"/>
                    </a:cubicBezTo>
                    <a:cubicBezTo>
                      <a:pt x="2456" y="3478"/>
                      <a:pt x="2604" y="3497"/>
                      <a:pt x="2741" y="3497"/>
                    </a:cubicBezTo>
                    <a:cubicBezTo>
                      <a:pt x="2931" y="3497"/>
                      <a:pt x="3101" y="3461"/>
                      <a:pt x="3237" y="3403"/>
                    </a:cubicBezTo>
                    <a:cubicBezTo>
                      <a:pt x="3337" y="3570"/>
                      <a:pt x="3603" y="3770"/>
                      <a:pt x="3970" y="3837"/>
                    </a:cubicBezTo>
                    <a:cubicBezTo>
                      <a:pt x="4134" y="3877"/>
                      <a:pt x="4297" y="3896"/>
                      <a:pt x="4448" y="3896"/>
                    </a:cubicBezTo>
                    <a:cubicBezTo>
                      <a:pt x="4790" y="3896"/>
                      <a:pt x="5068" y="3799"/>
                      <a:pt x="5138" y="3637"/>
                    </a:cubicBezTo>
                    <a:cubicBezTo>
                      <a:pt x="5138" y="3637"/>
                      <a:pt x="5138" y="3603"/>
                      <a:pt x="5138" y="3570"/>
                    </a:cubicBezTo>
                    <a:lnTo>
                      <a:pt x="5171" y="3570"/>
                    </a:lnTo>
                    <a:cubicBezTo>
                      <a:pt x="5205" y="3403"/>
                      <a:pt x="5205" y="3270"/>
                      <a:pt x="5171" y="3136"/>
                    </a:cubicBezTo>
                    <a:lnTo>
                      <a:pt x="5171" y="3136"/>
                    </a:lnTo>
                    <a:cubicBezTo>
                      <a:pt x="5438" y="3270"/>
                      <a:pt x="5705" y="3370"/>
                      <a:pt x="6039" y="3436"/>
                    </a:cubicBezTo>
                    <a:cubicBezTo>
                      <a:pt x="6105" y="3470"/>
                      <a:pt x="6172" y="3470"/>
                      <a:pt x="6239" y="3503"/>
                    </a:cubicBezTo>
                    <a:cubicBezTo>
                      <a:pt x="6357" y="3525"/>
                      <a:pt x="6473" y="3536"/>
                      <a:pt x="6584" y="3536"/>
                    </a:cubicBezTo>
                    <a:cubicBezTo>
                      <a:pt x="6973" y="3536"/>
                      <a:pt x="7288" y="3403"/>
                      <a:pt x="7339" y="3170"/>
                    </a:cubicBezTo>
                    <a:cubicBezTo>
                      <a:pt x="7373" y="3003"/>
                      <a:pt x="7206" y="2803"/>
                      <a:pt x="6906" y="2669"/>
                    </a:cubicBezTo>
                    <a:cubicBezTo>
                      <a:pt x="7239" y="2636"/>
                      <a:pt x="7473" y="2502"/>
                      <a:pt x="7506" y="2336"/>
                    </a:cubicBezTo>
                    <a:cubicBezTo>
                      <a:pt x="7573" y="2069"/>
                      <a:pt x="7206" y="1769"/>
                      <a:pt x="6639" y="1668"/>
                    </a:cubicBezTo>
                    <a:cubicBezTo>
                      <a:pt x="6639" y="1668"/>
                      <a:pt x="6639" y="1635"/>
                      <a:pt x="6572" y="1635"/>
                    </a:cubicBezTo>
                    <a:lnTo>
                      <a:pt x="6539" y="1635"/>
                    </a:lnTo>
                    <a:cubicBezTo>
                      <a:pt x="6221" y="1586"/>
                      <a:pt x="5940" y="1555"/>
                      <a:pt x="5668" y="1555"/>
                    </a:cubicBezTo>
                    <a:cubicBezTo>
                      <a:pt x="5568" y="1555"/>
                      <a:pt x="5470" y="1559"/>
                      <a:pt x="5371" y="1568"/>
                    </a:cubicBezTo>
                    <a:cubicBezTo>
                      <a:pt x="5572" y="1468"/>
                      <a:pt x="5738" y="1302"/>
                      <a:pt x="5805" y="1135"/>
                    </a:cubicBezTo>
                    <a:cubicBezTo>
                      <a:pt x="5838" y="1101"/>
                      <a:pt x="5838" y="1068"/>
                      <a:pt x="5838" y="1035"/>
                    </a:cubicBezTo>
                    <a:cubicBezTo>
                      <a:pt x="5905" y="768"/>
                      <a:pt x="5505" y="468"/>
                      <a:pt x="4971" y="368"/>
                    </a:cubicBezTo>
                    <a:cubicBezTo>
                      <a:pt x="4841" y="344"/>
                      <a:pt x="4715" y="333"/>
                      <a:pt x="4598" y="333"/>
                    </a:cubicBezTo>
                    <a:cubicBezTo>
                      <a:pt x="4385" y="333"/>
                      <a:pt x="4200" y="370"/>
                      <a:pt x="4070" y="434"/>
                    </a:cubicBezTo>
                    <a:cubicBezTo>
                      <a:pt x="3937" y="267"/>
                      <a:pt x="3637" y="101"/>
                      <a:pt x="3270" y="34"/>
                    </a:cubicBezTo>
                    <a:cubicBezTo>
                      <a:pt x="3150" y="11"/>
                      <a:pt x="3031" y="1"/>
                      <a:pt x="291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6" name="Google Shape;4426;p45"/>
              <p:cNvSpPr/>
              <p:nvPr/>
            </p:nvSpPr>
            <p:spPr>
              <a:xfrm>
                <a:off x="3651950" y="2392025"/>
                <a:ext cx="319425" cy="129100"/>
              </a:xfrm>
              <a:custGeom>
                <a:rect b="b" l="l" r="r" t="t"/>
                <a:pathLst>
                  <a:path extrusionOk="0" h="5164" w="12777">
                    <a:moveTo>
                      <a:pt x="1616" y="1"/>
                    </a:moveTo>
                    <a:cubicBezTo>
                      <a:pt x="1019" y="1"/>
                      <a:pt x="614" y="199"/>
                      <a:pt x="467" y="740"/>
                    </a:cubicBezTo>
                    <a:cubicBezTo>
                      <a:pt x="0" y="2374"/>
                      <a:pt x="2269" y="4242"/>
                      <a:pt x="5538" y="4909"/>
                    </a:cubicBezTo>
                    <a:cubicBezTo>
                      <a:pt x="6353" y="5082"/>
                      <a:pt x="7150" y="5164"/>
                      <a:pt x="7895" y="5164"/>
                    </a:cubicBezTo>
                    <a:cubicBezTo>
                      <a:pt x="10168" y="5164"/>
                      <a:pt x="11957" y="4406"/>
                      <a:pt x="12309" y="3175"/>
                    </a:cubicBezTo>
                    <a:cubicBezTo>
                      <a:pt x="12776" y="1573"/>
                      <a:pt x="10141" y="1907"/>
                      <a:pt x="6872" y="1207"/>
                    </a:cubicBezTo>
                    <a:cubicBezTo>
                      <a:pt x="4706" y="765"/>
                      <a:pt x="2790" y="1"/>
                      <a:pt x="161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7" name="Google Shape;4427;p45"/>
              <p:cNvSpPr/>
              <p:nvPr/>
            </p:nvSpPr>
            <p:spPr>
              <a:xfrm>
                <a:off x="3661950" y="2394650"/>
                <a:ext cx="300250" cy="80925"/>
              </a:xfrm>
              <a:custGeom>
                <a:rect b="b" l="l" r="r" t="t"/>
                <a:pathLst>
                  <a:path extrusionOk="0" h="3237" w="12010">
                    <a:moveTo>
                      <a:pt x="101" y="1"/>
                    </a:moveTo>
                    <a:lnTo>
                      <a:pt x="1" y="1268"/>
                    </a:lnTo>
                    <a:lnTo>
                      <a:pt x="11842" y="3236"/>
                    </a:lnTo>
                    <a:lnTo>
                      <a:pt x="12009" y="2102"/>
                    </a:lnTo>
                    <a:lnTo>
                      <a:pt x="101"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8" name="Google Shape;4428;p45"/>
              <p:cNvSpPr/>
              <p:nvPr/>
            </p:nvSpPr>
            <p:spPr>
              <a:xfrm>
                <a:off x="3653625" y="2341950"/>
                <a:ext cx="319400" cy="159650"/>
              </a:xfrm>
              <a:custGeom>
                <a:rect b="b" l="l" r="r" t="t"/>
                <a:pathLst>
                  <a:path extrusionOk="0" h="6386" w="12776">
                    <a:moveTo>
                      <a:pt x="4918" y="0"/>
                    </a:moveTo>
                    <a:cubicBezTo>
                      <a:pt x="2639" y="0"/>
                      <a:pt x="820" y="740"/>
                      <a:pt x="467" y="1975"/>
                    </a:cubicBezTo>
                    <a:cubicBezTo>
                      <a:pt x="0" y="3610"/>
                      <a:pt x="2302" y="5478"/>
                      <a:pt x="5571" y="6145"/>
                    </a:cubicBezTo>
                    <a:cubicBezTo>
                      <a:pt x="6370" y="6308"/>
                      <a:pt x="7154" y="6385"/>
                      <a:pt x="7891" y="6385"/>
                    </a:cubicBezTo>
                    <a:cubicBezTo>
                      <a:pt x="10170" y="6385"/>
                      <a:pt x="11989" y="5645"/>
                      <a:pt x="12342" y="4410"/>
                    </a:cubicBezTo>
                    <a:cubicBezTo>
                      <a:pt x="12776" y="2776"/>
                      <a:pt x="10508" y="908"/>
                      <a:pt x="7239" y="241"/>
                    </a:cubicBezTo>
                    <a:cubicBezTo>
                      <a:pt x="6440" y="78"/>
                      <a:pt x="5655" y="0"/>
                      <a:pt x="491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9" name="Google Shape;4429;p45"/>
              <p:cNvSpPr/>
              <p:nvPr/>
            </p:nvSpPr>
            <p:spPr>
              <a:xfrm>
                <a:off x="3673625" y="2351625"/>
                <a:ext cx="280225" cy="140175"/>
              </a:xfrm>
              <a:custGeom>
                <a:rect b="b" l="l" r="r" t="t"/>
                <a:pathLst>
                  <a:path extrusionOk="0" h="5607" w="11209">
                    <a:moveTo>
                      <a:pt x="4264" y="0"/>
                    </a:moveTo>
                    <a:cubicBezTo>
                      <a:pt x="2281" y="0"/>
                      <a:pt x="701" y="645"/>
                      <a:pt x="401" y="1722"/>
                    </a:cubicBezTo>
                    <a:cubicBezTo>
                      <a:pt x="1" y="3156"/>
                      <a:pt x="2002" y="4791"/>
                      <a:pt x="4871" y="5391"/>
                    </a:cubicBezTo>
                    <a:cubicBezTo>
                      <a:pt x="5570" y="5537"/>
                      <a:pt x="6257" y="5606"/>
                      <a:pt x="6903" y="5606"/>
                    </a:cubicBezTo>
                    <a:cubicBezTo>
                      <a:pt x="8905" y="5606"/>
                      <a:pt x="10506" y="4941"/>
                      <a:pt x="10808" y="3857"/>
                    </a:cubicBezTo>
                    <a:cubicBezTo>
                      <a:pt x="11209" y="2422"/>
                      <a:pt x="9207" y="788"/>
                      <a:pt x="6338" y="221"/>
                    </a:cubicBezTo>
                    <a:cubicBezTo>
                      <a:pt x="5624" y="71"/>
                      <a:pt x="4922" y="0"/>
                      <a:pt x="426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0" name="Google Shape;4430;p45"/>
              <p:cNvSpPr/>
              <p:nvPr/>
            </p:nvSpPr>
            <p:spPr>
              <a:xfrm>
                <a:off x="3719500" y="2373475"/>
                <a:ext cx="189325" cy="97725"/>
              </a:xfrm>
              <a:custGeom>
                <a:rect b="b" l="l" r="r" t="t"/>
                <a:pathLst>
                  <a:path extrusionOk="0" h="3909" w="7573">
                    <a:moveTo>
                      <a:pt x="2913" y="0"/>
                    </a:moveTo>
                    <a:cubicBezTo>
                      <a:pt x="2533" y="0"/>
                      <a:pt x="2252" y="145"/>
                      <a:pt x="2202" y="347"/>
                    </a:cubicBezTo>
                    <a:cubicBezTo>
                      <a:pt x="2202" y="347"/>
                      <a:pt x="2202" y="347"/>
                      <a:pt x="2202" y="381"/>
                    </a:cubicBezTo>
                    <a:cubicBezTo>
                      <a:pt x="2202" y="381"/>
                      <a:pt x="2202" y="381"/>
                      <a:pt x="2202" y="414"/>
                    </a:cubicBezTo>
                    <a:cubicBezTo>
                      <a:pt x="2168" y="548"/>
                      <a:pt x="2202" y="714"/>
                      <a:pt x="2269" y="881"/>
                    </a:cubicBezTo>
                    <a:cubicBezTo>
                      <a:pt x="2235" y="848"/>
                      <a:pt x="2202" y="848"/>
                      <a:pt x="2168" y="814"/>
                    </a:cubicBezTo>
                    <a:cubicBezTo>
                      <a:pt x="1935" y="714"/>
                      <a:pt x="1668" y="648"/>
                      <a:pt x="1368" y="581"/>
                    </a:cubicBezTo>
                    <a:cubicBezTo>
                      <a:pt x="1301" y="548"/>
                      <a:pt x="1234" y="548"/>
                      <a:pt x="1168" y="548"/>
                    </a:cubicBezTo>
                    <a:cubicBezTo>
                      <a:pt x="1061" y="528"/>
                      <a:pt x="957" y="518"/>
                      <a:pt x="858" y="518"/>
                    </a:cubicBezTo>
                    <a:cubicBezTo>
                      <a:pt x="465" y="518"/>
                      <a:pt x="160" y="668"/>
                      <a:pt x="134" y="881"/>
                    </a:cubicBezTo>
                    <a:cubicBezTo>
                      <a:pt x="100" y="1048"/>
                      <a:pt x="300" y="1248"/>
                      <a:pt x="601" y="1381"/>
                    </a:cubicBezTo>
                    <a:cubicBezTo>
                      <a:pt x="267" y="1415"/>
                      <a:pt x="67" y="1548"/>
                      <a:pt x="34" y="1748"/>
                    </a:cubicBezTo>
                    <a:cubicBezTo>
                      <a:pt x="0" y="2015"/>
                      <a:pt x="434" y="2315"/>
                      <a:pt x="968" y="2416"/>
                    </a:cubicBezTo>
                    <a:lnTo>
                      <a:pt x="1101" y="2416"/>
                    </a:lnTo>
                    <a:cubicBezTo>
                      <a:pt x="1335" y="2449"/>
                      <a:pt x="1535" y="2482"/>
                      <a:pt x="1768" y="2482"/>
                    </a:cubicBezTo>
                    <a:cubicBezTo>
                      <a:pt x="1701" y="2516"/>
                      <a:pt x="1668" y="2582"/>
                      <a:pt x="1635" y="2649"/>
                    </a:cubicBezTo>
                    <a:cubicBezTo>
                      <a:pt x="1601" y="2682"/>
                      <a:pt x="1568" y="2716"/>
                      <a:pt x="1568" y="2749"/>
                    </a:cubicBezTo>
                    <a:cubicBezTo>
                      <a:pt x="1435" y="2983"/>
                      <a:pt x="1768" y="3316"/>
                      <a:pt x="2302" y="3450"/>
                    </a:cubicBezTo>
                    <a:cubicBezTo>
                      <a:pt x="2467" y="3480"/>
                      <a:pt x="2632" y="3496"/>
                      <a:pt x="2785" y="3496"/>
                    </a:cubicBezTo>
                    <a:cubicBezTo>
                      <a:pt x="2972" y="3496"/>
                      <a:pt x="3141" y="3471"/>
                      <a:pt x="3269" y="3416"/>
                    </a:cubicBezTo>
                    <a:cubicBezTo>
                      <a:pt x="3336" y="3583"/>
                      <a:pt x="3636" y="3750"/>
                      <a:pt x="3970" y="3850"/>
                    </a:cubicBezTo>
                    <a:cubicBezTo>
                      <a:pt x="4129" y="3890"/>
                      <a:pt x="4288" y="3909"/>
                      <a:pt x="4436" y="3909"/>
                    </a:cubicBezTo>
                    <a:cubicBezTo>
                      <a:pt x="4783" y="3909"/>
                      <a:pt x="5067" y="3804"/>
                      <a:pt x="5137" y="3616"/>
                    </a:cubicBezTo>
                    <a:cubicBezTo>
                      <a:pt x="5137" y="3616"/>
                      <a:pt x="5171" y="3616"/>
                      <a:pt x="5171" y="3583"/>
                    </a:cubicBezTo>
                    <a:cubicBezTo>
                      <a:pt x="5171" y="3583"/>
                      <a:pt x="5171" y="3583"/>
                      <a:pt x="5171" y="3550"/>
                    </a:cubicBezTo>
                    <a:cubicBezTo>
                      <a:pt x="5237" y="3416"/>
                      <a:pt x="5237" y="3283"/>
                      <a:pt x="5204" y="3149"/>
                    </a:cubicBezTo>
                    <a:lnTo>
                      <a:pt x="5204" y="3149"/>
                    </a:lnTo>
                    <a:cubicBezTo>
                      <a:pt x="5437" y="3283"/>
                      <a:pt x="5738" y="3383"/>
                      <a:pt x="6038" y="3450"/>
                    </a:cubicBezTo>
                    <a:cubicBezTo>
                      <a:pt x="6105" y="3450"/>
                      <a:pt x="6171" y="3483"/>
                      <a:pt x="6238" y="3483"/>
                    </a:cubicBezTo>
                    <a:cubicBezTo>
                      <a:pt x="6358" y="3506"/>
                      <a:pt x="6477" y="3516"/>
                      <a:pt x="6589" y="3516"/>
                    </a:cubicBezTo>
                    <a:cubicBezTo>
                      <a:pt x="6975" y="3516"/>
                      <a:pt x="7287" y="3390"/>
                      <a:pt x="7339" y="3183"/>
                    </a:cubicBezTo>
                    <a:cubicBezTo>
                      <a:pt x="7372" y="3016"/>
                      <a:pt x="7205" y="2816"/>
                      <a:pt x="6939" y="2649"/>
                    </a:cubicBezTo>
                    <a:cubicBezTo>
                      <a:pt x="7239" y="2649"/>
                      <a:pt x="7472" y="2516"/>
                      <a:pt x="7539" y="2315"/>
                    </a:cubicBezTo>
                    <a:cubicBezTo>
                      <a:pt x="7572" y="2049"/>
                      <a:pt x="7205" y="1748"/>
                      <a:pt x="6672" y="1648"/>
                    </a:cubicBezTo>
                    <a:lnTo>
                      <a:pt x="6538" y="1648"/>
                    </a:lnTo>
                    <a:cubicBezTo>
                      <a:pt x="6263" y="1585"/>
                      <a:pt x="6015" y="1562"/>
                      <a:pt x="5777" y="1562"/>
                    </a:cubicBezTo>
                    <a:cubicBezTo>
                      <a:pt x="5652" y="1562"/>
                      <a:pt x="5531" y="1568"/>
                      <a:pt x="5409" y="1578"/>
                    </a:cubicBezTo>
                    <a:lnTo>
                      <a:pt x="5409" y="1578"/>
                    </a:lnTo>
                    <a:cubicBezTo>
                      <a:pt x="5607" y="1446"/>
                      <a:pt x="5771" y="1313"/>
                      <a:pt x="5804" y="1148"/>
                    </a:cubicBezTo>
                    <a:cubicBezTo>
                      <a:pt x="5838" y="1115"/>
                      <a:pt x="5838" y="1081"/>
                      <a:pt x="5871" y="1048"/>
                    </a:cubicBezTo>
                    <a:cubicBezTo>
                      <a:pt x="5904" y="748"/>
                      <a:pt x="5538" y="447"/>
                      <a:pt x="5004" y="347"/>
                    </a:cubicBezTo>
                    <a:cubicBezTo>
                      <a:pt x="4882" y="325"/>
                      <a:pt x="4759" y="314"/>
                      <a:pt x="4643" y="314"/>
                    </a:cubicBezTo>
                    <a:cubicBezTo>
                      <a:pt x="4411" y="314"/>
                      <a:pt x="4203" y="359"/>
                      <a:pt x="4070" y="447"/>
                    </a:cubicBezTo>
                    <a:cubicBezTo>
                      <a:pt x="3936" y="281"/>
                      <a:pt x="3670" y="114"/>
                      <a:pt x="3303" y="47"/>
                    </a:cubicBezTo>
                    <a:cubicBezTo>
                      <a:pt x="3166" y="15"/>
                      <a:pt x="3034" y="0"/>
                      <a:pt x="291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1" name="Google Shape;4431;p45"/>
              <p:cNvSpPr/>
              <p:nvPr/>
            </p:nvSpPr>
            <p:spPr>
              <a:xfrm>
                <a:off x="3843750" y="2722050"/>
                <a:ext cx="310925" cy="106425"/>
              </a:xfrm>
              <a:custGeom>
                <a:rect b="b" l="l" r="r" t="t"/>
                <a:pathLst>
                  <a:path extrusionOk="0" h="4257" w="12437">
                    <a:moveTo>
                      <a:pt x="1999" y="0"/>
                    </a:moveTo>
                    <a:cubicBezTo>
                      <a:pt x="998" y="0"/>
                      <a:pt x="341" y="219"/>
                      <a:pt x="234" y="981"/>
                    </a:cubicBezTo>
                    <a:cubicBezTo>
                      <a:pt x="0" y="2683"/>
                      <a:pt x="2502" y="4150"/>
                      <a:pt x="5838" y="4251"/>
                    </a:cubicBezTo>
                    <a:cubicBezTo>
                      <a:pt x="5962" y="4254"/>
                      <a:pt x="6085" y="4256"/>
                      <a:pt x="6207" y="4256"/>
                    </a:cubicBezTo>
                    <a:cubicBezTo>
                      <a:pt x="9385" y="4256"/>
                      <a:pt x="12084" y="3021"/>
                      <a:pt x="12309" y="1415"/>
                    </a:cubicBezTo>
                    <a:cubicBezTo>
                      <a:pt x="12437" y="486"/>
                      <a:pt x="11739" y="293"/>
                      <a:pt x="10535" y="293"/>
                    </a:cubicBezTo>
                    <a:cubicBezTo>
                      <a:pt x="9681" y="293"/>
                      <a:pt x="8572" y="391"/>
                      <a:pt x="7322" y="391"/>
                    </a:cubicBezTo>
                    <a:cubicBezTo>
                      <a:pt x="7109" y="391"/>
                      <a:pt x="6892" y="388"/>
                      <a:pt x="6672" y="381"/>
                    </a:cubicBezTo>
                    <a:cubicBezTo>
                      <a:pt x="4861" y="309"/>
                      <a:pt x="3188" y="0"/>
                      <a:pt x="199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2" name="Google Shape;4432;p45"/>
              <p:cNvSpPr/>
              <p:nvPr/>
            </p:nvSpPr>
            <p:spPr>
              <a:xfrm>
                <a:off x="3848750" y="2730725"/>
                <a:ext cx="301900" cy="31725"/>
              </a:xfrm>
              <a:custGeom>
                <a:rect b="b" l="l" r="r" t="t"/>
                <a:pathLst>
                  <a:path extrusionOk="0" h="1269" w="12076">
                    <a:moveTo>
                      <a:pt x="1" y="1"/>
                    </a:moveTo>
                    <a:lnTo>
                      <a:pt x="67" y="1268"/>
                    </a:lnTo>
                    <a:lnTo>
                      <a:pt x="12076" y="1202"/>
                    </a:lnTo>
                    <a:lnTo>
                      <a:pt x="12076" y="67"/>
                    </a:lnTo>
                    <a:lnTo>
                      <a:pt x="1"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3" name="Google Shape;4433;p45"/>
              <p:cNvSpPr/>
              <p:nvPr/>
            </p:nvSpPr>
            <p:spPr>
              <a:xfrm>
                <a:off x="3848750" y="2655675"/>
                <a:ext cx="302750" cy="152650"/>
              </a:xfrm>
              <a:custGeom>
                <a:rect b="b" l="l" r="r" t="t"/>
                <a:pathLst>
                  <a:path extrusionOk="0" h="6106" w="12110">
                    <a:moveTo>
                      <a:pt x="6038" y="1"/>
                    </a:moveTo>
                    <a:cubicBezTo>
                      <a:pt x="2703" y="1"/>
                      <a:pt x="1" y="1368"/>
                      <a:pt x="1" y="3069"/>
                    </a:cubicBezTo>
                    <a:cubicBezTo>
                      <a:pt x="1" y="4750"/>
                      <a:pt x="2638" y="6106"/>
                      <a:pt x="5951" y="6106"/>
                    </a:cubicBezTo>
                    <a:cubicBezTo>
                      <a:pt x="5991" y="6106"/>
                      <a:pt x="6031" y="6105"/>
                      <a:pt x="6072" y="6105"/>
                    </a:cubicBezTo>
                    <a:cubicBezTo>
                      <a:pt x="9407" y="6105"/>
                      <a:pt x="12109" y="4737"/>
                      <a:pt x="12109" y="3036"/>
                    </a:cubicBezTo>
                    <a:cubicBezTo>
                      <a:pt x="12109" y="1368"/>
                      <a:pt x="9407" y="1"/>
                      <a:pt x="603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4" name="Google Shape;4434;p45"/>
              <p:cNvSpPr/>
              <p:nvPr/>
            </p:nvSpPr>
            <p:spPr>
              <a:xfrm>
                <a:off x="3862100" y="2665525"/>
                <a:ext cx="275225" cy="133775"/>
              </a:xfrm>
              <a:custGeom>
                <a:rect b="b" l="l" r="r" t="t"/>
                <a:pathLst>
                  <a:path extrusionOk="0" h="5351" w="11009">
                    <a:moveTo>
                      <a:pt x="5505" y="1"/>
                    </a:moveTo>
                    <a:cubicBezTo>
                      <a:pt x="2759" y="1"/>
                      <a:pt x="424" y="1071"/>
                      <a:pt x="200" y="2509"/>
                    </a:cubicBezTo>
                    <a:cubicBezTo>
                      <a:pt x="0" y="3976"/>
                      <a:pt x="2235" y="5244"/>
                      <a:pt x="5137" y="5344"/>
                    </a:cubicBezTo>
                    <a:cubicBezTo>
                      <a:pt x="5261" y="5348"/>
                      <a:pt x="5385" y="5350"/>
                      <a:pt x="5507" y="5350"/>
                    </a:cubicBezTo>
                    <a:cubicBezTo>
                      <a:pt x="8283" y="5350"/>
                      <a:pt x="10616" y="4280"/>
                      <a:pt x="10808" y="2842"/>
                    </a:cubicBezTo>
                    <a:cubicBezTo>
                      <a:pt x="11008" y="1374"/>
                      <a:pt x="8807" y="107"/>
                      <a:pt x="5871" y="7"/>
                    </a:cubicBezTo>
                    <a:cubicBezTo>
                      <a:pt x="5749" y="3"/>
                      <a:pt x="5627" y="1"/>
                      <a:pt x="550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5" name="Google Shape;4435;p45"/>
              <p:cNvSpPr/>
              <p:nvPr/>
            </p:nvSpPr>
            <p:spPr>
              <a:xfrm>
                <a:off x="3906300" y="2687375"/>
                <a:ext cx="189325" cy="91850"/>
              </a:xfrm>
              <a:custGeom>
                <a:rect b="b" l="l" r="r" t="t"/>
                <a:pathLst>
                  <a:path extrusionOk="0" h="3674" w="7573">
                    <a:moveTo>
                      <a:pt x="3002" y="0"/>
                    </a:moveTo>
                    <a:cubicBezTo>
                      <a:pt x="2469" y="0"/>
                      <a:pt x="2002" y="200"/>
                      <a:pt x="1968" y="500"/>
                    </a:cubicBezTo>
                    <a:cubicBezTo>
                      <a:pt x="1968" y="500"/>
                      <a:pt x="1968" y="500"/>
                      <a:pt x="1968" y="534"/>
                    </a:cubicBezTo>
                    <a:cubicBezTo>
                      <a:pt x="1968" y="534"/>
                      <a:pt x="2002" y="534"/>
                      <a:pt x="2002" y="567"/>
                    </a:cubicBezTo>
                    <a:cubicBezTo>
                      <a:pt x="2002" y="734"/>
                      <a:pt x="2035" y="867"/>
                      <a:pt x="2135" y="1001"/>
                    </a:cubicBezTo>
                    <a:cubicBezTo>
                      <a:pt x="2102" y="1001"/>
                      <a:pt x="2068" y="967"/>
                      <a:pt x="2035" y="967"/>
                    </a:cubicBezTo>
                    <a:cubicBezTo>
                      <a:pt x="1768" y="901"/>
                      <a:pt x="1501" y="867"/>
                      <a:pt x="1201" y="867"/>
                    </a:cubicBezTo>
                    <a:lnTo>
                      <a:pt x="1001" y="867"/>
                    </a:lnTo>
                    <a:cubicBezTo>
                      <a:pt x="434" y="867"/>
                      <a:pt x="0" y="1101"/>
                      <a:pt x="0" y="1368"/>
                    </a:cubicBezTo>
                    <a:cubicBezTo>
                      <a:pt x="0" y="1568"/>
                      <a:pt x="234" y="1735"/>
                      <a:pt x="534" y="1801"/>
                    </a:cubicBezTo>
                    <a:cubicBezTo>
                      <a:pt x="234" y="1901"/>
                      <a:pt x="34" y="2068"/>
                      <a:pt x="34" y="2235"/>
                    </a:cubicBezTo>
                    <a:cubicBezTo>
                      <a:pt x="34" y="2535"/>
                      <a:pt x="501" y="2735"/>
                      <a:pt x="1034" y="2735"/>
                    </a:cubicBezTo>
                    <a:lnTo>
                      <a:pt x="1168" y="2735"/>
                    </a:lnTo>
                    <a:cubicBezTo>
                      <a:pt x="1401" y="2735"/>
                      <a:pt x="1635" y="2702"/>
                      <a:pt x="1835" y="2669"/>
                    </a:cubicBezTo>
                    <a:lnTo>
                      <a:pt x="1835" y="2669"/>
                    </a:lnTo>
                    <a:cubicBezTo>
                      <a:pt x="1802" y="2735"/>
                      <a:pt x="1768" y="2802"/>
                      <a:pt x="1735" y="2869"/>
                    </a:cubicBezTo>
                    <a:cubicBezTo>
                      <a:pt x="1701" y="2902"/>
                      <a:pt x="1701" y="2936"/>
                      <a:pt x="1668" y="2969"/>
                    </a:cubicBezTo>
                    <a:cubicBezTo>
                      <a:pt x="1601" y="3236"/>
                      <a:pt x="1968" y="3503"/>
                      <a:pt x="2502" y="3536"/>
                    </a:cubicBezTo>
                    <a:cubicBezTo>
                      <a:pt x="2550" y="3540"/>
                      <a:pt x="2599" y="3542"/>
                      <a:pt x="2646" y="3542"/>
                    </a:cubicBezTo>
                    <a:cubicBezTo>
                      <a:pt x="2963" y="3542"/>
                      <a:pt x="3262" y="3452"/>
                      <a:pt x="3436" y="3336"/>
                    </a:cubicBezTo>
                    <a:cubicBezTo>
                      <a:pt x="3569" y="3503"/>
                      <a:pt x="3870" y="3636"/>
                      <a:pt x="4237" y="3669"/>
                    </a:cubicBezTo>
                    <a:cubicBezTo>
                      <a:pt x="4276" y="3672"/>
                      <a:pt x="4315" y="3673"/>
                      <a:pt x="4353" y="3673"/>
                    </a:cubicBezTo>
                    <a:cubicBezTo>
                      <a:pt x="4842" y="3673"/>
                      <a:pt x="5278" y="3483"/>
                      <a:pt x="5371" y="3236"/>
                    </a:cubicBezTo>
                    <a:cubicBezTo>
                      <a:pt x="5371" y="3236"/>
                      <a:pt x="5371" y="3236"/>
                      <a:pt x="5371" y="3202"/>
                    </a:cubicBezTo>
                    <a:cubicBezTo>
                      <a:pt x="5371" y="3202"/>
                      <a:pt x="5371" y="3169"/>
                      <a:pt x="5371" y="3169"/>
                    </a:cubicBezTo>
                    <a:cubicBezTo>
                      <a:pt x="5404" y="3036"/>
                      <a:pt x="5404" y="2902"/>
                      <a:pt x="5337" y="2769"/>
                    </a:cubicBezTo>
                    <a:lnTo>
                      <a:pt x="5337" y="2769"/>
                    </a:lnTo>
                    <a:cubicBezTo>
                      <a:pt x="5604" y="2835"/>
                      <a:pt x="5871" y="2902"/>
                      <a:pt x="6205" y="2902"/>
                    </a:cubicBezTo>
                    <a:cubicBezTo>
                      <a:pt x="6271" y="2902"/>
                      <a:pt x="6338" y="2936"/>
                      <a:pt x="6438" y="2936"/>
                    </a:cubicBezTo>
                    <a:cubicBezTo>
                      <a:pt x="6972" y="2936"/>
                      <a:pt x="7439" y="2702"/>
                      <a:pt x="7472" y="2435"/>
                    </a:cubicBezTo>
                    <a:cubicBezTo>
                      <a:pt x="7472" y="2268"/>
                      <a:pt x="7272" y="2068"/>
                      <a:pt x="6972" y="2002"/>
                    </a:cubicBezTo>
                    <a:cubicBezTo>
                      <a:pt x="7305" y="1901"/>
                      <a:pt x="7506" y="1768"/>
                      <a:pt x="7539" y="1568"/>
                    </a:cubicBezTo>
                    <a:cubicBezTo>
                      <a:pt x="7572" y="1301"/>
                      <a:pt x="7139" y="1068"/>
                      <a:pt x="6572" y="1034"/>
                    </a:cubicBezTo>
                    <a:lnTo>
                      <a:pt x="6438" y="1034"/>
                    </a:lnTo>
                    <a:cubicBezTo>
                      <a:pt x="6005" y="1034"/>
                      <a:pt x="5671" y="1101"/>
                      <a:pt x="5304" y="1201"/>
                    </a:cubicBezTo>
                    <a:cubicBezTo>
                      <a:pt x="5304" y="1201"/>
                      <a:pt x="5304" y="1168"/>
                      <a:pt x="5304" y="1168"/>
                    </a:cubicBezTo>
                    <a:cubicBezTo>
                      <a:pt x="5504" y="1034"/>
                      <a:pt x="5638" y="867"/>
                      <a:pt x="5671" y="667"/>
                    </a:cubicBezTo>
                    <a:cubicBezTo>
                      <a:pt x="5671" y="634"/>
                      <a:pt x="5704" y="601"/>
                      <a:pt x="5704" y="567"/>
                    </a:cubicBezTo>
                    <a:cubicBezTo>
                      <a:pt x="5738" y="300"/>
                      <a:pt x="5304" y="67"/>
                      <a:pt x="4737" y="33"/>
                    </a:cubicBezTo>
                    <a:cubicBezTo>
                      <a:pt x="4370" y="33"/>
                      <a:pt x="4036" y="134"/>
                      <a:pt x="3870" y="300"/>
                    </a:cubicBezTo>
                    <a:cubicBezTo>
                      <a:pt x="3703" y="134"/>
                      <a:pt x="3403" y="0"/>
                      <a:pt x="300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6" name="Google Shape;4436;p45"/>
              <p:cNvSpPr/>
              <p:nvPr/>
            </p:nvSpPr>
            <p:spPr>
              <a:xfrm>
                <a:off x="3488500" y="2488550"/>
                <a:ext cx="310925" cy="106425"/>
              </a:xfrm>
              <a:custGeom>
                <a:rect b="b" l="l" r="r" t="t"/>
                <a:pathLst>
                  <a:path extrusionOk="0" h="4257" w="12437">
                    <a:moveTo>
                      <a:pt x="1971" y="0"/>
                    </a:moveTo>
                    <a:cubicBezTo>
                      <a:pt x="975" y="0"/>
                      <a:pt x="325" y="219"/>
                      <a:pt x="234" y="981"/>
                    </a:cubicBezTo>
                    <a:cubicBezTo>
                      <a:pt x="0" y="2683"/>
                      <a:pt x="2502" y="4150"/>
                      <a:pt x="5838" y="4250"/>
                    </a:cubicBezTo>
                    <a:cubicBezTo>
                      <a:pt x="5961" y="4254"/>
                      <a:pt x="6085" y="4256"/>
                      <a:pt x="6207" y="4256"/>
                    </a:cubicBezTo>
                    <a:cubicBezTo>
                      <a:pt x="9385" y="4256"/>
                      <a:pt x="12084" y="3021"/>
                      <a:pt x="12309" y="1415"/>
                    </a:cubicBezTo>
                    <a:cubicBezTo>
                      <a:pt x="12437" y="486"/>
                      <a:pt x="11729" y="293"/>
                      <a:pt x="10516" y="293"/>
                    </a:cubicBezTo>
                    <a:cubicBezTo>
                      <a:pt x="9655" y="293"/>
                      <a:pt x="8540" y="390"/>
                      <a:pt x="7289" y="390"/>
                    </a:cubicBezTo>
                    <a:cubicBezTo>
                      <a:pt x="7076" y="390"/>
                      <a:pt x="6859" y="388"/>
                      <a:pt x="6638" y="381"/>
                    </a:cubicBezTo>
                    <a:cubicBezTo>
                      <a:pt x="4828" y="309"/>
                      <a:pt x="3155" y="0"/>
                      <a:pt x="197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7" name="Google Shape;4437;p45"/>
              <p:cNvSpPr/>
              <p:nvPr/>
            </p:nvSpPr>
            <p:spPr>
              <a:xfrm>
                <a:off x="3493500" y="2497225"/>
                <a:ext cx="301900" cy="31725"/>
              </a:xfrm>
              <a:custGeom>
                <a:rect b="b" l="l" r="r" t="t"/>
                <a:pathLst>
                  <a:path extrusionOk="0" h="1269" w="12076">
                    <a:moveTo>
                      <a:pt x="0" y="1"/>
                    </a:moveTo>
                    <a:lnTo>
                      <a:pt x="34" y="1268"/>
                    </a:lnTo>
                    <a:lnTo>
                      <a:pt x="12042" y="1202"/>
                    </a:lnTo>
                    <a:lnTo>
                      <a:pt x="12076" y="67"/>
                    </a:lnTo>
                    <a:lnTo>
                      <a:pt x="0"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8" name="Google Shape;4438;p45"/>
              <p:cNvSpPr/>
              <p:nvPr/>
            </p:nvSpPr>
            <p:spPr>
              <a:xfrm>
                <a:off x="3487650" y="2422050"/>
                <a:ext cx="313600" cy="153000"/>
              </a:xfrm>
              <a:custGeom>
                <a:rect b="b" l="l" r="r" t="t"/>
                <a:pathLst>
                  <a:path extrusionOk="0" h="6120" w="12544">
                    <a:moveTo>
                      <a:pt x="6304" y="0"/>
                    </a:moveTo>
                    <a:cubicBezTo>
                      <a:pt x="3128" y="0"/>
                      <a:pt x="459" y="1236"/>
                      <a:pt x="234" y="2874"/>
                    </a:cubicBezTo>
                    <a:cubicBezTo>
                      <a:pt x="1" y="4542"/>
                      <a:pt x="2503" y="6010"/>
                      <a:pt x="5838" y="6110"/>
                    </a:cubicBezTo>
                    <a:cubicBezTo>
                      <a:pt x="5996" y="6116"/>
                      <a:pt x="6153" y="6119"/>
                      <a:pt x="6309" y="6119"/>
                    </a:cubicBezTo>
                    <a:cubicBezTo>
                      <a:pt x="9443" y="6119"/>
                      <a:pt x="12087" y="4863"/>
                      <a:pt x="12310" y="3275"/>
                    </a:cubicBezTo>
                    <a:cubicBezTo>
                      <a:pt x="12543" y="1573"/>
                      <a:pt x="10008" y="139"/>
                      <a:pt x="6672" y="6"/>
                    </a:cubicBezTo>
                    <a:cubicBezTo>
                      <a:pt x="6549" y="2"/>
                      <a:pt x="6426" y="0"/>
                      <a:pt x="630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9" name="Google Shape;4439;p45"/>
              <p:cNvSpPr/>
              <p:nvPr/>
            </p:nvSpPr>
            <p:spPr>
              <a:xfrm>
                <a:off x="3511850" y="2431350"/>
                <a:ext cx="265200" cy="134275"/>
              </a:xfrm>
              <a:custGeom>
                <a:rect b="b" l="l" r="r" t="t"/>
                <a:pathLst>
                  <a:path extrusionOk="0" h="5371" w="10608">
                    <a:moveTo>
                      <a:pt x="5304" y="0"/>
                    </a:moveTo>
                    <a:cubicBezTo>
                      <a:pt x="2369" y="0"/>
                      <a:pt x="0" y="1235"/>
                      <a:pt x="0" y="2702"/>
                    </a:cubicBezTo>
                    <a:cubicBezTo>
                      <a:pt x="0" y="4170"/>
                      <a:pt x="2369" y="5371"/>
                      <a:pt x="5304" y="5371"/>
                    </a:cubicBezTo>
                    <a:cubicBezTo>
                      <a:pt x="8240" y="5371"/>
                      <a:pt x="10608" y="4170"/>
                      <a:pt x="10608" y="2669"/>
                    </a:cubicBezTo>
                    <a:cubicBezTo>
                      <a:pt x="10608" y="1201"/>
                      <a:pt x="8240" y="0"/>
                      <a:pt x="530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0" name="Google Shape;4440;p45"/>
              <p:cNvSpPr/>
              <p:nvPr/>
            </p:nvSpPr>
            <p:spPr>
              <a:xfrm>
                <a:off x="3551050" y="2453875"/>
                <a:ext cx="188475" cy="91850"/>
              </a:xfrm>
              <a:custGeom>
                <a:rect b="b" l="l" r="r" t="t"/>
                <a:pathLst>
                  <a:path extrusionOk="0" h="3674" w="7539">
                    <a:moveTo>
                      <a:pt x="3002" y="0"/>
                    </a:moveTo>
                    <a:cubicBezTo>
                      <a:pt x="2435" y="0"/>
                      <a:pt x="2002" y="200"/>
                      <a:pt x="1968" y="500"/>
                    </a:cubicBezTo>
                    <a:cubicBezTo>
                      <a:pt x="1968" y="500"/>
                      <a:pt x="1968" y="500"/>
                      <a:pt x="1968" y="534"/>
                    </a:cubicBezTo>
                    <a:cubicBezTo>
                      <a:pt x="1968" y="534"/>
                      <a:pt x="1968" y="534"/>
                      <a:pt x="1968" y="567"/>
                    </a:cubicBezTo>
                    <a:cubicBezTo>
                      <a:pt x="1968" y="734"/>
                      <a:pt x="2002" y="867"/>
                      <a:pt x="2135" y="1001"/>
                    </a:cubicBezTo>
                    <a:cubicBezTo>
                      <a:pt x="2068" y="1001"/>
                      <a:pt x="2035" y="967"/>
                      <a:pt x="2002" y="967"/>
                    </a:cubicBezTo>
                    <a:cubicBezTo>
                      <a:pt x="1768" y="901"/>
                      <a:pt x="1468" y="867"/>
                      <a:pt x="1201" y="867"/>
                    </a:cubicBezTo>
                    <a:lnTo>
                      <a:pt x="967" y="867"/>
                    </a:lnTo>
                    <a:cubicBezTo>
                      <a:pt x="434" y="867"/>
                      <a:pt x="0" y="1101"/>
                      <a:pt x="0" y="1368"/>
                    </a:cubicBezTo>
                    <a:cubicBezTo>
                      <a:pt x="0" y="1568"/>
                      <a:pt x="200" y="1701"/>
                      <a:pt x="500" y="1801"/>
                    </a:cubicBezTo>
                    <a:cubicBezTo>
                      <a:pt x="200" y="1901"/>
                      <a:pt x="0" y="2068"/>
                      <a:pt x="0" y="2235"/>
                    </a:cubicBezTo>
                    <a:cubicBezTo>
                      <a:pt x="33" y="2535"/>
                      <a:pt x="467" y="2735"/>
                      <a:pt x="1001" y="2735"/>
                    </a:cubicBezTo>
                    <a:lnTo>
                      <a:pt x="1134" y="2735"/>
                    </a:lnTo>
                    <a:cubicBezTo>
                      <a:pt x="1401" y="2735"/>
                      <a:pt x="1601" y="2702"/>
                      <a:pt x="1835" y="2669"/>
                    </a:cubicBezTo>
                    <a:lnTo>
                      <a:pt x="1835" y="2669"/>
                    </a:lnTo>
                    <a:cubicBezTo>
                      <a:pt x="1768" y="2735"/>
                      <a:pt x="1735" y="2802"/>
                      <a:pt x="1701" y="2869"/>
                    </a:cubicBezTo>
                    <a:cubicBezTo>
                      <a:pt x="1701" y="2902"/>
                      <a:pt x="1668" y="2936"/>
                      <a:pt x="1668" y="2969"/>
                    </a:cubicBezTo>
                    <a:cubicBezTo>
                      <a:pt x="1568" y="3236"/>
                      <a:pt x="1935" y="3503"/>
                      <a:pt x="2502" y="3536"/>
                    </a:cubicBezTo>
                    <a:cubicBezTo>
                      <a:pt x="2550" y="3540"/>
                      <a:pt x="2598" y="3542"/>
                      <a:pt x="2645" y="3542"/>
                    </a:cubicBezTo>
                    <a:cubicBezTo>
                      <a:pt x="2955" y="3542"/>
                      <a:pt x="3233" y="3452"/>
                      <a:pt x="3436" y="3336"/>
                    </a:cubicBezTo>
                    <a:cubicBezTo>
                      <a:pt x="3536" y="3503"/>
                      <a:pt x="3836" y="3636"/>
                      <a:pt x="4203" y="3669"/>
                    </a:cubicBezTo>
                    <a:cubicBezTo>
                      <a:pt x="4242" y="3672"/>
                      <a:pt x="4281" y="3673"/>
                      <a:pt x="4320" y="3673"/>
                    </a:cubicBezTo>
                    <a:cubicBezTo>
                      <a:pt x="4813" y="3673"/>
                      <a:pt x="5275" y="3483"/>
                      <a:pt x="5337" y="3236"/>
                    </a:cubicBezTo>
                    <a:cubicBezTo>
                      <a:pt x="5337" y="3236"/>
                      <a:pt x="5337" y="3236"/>
                      <a:pt x="5337" y="3202"/>
                    </a:cubicBezTo>
                    <a:cubicBezTo>
                      <a:pt x="5337" y="3202"/>
                      <a:pt x="5337" y="3169"/>
                      <a:pt x="5337" y="3169"/>
                    </a:cubicBezTo>
                    <a:cubicBezTo>
                      <a:pt x="5371" y="3036"/>
                      <a:pt x="5371" y="2902"/>
                      <a:pt x="5304" y="2769"/>
                    </a:cubicBezTo>
                    <a:lnTo>
                      <a:pt x="5304" y="2769"/>
                    </a:lnTo>
                    <a:cubicBezTo>
                      <a:pt x="5571" y="2835"/>
                      <a:pt x="5871" y="2902"/>
                      <a:pt x="6205" y="2902"/>
                    </a:cubicBezTo>
                    <a:lnTo>
                      <a:pt x="6405" y="2902"/>
                    </a:lnTo>
                    <a:cubicBezTo>
                      <a:pt x="6439" y="2904"/>
                      <a:pt x="6473" y="2905"/>
                      <a:pt x="6507" y="2905"/>
                    </a:cubicBezTo>
                    <a:cubicBezTo>
                      <a:pt x="6997" y="2905"/>
                      <a:pt x="7408" y="2685"/>
                      <a:pt x="7439" y="2435"/>
                    </a:cubicBezTo>
                    <a:cubicBezTo>
                      <a:pt x="7472" y="2235"/>
                      <a:pt x="7272" y="2068"/>
                      <a:pt x="6972" y="2002"/>
                    </a:cubicBezTo>
                    <a:cubicBezTo>
                      <a:pt x="7272" y="1901"/>
                      <a:pt x="7505" y="1735"/>
                      <a:pt x="7505" y="1568"/>
                    </a:cubicBezTo>
                    <a:cubicBezTo>
                      <a:pt x="7539" y="1301"/>
                      <a:pt x="7105" y="1068"/>
                      <a:pt x="6571" y="1034"/>
                    </a:cubicBezTo>
                    <a:lnTo>
                      <a:pt x="6438" y="1034"/>
                    </a:lnTo>
                    <a:cubicBezTo>
                      <a:pt x="6004" y="1034"/>
                      <a:pt x="5637" y="1068"/>
                      <a:pt x="5271" y="1201"/>
                    </a:cubicBezTo>
                    <a:cubicBezTo>
                      <a:pt x="5271" y="1168"/>
                      <a:pt x="5271" y="1168"/>
                      <a:pt x="5304" y="1168"/>
                    </a:cubicBezTo>
                    <a:cubicBezTo>
                      <a:pt x="5471" y="1034"/>
                      <a:pt x="5637" y="867"/>
                      <a:pt x="5637" y="667"/>
                    </a:cubicBezTo>
                    <a:cubicBezTo>
                      <a:pt x="5671" y="634"/>
                      <a:pt x="5671" y="601"/>
                      <a:pt x="5671" y="567"/>
                    </a:cubicBezTo>
                    <a:cubicBezTo>
                      <a:pt x="5704" y="300"/>
                      <a:pt x="5271" y="67"/>
                      <a:pt x="4737" y="33"/>
                    </a:cubicBezTo>
                    <a:cubicBezTo>
                      <a:pt x="4370" y="33"/>
                      <a:pt x="4036" y="134"/>
                      <a:pt x="3836" y="267"/>
                    </a:cubicBezTo>
                    <a:cubicBezTo>
                      <a:pt x="3703" y="134"/>
                      <a:pt x="3369" y="0"/>
                      <a:pt x="300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1" name="Google Shape;4441;p45"/>
              <p:cNvSpPr/>
              <p:nvPr/>
            </p:nvSpPr>
            <p:spPr>
              <a:xfrm>
                <a:off x="3619425" y="2497725"/>
                <a:ext cx="311775" cy="106400"/>
              </a:xfrm>
              <a:custGeom>
                <a:rect b="b" l="l" r="r" t="t"/>
                <a:pathLst>
                  <a:path extrusionOk="0" h="4256" w="12471">
                    <a:moveTo>
                      <a:pt x="1999" y="0"/>
                    </a:moveTo>
                    <a:cubicBezTo>
                      <a:pt x="998" y="0"/>
                      <a:pt x="341" y="219"/>
                      <a:pt x="234" y="981"/>
                    </a:cubicBezTo>
                    <a:cubicBezTo>
                      <a:pt x="0" y="2683"/>
                      <a:pt x="2536" y="4150"/>
                      <a:pt x="5871" y="4250"/>
                    </a:cubicBezTo>
                    <a:cubicBezTo>
                      <a:pt x="5995" y="4254"/>
                      <a:pt x="6118" y="4256"/>
                      <a:pt x="6240" y="4256"/>
                    </a:cubicBezTo>
                    <a:cubicBezTo>
                      <a:pt x="9418" y="4256"/>
                      <a:pt x="12118" y="3021"/>
                      <a:pt x="12343" y="1415"/>
                    </a:cubicBezTo>
                    <a:cubicBezTo>
                      <a:pt x="12470" y="486"/>
                      <a:pt x="11762" y="293"/>
                      <a:pt x="10550" y="293"/>
                    </a:cubicBezTo>
                    <a:cubicBezTo>
                      <a:pt x="9689" y="293"/>
                      <a:pt x="8573" y="390"/>
                      <a:pt x="7323" y="390"/>
                    </a:cubicBezTo>
                    <a:cubicBezTo>
                      <a:pt x="7109" y="390"/>
                      <a:pt x="6892" y="388"/>
                      <a:pt x="6672" y="381"/>
                    </a:cubicBezTo>
                    <a:cubicBezTo>
                      <a:pt x="4861" y="309"/>
                      <a:pt x="3188" y="0"/>
                      <a:pt x="199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2" name="Google Shape;4442;p45"/>
              <p:cNvSpPr/>
              <p:nvPr/>
            </p:nvSpPr>
            <p:spPr>
              <a:xfrm>
                <a:off x="3625250" y="2506400"/>
                <a:ext cx="301925" cy="31725"/>
              </a:xfrm>
              <a:custGeom>
                <a:rect b="b" l="l" r="r" t="t"/>
                <a:pathLst>
                  <a:path extrusionOk="0" h="1269" w="12077">
                    <a:moveTo>
                      <a:pt x="1" y="1"/>
                    </a:moveTo>
                    <a:lnTo>
                      <a:pt x="34" y="1268"/>
                    </a:lnTo>
                    <a:lnTo>
                      <a:pt x="12043" y="1201"/>
                    </a:lnTo>
                    <a:lnTo>
                      <a:pt x="12076" y="67"/>
                    </a:lnTo>
                    <a:lnTo>
                      <a:pt x="1"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3" name="Google Shape;4443;p45"/>
              <p:cNvSpPr/>
              <p:nvPr/>
            </p:nvSpPr>
            <p:spPr>
              <a:xfrm>
                <a:off x="3619425" y="2431200"/>
                <a:ext cx="313575" cy="153025"/>
              </a:xfrm>
              <a:custGeom>
                <a:rect b="b" l="l" r="r" t="t"/>
                <a:pathLst>
                  <a:path extrusionOk="0" h="6121" w="12543">
                    <a:moveTo>
                      <a:pt x="6303" y="1"/>
                    </a:moveTo>
                    <a:cubicBezTo>
                      <a:pt x="3127" y="1"/>
                      <a:pt x="459" y="1237"/>
                      <a:pt x="234" y="2875"/>
                    </a:cubicBezTo>
                    <a:cubicBezTo>
                      <a:pt x="0" y="4543"/>
                      <a:pt x="2502" y="6011"/>
                      <a:pt x="5838" y="6111"/>
                    </a:cubicBezTo>
                    <a:cubicBezTo>
                      <a:pt x="5996" y="6117"/>
                      <a:pt x="6153" y="6120"/>
                      <a:pt x="6309" y="6120"/>
                    </a:cubicBezTo>
                    <a:cubicBezTo>
                      <a:pt x="9442" y="6120"/>
                      <a:pt x="12087" y="4864"/>
                      <a:pt x="12309" y="3275"/>
                    </a:cubicBezTo>
                    <a:cubicBezTo>
                      <a:pt x="12543" y="1574"/>
                      <a:pt x="10008" y="140"/>
                      <a:pt x="6672" y="6"/>
                    </a:cubicBezTo>
                    <a:cubicBezTo>
                      <a:pt x="6548" y="3"/>
                      <a:pt x="6425" y="1"/>
                      <a:pt x="630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4" name="Google Shape;4444;p45"/>
              <p:cNvSpPr/>
              <p:nvPr/>
            </p:nvSpPr>
            <p:spPr>
              <a:xfrm>
                <a:off x="3638600" y="2441200"/>
                <a:ext cx="275225" cy="133775"/>
              </a:xfrm>
              <a:custGeom>
                <a:rect b="b" l="l" r="r" t="t"/>
                <a:pathLst>
                  <a:path extrusionOk="0" h="5351" w="11009">
                    <a:moveTo>
                      <a:pt x="5501" y="0"/>
                    </a:moveTo>
                    <a:cubicBezTo>
                      <a:pt x="2726" y="0"/>
                      <a:pt x="392" y="1070"/>
                      <a:pt x="201" y="2475"/>
                    </a:cubicBezTo>
                    <a:cubicBezTo>
                      <a:pt x="1" y="3976"/>
                      <a:pt x="2202" y="5244"/>
                      <a:pt x="5138" y="5344"/>
                    </a:cubicBezTo>
                    <a:cubicBezTo>
                      <a:pt x="5257" y="5348"/>
                      <a:pt x="5376" y="5350"/>
                      <a:pt x="5494" y="5350"/>
                    </a:cubicBezTo>
                    <a:cubicBezTo>
                      <a:pt x="8244" y="5350"/>
                      <a:pt x="10584" y="4249"/>
                      <a:pt x="10808" y="2842"/>
                    </a:cubicBezTo>
                    <a:cubicBezTo>
                      <a:pt x="11008" y="1374"/>
                      <a:pt x="8807" y="73"/>
                      <a:pt x="5871" y="7"/>
                    </a:cubicBezTo>
                    <a:cubicBezTo>
                      <a:pt x="5747" y="3"/>
                      <a:pt x="5624" y="0"/>
                      <a:pt x="550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5" name="Google Shape;4445;p45"/>
              <p:cNvSpPr/>
              <p:nvPr/>
            </p:nvSpPr>
            <p:spPr>
              <a:xfrm>
                <a:off x="3682800" y="2463050"/>
                <a:ext cx="188500" cy="91825"/>
              </a:xfrm>
              <a:custGeom>
                <a:rect b="b" l="l" r="r" t="t"/>
                <a:pathLst>
                  <a:path extrusionOk="0" h="3673" w="7540">
                    <a:moveTo>
                      <a:pt x="3003" y="0"/>
                    </a:moveTo>
                    <a:cubicBezTo>
                      <a:pt x="2436" y="0"/>
                      <a:pt x="2002" y="200"/>
                      <a:pt x="1969" y="500"/>
                    </a:cubicBezTo>
                    <a:cubicBezTo>
                      <a:pt x="1969" y="500"/>
                      <a:pt x="1969" y="500"/>
                      <a:pt x="1969" y="534"/>
                    </a:cubicBezTo>
                    <a:cubicBezTo>
                      <a:pt x="1969" y="534"/>
                      <a:pt x="1969" y="534"/>
                      <a:pt x="1969" y="567"/>
                    </a:cubicBezTo>
                    <a:cubicBezTo>
                      <a:pt x="1969" y="701"/>
                      <a:pt x="2002" y="867"/>
                      <a:pt x="2102" y="1001"/>
                    </a:cubicBezTo>
                    <a:cubicBezTo>
                      <a:pt x="2069" y="1001"/>
                      <a:pt x="2035" y="967"/>
                      <a:pt x="2002" y="967"/>
                    </a:cubicBezTo>
                    <a:cubicBezTo>
                      <a:pt x="1768" y="901"/>
                      <a:pt x="1468" y="867"/>
                      <a:pt x="1168" y="867"/>
                    </a:cubicBezTo>
                    <a:lnTo>
                      <a:pt x="968" y="867"/>
                    </a:lnTo>
                    <a:cubicBezTo>
                      <a:pt x="434" y="867"/>
                      <a:pt x="1" y="1101"/>
                      <a:pt x="1" y="1368"/>
                    </a:cubicBezTo>
                    <a:cubicBezTo>
                      <a:pt x="1" y="1568"/>
                      <a:pt x="201" y="1701"/>
                      <a:pt x="501" y="1801"/>
                    </a:cubicBezTo>
                    <a:cubicBezTo>
                      <a:pt x="201" y="1901"/>
                      <a:pt x="1" y="2068"/>
                      <a:pt x="1" y="2235"/>
                    </a:cubicBezTo>
                    <a:cubicBezTo>
                      <a:pt x="1" y="2502"/>
                      <a:pt x="468" y="2735"/>
                      <a:pt x="1001" y="2735"/>
                    </a:cubicBezTo>
                    <a:lnTo>
                      <a:pt x="1135" y="2735"/>
                    </a:lnTo>
                    <a:cubicBezTo>
                      <a:pt x="1402" y="2735"/>
                      <a:pt x="1602" y="2702"/>
                      <a:pt x="1802" y="2669"/>
                    </a:cubicBezTo>
                    <a:lnTo>
                      <a:pt x="1802" y="2669"/>
                    </a:lnTo>
                    <a:cubicBezTo>
                      <a:pt x="1768" y="2735"/>
                      <a:pt x="1735" y="2802"/>
                      <a:pt x="1702" y="2869"/>
                    </a:cubicBezTo>
                    <a:cubicBezTo>
                      <a:pt x="1668" y="2902"/>
                      <a:pt x="1668" y="2935"/>
                      <a:pt x="1668" y="2969"/>
                    </a:cubicBezTo>
                    <a:cubicBezTo>
                      <a:pt x="1568" y="3236"/>
                      <a:pt x="1935" y="3503"/>
                      <a:pt x="2502" y="3536"/>
                    </a:cubicBezTo>
                    <a:cubicBezTo>
                      <a:pt x="2551" y="3540"/>
                      <a:pt x="2598" y="3542"/>
                      <a:pt x="2645" y="3542"/>
                    </a:cubicBezTo>
                    <a:cubicBezTo>
                      <a:pt x="2955" y="3542"/>
                      <a:pt x="3234" y="3452"/>
                      <a:pt x="3436" y="3336"/>
                    </a:cubicBezTo>
                    <a:cubicBezTo>
                      <a:pt x="3536" y="3503"/>
                      <a:pt x="3837" y="3636"/>
                      <a:pt x="4204" y="3669"/>
                    </a:cubicBezTo>
                    <a:cubicBezTo>
                      <a:pt x="4243" y="3672"/>
                      <a:pt x="4282" y="3673"/>
                      <a:pt x="4320" y="3673"/>
                    </a:cubicBezTo>
                    <a:cubicBezTo>
                      <a:pt x="4809" y="3673"/>
                      <a:pt x="5245" y="3483"/>
                      <a:pt x="5338" y="3236"/>
                    </a:cubicBezTo>
                    <a:cubicBezTo>
                      <a:pt x="5338" y="3236"/>
                      <a:pt x="5338" y="3236"/>
                      <a:pt x="5338" y="3202"/>
                    </a:cubicBezTo>
                    <a:cubicBezTo>
                      <a:pt x="5338" y="3202"/>
                      <a:pt x="5338" y="3169"/>
                      <a:pt x="5338" y="3169"/>
                    </a:cubicBezTo>
                    <a:cubicBezTo>
                      <a:pt x="5371" y="3002"/>
                      <a:pt x="5371" y="2902"/>
                      <a:pt x="5304" y="2769"/>
                    </a:cubicBezTo>
                    <a:lnTo>
                      <a:pt x="5304" y="2769"/>
                    </a:lnTo>
                    <a:cubicBezTo>
                      <a:pt x="5571" y="2835"/>
                      <a:pt x="5871" y="2902"/>
                      <a:pt x="6205" y="2902"/>
                    </a:cubicBezTo>
                    <a:lnTo>
                      <a:pt x="6405" y="2902"/>
                    </a:lnTo>
                    <a:cubicBezTo>
                      <a:pt x="6439" y="2904"/>
                      <a:pt x="6473" y="2905"/>
                      <a:pt x="6507" y="2905"/>
                    </a:cubicBezTo>
                    <a:cubicBezTo>
                      <a:pt x="6997" y="2905"/>
                      <a:pt x="7408" y="2685"/>
                      <a:pt x="7439" y="2435"/>
                    </a:cubicBezTo>
                    <a:cubicBezTo>
                      <a:pt x="7439" y="2235"/>
                      <a:pt x="7272" y="2068"/>
                      <a:pt x="6972" y="2001"/>
                    </a:cubicBezTo>
                    <a:cubicBezTo>
                      <a:pt x="7272" y="1901"/>
                      <a:pt x="7506" y="1735"/>
                      <a:pt x="7506" y="1568"/>
                    </a:cubicBezTo>
                    <a:cubicBezTo>
                      <a:pt x="7539" y="1301"/>
                      <a:pt x="7106" y="1034"/>
                      <a:pt x="6572" y="1034"/>
                    </a:cubicBezTo>
                    <a:lnTo>
                      <a:pt x="6438" y="1034"/>
                    </a:lnTo>
                    <a:cubicBezTo>
                      <a:pt x="6005" y="1034"/>
                      <a:pt x="5638" y="1067"/>
                      <a:pt x="5271" y="1201"/>
                    </a:cubicBezTo>
                    <a:cubicBezTo>
                      <a:pt x="5271" y="1168"/>
                      <a:pt x="5271" y="1168"/>
                      <a:pt x="5304" y="1168"/>
                    </a:cubicBezTo>
                    <a:cubicBezTo>
                      <a:pt x="5471" y="1034"/>
                      <a:pt x="5638" y="867"/>
                      <a:pt x="5638" y="667"/>
                    </a:cubicBezTo>
                    <a:cubicBezTo>
                      <a:pt x="5671" y="634"/>
                      <a:pt x="5671" y="600"/>
                      <a:pt x="5671" y="567"/>
                    </a:cubicBezTo>
                    <a:cubicBezTo>
                      <a:pt x="5705" y="300"/>
                      <a:pt x="5271" y="67"/>
                      <a:pt x="4737" y="33"/>
                    </a:cubicBezTo>
                    <a:cubicBezTo>
                      <a:pt x="4370" y="33"/>
                      <a:pt x="4037" y="133"/>
                      <a:pt x="3837" y="267"/>
                    </a:cubicBezTo>
                    <a:cubicBezTo>
                      <a:pt x="3670" y="133"/>
                      <a:pt x="3370" y="0"/>
                      <a:pt x="30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6" name="Google Shape;4446;p45"/>
              <p:cNvSpPr/>
              <p:nvPr/>
            </p:nvSpPr>
            <p:spPr>
              <a:xfrm>
                <a:off x="3948825" y="2583475"/>
                <a:ext cx="316925" cy="113775"/>
              </a:xfrm>
              <a:custGeom>
                <a:rect b="b" l="l" r="r" t="t"/>
                <a:pathLst>
                  <a:path extrusionOk="0" h="4551" w="12677">
                    <a:moveTo>
                      <a:pt x="1768" y="0"/>
                    </a:moveTo>
                    <a:cubicBezTo>
                      <a:pt x="965" y="0"/>
                      <a:pt x="434" y="218"/>
                      <a:pt x="301" y="887"/>
                    </a:cubicBezTo>
                    <a:cubicBezTo>
                      <a:pt x="0" y="2555"/>
                      <a:pt x="2436" y="4156"/>
                      <a:pt x="5738" y="4490"/>
                    </a:cubicBezTo>
                    <a:cubicBezTo>
                      <a:pt x="6150" y="4531"/>
                      <a:pt x="6555" y="4551"/>
                      <a:pt x="6950" y="4551"/>
                    </a:cubicBezTo>
                    <a:cubicBezTo>
                      <a:pt x="9758" y="4551"/>
                      <a:pt x="12050" y="3550"/>
                      <a:pt x="12343" y="2088"/>
                    </a:cubicBezTo>
                    <a:cubicBezTo>
                      <a:pt x="12676" y="420"/>
                      <a:pt x="10074" y="1021"/>
                      <a:pt x="6772" y="687"/>
                    </a:cubicBezTo>
                    <a:cubicBezTo>
                      <a:pt x="4774" y="487"/>
                      <a:pt x="2967" y="0"/>
                      <a:pt x="176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7" name="Google Shape;4447;p45"/>
              <p:cNvSpPr/>
              <p:nvPr/>
            </p:nvSpPr>
            <p:spPr>
              <a:xfrm>
                <a:off x="3956325" y="2589800"/>
                <a:ext cx="301900" cy="49225"/>
              </a:xfrm>
              <a:custGeom>
                <a:rect b="b" l="l" r="r" t="t"/>
                <a:pathLst>
                  <a:path extrusionOk="0" h="1969" w="12076">
                    <a:moveTo>
                      <a:pt x="34" y="0"/>
                    </a:moveTo>
                    <a:lnTo>
                      <a:pt x="1" y="1235"/>
                    </a:lnTo>
                    <a:lnTo>
                      <a:pt x="11976" y="1968"/>
                    </a:lnTo>
                    <a:lnTo>
                      <a:pt x="12076" y="834"/>
                    </a:lnTo>
                    <a:lnTo>
                      <a:pt x="34"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8" name="Google Shape;4448;p45"/>
              <p:cNvSpPr/>
              <p:nvPr/>
            </p:nvSpPr>
            <p:spPr>
              <a:xfrm>
                <a:off x="3953825" y="2523350"/>
                <a:ext cx="307750" cy="154600"/>
              </a:xfrm>
              <a:custGeom>
                <a:rect b="b" l="l" r="r" t="t"/>
                <a:pathLst>
                  <a:path extrusionOk="0" h="6184" w="12310">
                    <a:moveTo>
                      <a:pt x="5600" y="1"/>
                    </a:moveTo>
                    <a:cubicBezTo>
                      <a:pt x="2603" y="1"/>
                      <a:pt x="224" y="1118"/>
                      <a:pt x="101" y="2692"/>
                    </a:cubicBezTo>
                    <a:cubicBezTo>
                      <a:pt x="1" y="4360"/>
                      <a:pt x="2602" y="5927"/>
                      <a:pt x="5938" y="6161"/>
                    </a:cubicBezTo>
                    <a:cubicBezTo>
                      <a:pt x="6188" y="6176"/>
                      <a:pt x="6435" y="6183"/>
                      <a:pt x="6678" y="6183"/>
                    </a:cubicBezTo>
                    <a:cubicBezTo>
                      <a:pt x="9678" y="6183"/>
                      <a:pt x="12083" y="5066"/>
                      <a:pt x="12176" y="3492"/>
                    </a:cubicBezTo>
                    <a:cubicBezTo>
                      <a:pt x="12309" y="1824"/>
                      <a:pt x="9674" y="257"/>
                      <a:pt x="6338" y="23"/>
                    </a:cubicBezTo>
                    <a:cubicBezTo>
                      <a:pt x="6089" y="8"/>
                      <a:pt x="5842" y="1"/>
                      <a:pt x="560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9" name="Google Shape;4449;p45"/>
              <p:cNvSpPr/>
              <p:nvPr/>
            </p:nvSpPr>
            <p:spPr>
              <a:xfrm>
                <a:off x="3968850" y="2533350"/>
                <a:ext cx="277700" cy="135150"/>
              </a:xfrm>
              <a:custGeom>
                <a:rect b="b" l="l" r="r" t="t"/>
                <a:pathLst>
                  <a:path extrusionOk="0" h="5406" w="11108">
                    <a:moveTo>
                      <a:pt x="4982" y="1"/>
                    </a:moveTo>
                    <a:cubicBezTo>
                      <a:pt x="2524" y="1"/>
                      <a:pt x="529" y="876"/>
                      <a:pt x="267" y="2158"/>
                    </a:cubicBezTo>
                    <a:cubicBezTo>
                      <a:pt x="0" y="3626"/>
                      <a:pt x="2135" y="5060"/>
                      <a:pt x="5037" y="5361"/>
                    </a:cubicBezTo>
                    <a:cubicBezTo>
                      <a:pt x="5370" y="5391"/>
                      <a:pt x="5699" y="5406"/>
                      <a:pt x="6021" y="5406"/>
                    </a:cubicBezTo>
                    <a:cubicBezTo>
                      <a:pt x="8506" y="5406"/>
                      <a:pt x="10572" y="4525"/>
                      <a:pt x="10808" y="3226"/>
                    </a:cubicBezTo>
                    <a:cubicBezTo>
                      <a:pt x="11108" y="1758"/>
                      <a:pt x="8973" y="324"/>
                      <a:pt x="6071" y="57"/>
                    </a:cubicBezTo>
                    <a:cubicBezTo>
                      <a:pt x="5701" y="19"/>
                      <a:pt x="5336" y="1"/>
                      <a:pt x="498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0" name="Google Shape;4450;p45"/>
              <p:cNvSpPr/>
              <p:nvPr/>
            </p:nvSpPr>
            <p:spPr>
              <a:xfrm>
                <a:off x="4013875" y="2554675"/>
                <a:ext cx="189325" cy="93900"/>
              </a:xfrm>
              <a:custGeom>
                <a:rect b="b" l="l" r="r" t="t"/>
                <a:pathLst>
                  <a:path extrusionOk="0" h="3756" w="7573">
                    <a:moveTo>
                      <a:pt x="2968" y="0"/>
                    </a:moveTo>
                    <a:cubicBezTo>
                      <a:pt x="2492" y="0"/>
                      <a:pt x="2099" y="160"/>
                      <a:pt x="2068" y="405"/>
                    </a:cubicBezTo>
                    <a:cubicBezTo>
                      <a:pt x="2068" y="405"/>
                      <a:pt x="2035" y="438"/>
                      <a:pt x="2035" y="438"/>
                    </a:cubicBezTo>
                    <a:cubicBezTo>
                      <a:pt x="2035" y="471"/>
                      <a:pt x="2068" y="471"/>
                      <a:pt x="2068" y="471"/>
                    </a:cubicBezTo>
                    <a:cubicBezTo>
                      <a:pt x="2035" y="638"/>
                      <a:pt x="2068" y="805"/>
                      <a:pt x="2169" y="938"/>
                    </a:cubicBezTo>
                    <a:cubicBezTo>
                      <a:pt x="2135" y="938"/>
                      <a:pt x="2102" y="905"/>
                      <a:pt x="2068" y="905"/>
                    </a:cubicBezTo>
                    <a:cubicBezTo>
                      <a:pt x="1835" y="838"/>
                      <a:pt x="1568" y="772"/>
                      <a:pt x="1268" y="738"/>
                    </a:cubicBezTo>
                    <a:lnTo>
                      <a:pt x="1034" y="738"/>
                    </a:lnTo>
                    <a:cubicBezTo>
                      <a:pt x="995" y="736"/>
                      <a:pt x="956" y="735"/>
                      <a:pt x="918" y="735"/>
                    </a:cubicBezTo>
                    <a:cubicBezTo>
                      <a:pt x="435" y="735"/>
                      <a:pt x="34" y="925"/>
                      <a:pt x="34" y="1172"/>
                    </a:cubicBezTo>
                    <a:cubicBezTo>
                      <a:pt x="34" y="1372"/>
                      <a:pt x="234" y="1539"/>
                      <a:pt x="534" y="1639"/>
                    </a:cubicBezTo>
                    <a:cubicBezTo>
                      <a:pt x="234" y="1706"/>
                      <a:pt x="34" y="1872"/>
                      <a:pt x="0" y="2039"/>
                    </a:cubicBezTo>
                    <a:cubicBezTo>
                      <a:pt x="0" y="2306"/>
                      <a:pt x="434" y="2573"/>
                      <a:pt x="1001" y="2606"/>
                    </a:cubicBezTo>
                    <a:lnTo>
                      <a:pt x="1134" y="2606"/>
                    </a:lnTo>
                    <a:cubicBezTo>
                      <a:pt x="1368" y="2606"/>
                      <a:pt x="1568" y="2606"/>
                      <a:pt x="1802" y="2573"/>
                    </a:cubicBezTo>
                    <a:lnTo>
                      <a:pt x="1802" y="2573"/>
                    </a:lnTo>
                    <a:cubicBezTo>
                      <a:pt x="1735" y="2640"/>
                      <a:pt x="1702" y="2706"/>
                      <a:pt x="1668" y="2773"/>
                    </a:cubicBezTo>
                    <a:cubicBezTo>
                      <a:pt x="1635" y="2806"/>
                      <a:pt x="1635" y="2840"/>
                      <a:pt x="1601" y="2873"/>
                    </a:cubicBezTo>
                    <a:cubicBezTo>
                      <a:pt x="1535" y="3140"/>
                      <a:pt x="1868" y="3407"/>
                      <a:pt x="2402" y="3507"/>
                    </a:cubicBezTo>
                    <a:cubicBezTo>
                      <a:pt x="2467" y="3513"/>
                      <a:pt x="2532" y="3516"/>
                      <a:pt x="2596" y="3516"/>
                    </a:cubicBezTo>
                    <a:cubicBezTo>
                      <a:pt x="2895" y="3516"/>
                      <a:pt x="3177" y="3456"/>
                      <a:pt x="3369" y="3373"/>
                    </a:cubicBezTo>
                    <a:cubicBezTo>
                      <a:pt x="3469" y="3540"/>
                      <a:pt x="3770" y="3674"/>
                      <a:pt x="4137" y="3740"/>
                    </a:cubicBezTo>
                    <a:cubicBezTo>
                      <a:pt x="4216" y="3750"/>
                      <a:pt x="4295" y="3755"/>
                      <a:pt x="4372" y="3755"/>
                    </a:cubicBezTo>
                    <a:cubicBezTo>
                      <a:pt x="4811" y="3755"/>
                      <a:pt x="5186" y="3600"/>
                      <a:pt x="5271" y="3373"/>
                    </a:cubicBezTo>
                    <a:cubicBezTo>
                      <a:pt x="5271" y="3373"/>
                      <a:pt x="5271" y="3373"/>
                      <a:pt x="5271" y="3340"/>
                    </a:cubicBezTo>
                    <a:cubicBezTo>
                      <a:pt x="5271" y="3340"/>
                      <a:pt x="5271" y="3340"/>
                      <a:pt x="5271" y="3307"/>
                    </a:cubicBezTo>
                    <a:cubicBezTo>
                      <a:pt x="5337" y="3173"/>
                      <a:pt x="5337" y="3040"/>
                      <a:pt x="5271" y="2906"/>
                    </a:cubicBezTo>
                    <a:lnTo>
                      <a:pt x="5271" y="2906"/>
                    </a:lnTo>
                    <a:cubicBezTo>
                      <a:pt x="5538" y="3006"/>
                      <a:pt x="5804" y="3073"/>
                      <a:pt x="6138" y="3107"/>
                    </a:cubicBezTo>
                    <a:cubicBezTo>
                      <a:pt x="6205" y="3107"/>
                      <a:pt x="6271" y="3140"/>
                      <a:pt x="6338" y="3140"/>
                    </a:cubicBezTo>
                    <a:cubicBezTo>
                      <a:pt x="6386" y="3143"/>
                      <a:pt x="6434" y="3144"/>
                      <a:pt x="6481" y="3144"/>
                    </a:cubicBezTo>
                    <a:cubicBezTo>
                      <a:pt x="6982" y="3144"/>
                      <a:pt x="7375" y="2984"/>
                      <a:pt x="7406" y="2740"/>
                    </a:cubicBezTo>
                    <a:cubicBezTo>
                      <a:pt x="7439" y="2539"/>
                      <a:pt x="7239" y="2373"/>
                      <a:pt x="6972" y="2239"/>
                    </a:cubicBezTo>
                    <a:cubicBezTo>
                      <a:pt x="7272" y="2173"/>
                      <a:pt x="7506" y="2039"/>
                      <a:pt x="7539" y="1839"/>
                    </a:cubicBezTo>
                    <a:cubicBezTo>
                      <a:pt x="7572" y="1572"/>
                      <a:pt x="7172" y="1305"/>
                      <a:pt x="6605" y="1272"/>
                    </a:cubicBezTo>
                    <a:lnTo>
                      <a:pt x="6472" y="1272"/>
                    </a:lnTo>
                    <a:cubicBezTo>
                      <a:pt x="6313" y="1260"/>
                      <a:pt x="6163" y="1252"/>
                      <a:pt x="6019" y="1252"/>
                    </a:cubicBezTo>
                    <a:cubicBezTo>
                      <a:pt x="5776" y="1252"/>
                      <a:pt x="5549" y="1274"/>
                      <a:pt x="5322" y="1334"/>
                    </a:cubicBezTo>
                    <a:lnTo>
                      <a:pt x="5322" y="1334"/>
                    </a:lnTo>
                    <a:cubicBezTo>
                      <a:pt x="5330" y="1329"/>
                      <a:pt x="5337" y="1321"/>
                      <a:pt x="5337" y="1305"/>
                    </a:cubicBezTo>
                    <a:cubicBezTo>
                      <a:pt x="5538" y="1172"/>
                      <a:pt x="5671" y="1038"/>
                      <a:pt x="5704" y="838"/>
                    </a:cubicBezTo>
                    <a:cubicBezTo>
                      <a:pt x="5738" y="805"/>
                      <a:pt x="5738" y="772"/>
                      <a:pt x="5771" y="738"/>
                    </a:cubicBezTo>
                    <a:cubicBezTo>
                      <a:pt x="5804" y="471"/>
                      <a:pt x="5371" y="204"/>
                      <a:pt x="4837" y="138"/>
                    </a:cubicBezTo>
                    <a:cubicBezTo>
                      <a:pt x="4470" y="138"/>
                      <a:pt x="4137" y="204"/>
                      <a:pt x="3936" y="338"/>
                    </a:cubicBezTo>
                    <a:cubicBezTo>
                      <a:pt x="3803" y="171"/>
                      <a:pt x="3469" y="38"/>
                      <a:pt x="3103" y="4"/>
                    </a:cubicBezTo>
                    <a:cubicBezTo>
                      <a:pt x="3057" y="1"/>
                      <a:pt x="3012" y="0"/>
                      <a:pt x="296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1" name="Google Shape;4451;p45"/>
              <p:cNvSpPr/>
              <p:nvPr/>
            </p:nvSpPr>
            <p:spPr>
              <a:xfrm>
                <a:off x="3809550" y="2500900"/>
                <a:ext cx="316925" cy="113800"/>
              </a:xfrm>
              <a:custGeom>
                <a:rect b="b" l="l" r="r" t="t"/>
                <a:pathLst>
                  <a:path extrusionOk="0" h="4552" w="12677">
                    <a:moveTo>
                      <a:pt x="1775" y="1"/>
                    </a:moveTo>
                    <a:cubicBezTo>
                      <a:pt x="977" y="1"/>
                      <a:pt x="455" y="219"/>
                      <a:pt x="334" y="888"/>
                    </a:cubicBezTo>
                    <a:cubicBezTo>
                      <a:pt x="1" y="2556"/>
                      <a:pt x="2436" y="4157"/>
                      <a:pt x="5738" y="4490"/>
                    </a:cubicBezTo>
                    <a:cubicBezTo>
                      <a:pt x="6149" y="4531"/>
                      <a:pt x="6554" y="4551"/>
                      <a:pt x="6949" y="4551"/>
                    </a:cubicBezTo>
                    <a:cubicBezTo>
                      <a:pt x="9758" y="4551"/>
                      <a:pt x="12051" y="3547"/>
                      <a:pt x="12343" y="2055"/>
                    </a:cubicBezTo>
                    <a:cubicBezTo>
                      <a:pt x="12677" y="387"/>
                      <a:pt x="10075" y="1021"/>
                      <a:pt x="6772" y="688"/>
                    </a:cubicBezTo>
                    <a:cubicBezTo>
                      <a:pt x="4774" y="488"/>
                      <a:pt x="2968" y="1"/>
                      <a:pt x="177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2" name="Google Shape;4452;p45"/>
              <p:cNvSpPr/>
              <p:nvPr/>
            </p:nvSpPr>
            <p:spPr>
              <a:xfrm>
                <a:off x="3817075" y="2506400"/>
                <a:ext cx="301900" cy="50075"/>
              </a:xfrm>
              <a:custGeom>
                <a:rect b="b" l="l" r="r" t="t"/>
                <a:pathLst>
                  <a:path extrusionOk="0" h="2003" w="12076">
                    <a:moveTo>
                      <a:pt x="33" y="1"/>
                    </a:moveTo>
                    <a:lnTo>
                      <a:pt x="0" y="1268"/>
                    </a:lnTo>
                    <a:lnTo>
                      <a:pt x="11975" y="2002"/>
                    </a:lnTo>
                    <a:lnTo>
                      <a:pt x="12075" y="868"/>
                    </a:lnTo>
                    <a:lnTo>
                      <a:pt x="33"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3" name="Google Shape;4453;p45"/>
              <p:cNvSpPr/>
              <p:nvPr/>
            </p:nvSpPr>
            <p:spPr>
              <a:xfrm>
                <a:off x="3809550" y="2440700"/>
                <a:ext cx="316925" cy="153975"/>
              </a:xfrm>
              <a:custGeom>
                <a:rect b="b" l="l" r="r" t="t"/>
                <a:pathLst>
                  <a:path extrusionOk="0" h="6159" w="12677">
                    <a:moveTo>
                      <a:pt x="5753" y="0"/>
                    </a:moveTo>
                    <a:cubicBezTo>
                      <a:pt x="2933" y="0"/>
                      <a:pt x="628" y="1029"/>
                      <a:pt x="334" y="2495"/>
                    </a:cubicBezTo>
                    <a:cubicBezTo>
                      <a:pt x="1" y="4163"/>
                      <a:pt x="2436" y="5798"/>
                      <a:pt x="5772" y="6098"/>
                    </a:cubicBezTo>
                    <a:cubicBezTo>
                      <a:pt x="6179" y="6139"/>
                      <a:pt x="6582" y="6159"/>
                      <a:pt x="6975" y="6159"/>
                    </a:cubicBezTo>
                    <a:cubicBezTo>
                      <a:pt x="9767" y="6159"/>
                      <a:pt x="12084" y="5158"/>
                      <a:pt x="12376" y="3696"/>
                    </a:cubicBezTo>
                    <a:cubicBezTo>
                      <a:pt x="12677" y="2028"/>
                      <a:pt x="10241" y="394"/>
                      <a:pt x="6939" y="60"/>
                    </a:cubicBezTo>
                    <a:cubicBezTo>
                      <a:pt x="6537" y="20"/>
                      <a:pt x="6140" y="0"/>
                      <a:pt x="57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4" name="Google Shape;4454;p45"/>
              <p:cNvSpPr/>
              <p:nvPr/>
            </p:nvSpPr>
            <p:spPr>
              <a:xfrm>
                <a:off x="3829575" y="2450225"/>
                <a:ext cx="277725" cy="135125"/>
              </a:xfrm>
              <a:custGeom>
                <a:rect b="b" l="l" r="r" t="t"/>
                <a:pathLst>
                  <a:path extrusionOk="0" h="5405" w="11109">
                    <a:moveTo>
                      <a:pt x="5078" y="1"/>
                    </a:moveTo>
                    <a:cubicBezTo>
                      <a:pt x="2576" y="1"/>
                      <a:pt x="533" y="882"/>
                      <a:pt x="267" y="2181"/>
                    </a:cubicBezTo>
                    <a:cubicBezTo>
                      <a:pt x="0" y="3649"/>
                      <a:pt x="2135" y="5083"/>
                      <a:pt x="5037" y="5350"/>
                    </a:cubicBezTo>
                    <a:cubicBezTo>
                      <a:pt x="5395" y="5387"/>
                      <a:pt x="5748" y="5405"/>
                      <a:pt x="6093" y="5405"/>
                    </a:cubicBezTo>
                    <a:cubicBezTo>
                      <a:pt x="8545" y="5405"/>
                      <a:pt x="10574" y="4506"/>
                      <a:pt x="10808" y="3248"/>
                    </a:cubicBezTo>
                    <a:cubicBezTo>
                      <a:pt x="11108" y="1781"/>
                      <a:pt x="8973" y="346"/>
                      <a:pt x="6071" y="46"/>
                    </a:cubicBezTo>
                    <a:cubicBezTo>
                      <a:pt x="5735" y="15"/>
                      <a:pt x="5402" y="1"/>
                      <a:pt x="5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5" name="Google Shape;4455;p45"/>
              <p:cNvSpPr/>
              <p:nvPr/>
            </p:nvSpPr>
            <p:spPr>
              <a:xfrm>
                <a:off x="3874600" y="2471900"/>
                <a:ext cx="189325" cy="94100"/>
              </a:xfrm>
              <a:custGeom>
                <a:rect b="b" l="l" r="r" t="t"/>
                <a:pathLst>
                  <a:path extrusionOk="0" h="3764" w="7573">
                    <a:moveTo>
                      <a:pt x="2897" y="0"/>
                    </a:moveTo>
                    <a:cubicBezTo>
                      <a:pt x="2454" y="0"/>
                      <a:pt x="2098" y="181"/>
                      <a:pt x="2069" y="413"/>
                    </a:cubicBezTo>
                    <a:cubicBezTo>
                      <a:pt x="2069" y="413"/>
                      <a:pt x="2069" y="447"/>
                      <a:pt x="2069" y="447"/>
                    </a:cubicBezTo>
                    <a:cubicBezTo>
                      <a:pt x="2069" y="480"/>
                      <a:pt x="2069" y="480"/>
                      <a:pt x="2069" y="480"/>
                    </a:cubicBezTo>
                    <a:cubicBezTo>
                      <a:pt x="2035" y="647"/>
                      <a:pt x="2069" y="780"/>
                      <a:pt x="2169" y="947"/>
                    </a:cubicBezTo>
                    <a:cubicBezTo>
                      <a:pt x="2136" y="914"/>
                      <a:pt x="2102" y="914"/>
                      <a:pt x="2069" y="914"/>
                    </a:cubicBezTo>
                    <a:cubicBezTo>
                      <a:pt x="1835" y="814"/>
                      <a:pt x="1568" y="780"/>
                      <a:pt x="1268" y="747"/>
                    </a:cubicBezTo>
                    <a:cubicBezTo>
                      <a:pt x="1202" y="747"/>
                      <a:pt x="1135" y="713"/>
                      <a:pt x="1035" y="713"/>
                    </a:cubicBezTo>
                    <a:cubicBezTo>
                      <a:pt x="996" y="711"/>
                      <a:pt x="957" y="710"/>
                      <a:pt x="920" y="710"/>
                    </a:cubicBezTo>
                    <a:cubicBezTo>
                      <a:pt x="440" y="710"/>
                      <a:pt x="65" y="902"/>
                      <a:pt x="34" y="1180"/>
                    </a:cubicBezTo>
                    <a:cubicBezTo>
                      <a:pt x="34" y="1347"/>
                      <a:pt x="234" y="1547"/>
                      <a:pt x="534" y="1647"/>
                    </a:cubicBezTo>
                    <a:cubicBezTo>
                      <a:pt x="234" y="1714"/>
                      <a:pt x="34" y="1848"/>
                      <a:pt x="1" y="2048"/>
                    </a:cubicBezTo>
                    <a:cubicBezTo>
                      <a:pt x="1" y="2315"/>
                      <a:pt x="434" y="2581"/>
                      <a:pt x="1001" y="2615"/>
                    </a:cubicBezTo>
                    <a:lnTo>
                      <a:pt x="1135" y="2615"/>
                    </a:lnTo>
                    <a:cubicBezTo>
                      <a:pt x="1368" y="2615"/>
                      <a:pt x="1602" y="2615"/>
                      <a:pt x="1802" y="2581"/>
                    </a:cubicBezTo>
                    <a:lnTo>
                      <a:pt x="1802" y="2581"/>
                    </a:lnTo>
                    <a:cubicBezTo>
                      <a:pt x="1735" y="2648"/>
                      <a:pt x="1702" y="2715"/>
                      <a:pt x="1669" y="2782"/>
                    </a:cubicBezTo>
                    <a:cubicBezTo>
                      <a:pt x="1669" y="2815"/>
                      <a:pt x="1635" y="2848"/>
                      <a:pt x="1635" y="2882"/>
                    </a:cubicBezTo>
                    <a:cubicBezTo>
                      <a:pt x="1535" y="3149"/>
                      <a:pt x="1869" y="3415"/>
                      <a:pt x="2436" y="3482"/>
                    </a:cubicBezTo>
                    <a:cubicBezTo>
                      <a:pt x="2534" y="3500"/>
                      <a:pt x="2630" y="3508"/>
                      <a:pt x="2722" y="3508"/>
                    </a:cubicBezTo>
                    <a:cubicBezTo>
                      <a:pt x="2974" y="3508"/>
                      <a:pt x="3199" y="3446"/>
                      <a:pt x="3370" y="3349"/>
                    </a:cubicBezTo>
                    <a:cubicBezTo>
                      <a:pt x="3470" y="3549"/>
                      <a:pt x="3770" y="3682"/>
                      <a:pt x="4137" y="3749"/>
                    </a:cubicBezTo>
                    <a:cubicBezTo>
                      <a:pt x="4217" y="3759"/>
                      <a:pt x="4296" y="3764"/>
                      <a:pt x="4372" y="3764"/>
                    </a:cubicBezTo>
                    <a:cubicBezTo>
                      <a:pt x="4811" y="3764"/>
                      <a:pt x="5186" y="3609"/>
                      <a:pt x="5271" y="3382"/>
                    </a:cubicBezTo>
                    <a:cubicBezTo>
                      <a:pt x="5271" y="3382"/>
                      <a:pt x="5271" y="3382"/>
                      <a:pt x="5271" y="3349"/>
                    </a:cubicBezTo>
                    <a:cubicBezTo>
                      <a:pt x="5271" y="3349"/>
                      <a:pt x="5271" y="3315"/>
                      <a:pt x="5304" y="3315"/>
                    </a:cubicBezTo>
                    <a:cubicBezTo>
                      <a:pt x="5338" y="3182"/>
                      <a:pt x="5338" y="3048"/>
                      <a:pt x="5271" y="2915"/>
                    </a:cubicBezTo>
                    <a:lnTo>
                      <a:pt x="5271" y="2915"/>
                    </a:lnTo>
                    <a:cubicBezTo>
                      <a:pt x="5538" y="3015"/>
                      <a:pt x="5838" y="3082"/>
                      <a:pt x="6138" y="3115"/>
                    </a:cubicBezTo>
                    <a:cubicBezTo>
                      <a:pt x="6205" y="3115"/>
                      <a:pt x="6272" y="3149"/>
                      <a:pt x="6372" y="3149"/>
                    </a:cubicBezTo>
                    <a:cubicBezTo>
                      <a:pt x="6417" y="3151"/>
                      <a:pt x="6462" y="3153"/>
                      <a:pt x="6506" y="3153"/>
                    </a:cubicBezTo>
                    <a:cubicBezTo>
                      <a:pt x="6981" y="3153"/>
                      <a:pt x="7375" y="2990"/>
                      <a:pt x="7406" y="2715"/>
                    </a:cubicBezTo>
                    <a:cubicBezTo>
                      <a:pt x="7439" y="2548"/>
                      <a:pt x="7273" y="2348"/>
                      <a:pt x="6972" y="2248"/>
                    </a:cubicBezTo>
                    <a:cubicBezTo>
                      <a:pt x="7273" y="2181"/>
                      <a:pt x="7506" y="2048"/>
                      <a:pt x="7539" y="1848"/>
                    </a:cubicBezTo>
                    <a:cubicBezTo>
                      <a:pt x="7573" y="1581"/>
                      <a:pt x="7172" y="1314"/>
                      <a:pt x="6605" y="1281"/>
                    </a:cubicBezTo>
                    <a:lnTo>
                      <a:pt x="6472" y="1281"/>
                    </a:lnTo>
                    <a:cubicBezTo>
                      <a:pt x="6313" y="1268"/>
                      <a:pt x="6163" y="1261"/>
                      <a:pt x="6019" y="1261"/>
                    </a:cubicBezTo>
                    <a:cubicBezTo>
                      <a:pt x="5777" y="1261"/>
                      <a:pt x="5550" y="1283"/>
                      <a:pt x="5324" y="1342"/>
                    </a:cubicBezTo>
                    <a:lnTo>
                      <a:pt x="5324" y="1342"/>
                    </a:lnTo>
                    <a:cubicBezTo>
                      <a:pt x="5338" y="1333"/>
                      <a:pt x="5338" y="1314"/>
                      <a:pt x="5338" y="1314"/>
                    </a:cubicBezTo>
                    <a:cubicBezTo>
                      <a:pt x="5538" y="1180"/>
                      <a:pt x="5671" y="1014"/>
                      <a:pt x="5738" y="847"/>
                    </a:cubicBezTo>
                    <a:cubicBezTo>
                      <a:pt x="5738" y="814"/>
                      <a:pt x="5738" y="780"/>
                      <a:pt x="5771" y="747"/>
                    </a:cubicBezTo>
                    <a:cubicBezTo>
                      <a:pt x="5805" y="447"/>
                      <a:pt x="5371" y="213"/>
                      <a:pt x="4837" y="146"/>
                    </a:cubicBezTo>
                    <a:cubicBezTo>
                      <a:pt x="4789" y="142"/>
                      <a:pt x="4742" y="140"/>
                      <a:pt x="4695" y="140"/>
                    </a:cubicBezTo>
                    <a:cubicBezTo>
                      <a:pt x="4385" y="140"/>
                      <a:pt x="4111" y="231"/>
                      <a:pt x="3937" y="347"/>
                    </a:cubicBezTo>
                    <a:cubicBezTo>
                      <a:pt x="3803" y="180"/>
                      <a:pt x="3470" y="46"/>
                      <a:pt x="3103" y="13"/>
                    </a:cubicBezTo>
                    <a:cubicBezTo>
                      <a:pt x="3033" y="4"/>
                      <a:pt x="2964" y="0"/>
                      <a:pt x="289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56" name="Google Shape;4456;p45"/>
            <p:cNvGrpSpPr/>
            <p:nvPr/>
          </p:nvGrpSpPr>
          <p:grpSpPr>
            <a:xfrm rot="-3600967">
              <a:off x="-654857" y="-688319"/>
              <a:ext cx="3517847" cy="4971326"/>
              <a:chOff x="-955502" y="1341705"/>
              <a:chExt cx="3895495" cy="5505010"/>
            </a:xfrm>
          </p:grpSpPr>
          <p:grpSp>
            <p:nvGrpSpPr>
              <p:cNvPr id="4457" name="Google Shape;4457;p45"/>
              <p:cNvGrpSpPr/>
              <p:nvPr/>
            </p:nvGrpSpPr>
            <p:grpSpPr>
              <a:xfrm rot="4500085">
                <a:off x="-1495676" y="2744337"/>
                <a:ext cx="4975845" cy="2699745"/>
                <a:chOff x="2914750" y="3248575"/>
                <a:chExt cx="1728025" cy="937575"/>
              </a:xfrm>
            </p:grpSpPr>
            <p:sp>
              <p:nvSpPr>
                <p:cNvPr id="4458" name="Google Shape;4458;p45"/>
                <p:cNvSpPr/>
                <p:nvPr/>
              </p:nvSpPr>
              <p:spPr>
                <a:xfrm>
                  <a:off x="2914750" y="3248575"/>
                  <a:ext cx="1728025" cy="937575"/>
                </a:xfrm>
                <a:custGeom>
                  <a:rect b="b" l="l" r="r" t="t"/>
                  <a:pathLst>
                    <a:path extrusionOk="0" h="37503" w="69121">
                      <a:moveTo>
                        <a:pt x="35768" y="1"/>
                      </a:moveTo>
                      <a:cubicBezTo>
                        <a:pt x="34138" y="1"/>
                        <a:pt x="32488" y="118"/>
                        <a:pt x="30826" y="360"/>
                      </a:cubicBezTo>
                      <a:cubicBezTo>
                        <a:pt x="12690" y="2971"/>
                        <a:pt x="0" y="19450"/>
                        <a:pt x="1909" y="37503"/>
                      </a:cubicBezTo>
                      <a:lnTo>
                        <a:pt x="5278" y="37025"/>
                      </a:lnTo>
                      <a:cubicBezTo>
                        <a:pt x="3678" y="20826"/>
                        <a:pt x="15076" y="6087"/>
                        <a:pt x="31304" y="3729"/>
                      </a:cubicBezTo>
                      <a:cubicBezTo>
                        <a:pt x="32777" y="3517"/>
                        <a:pt x="34241" y="3415"/>
                        <a:pt x="35688" y="3415"/>
                      </a:cubicBezTo>
                      <a:cubicBezTo>
                        <a:pt x="50203" y="3415"/>
                        <a:pt x="62966" y="13739"/>
                        <a:pt x="65723" y="28266"/>
                      </a:cubicBezTo>
                      <a:lnTo>
                        <a:pt x="69120" y="27761"/>
                      </a:lnTo>
                      <a:cubicBezTo>
                        <a:pt x="66111" y="11541"/>
                        <a:pt x="51935" y="1"/>
                        <a:pt x="3576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9" name="Google Shape;4459;p45"/>
                <p:cNvSpPr/>
                <p:nvPr/>
              </p:nvSpPr>
              <p:spPr>
                <a:xfrm>
                  <a:off x="3006700" y="3333925"/>
                  <a:ext cx="1551150" cy="840300"/>
                </a:xfrm>
                <a:custGeom>
                  <a:rect b="b" l="l" r="r" t="t"/>
                  <a:pathLst>
                    <a:path extrusionOk="0" h="33612" w="62046">
                      <a:moveTo>
                        <a:pt x="32010" y="1"/>
                      </a:moveTo>
                      <a:cubicBezTo>
                        <a:pt x="30563" y="1"/>
                        <a:pt x="29099" y="103"/>
                        <a:pt x="27626" y="315"/>
                      </a:cubicBezTo>
                      <a:cubicBezTo>
                        <a:pt x="11398" y="2673"/>
                        <a:pt x="0" y="17412"/>
                        <a:pt x="1600" y="33611"/>
                      </a:cubicBezTo>
                      <a:lnTo>
                        <a:pt x="5110" y="33106"/>
                      </a:lnTo>
                      <a:cubicBezTo>
                        <a:pt x="3762" y="18844"/>
                        <a:pt x="13813" y="5901"/>
                        <a:pt x="28159" y="3824"/>
                      </a:cubicBezTo>
                      <a:cubicBezTo>
                        <a:pt x="29476" y="3633"/>
                        <a:pt x="30784" y="3540"/>
                        <a:pt x="32076" y="3540"/>
                      </a:cubicBezTo>
                      <a:cubicBezTo>
                        <a:pt x="44835" y="3540"/>
                        <a:pt x="56037" y="12585"/>
                        <a:pt x="58536" y="25357"/>
                      </a:cubicBezTo>
                      <a:lnTo>
                        <a:pt x="62045" y="24852"/>
                      </a:lnTo>
                      <a:cubicBezTo>
                        <a:pt x="59288" y="10325"/>
                        <a:pt x="46525" y="1"/>
                        <a:pt x="3201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0" name="Google Shape;4460;p45"/>
                <p:cNvSpPr/>
                <p:nvPr/>
              </p:nvSpPr>
              <p:spPr>
                <a:xfrm>
                  <a:off x="3100750" y="3422425"/>
                  <a:ext cx="1369350" cy="739150"/>
                </a:xfrm>
                <a:custGeom>
                  <a:rect b="b" l="l" r="r" t="t"/>
                  <a:pathLst>
                    <a:path extrusionOk="0" h="29566" w="54774">
                      <a:moveTo>
                        <a:pt x="28314" y="0"/>
                      </a:moveTo>
                      <a:cubicBezTo>
                        <a:pt x="27022" y="0"/>
                        <a:pt x="25714" y="93"/>
                        <a:pt x="24397" y="284"/>
                      </a:cubicBezTo>
                      <a:cubicBezTo>
                        <a:pt x="10051" y="2361"/>
                        <a:pt x="0" y="15304"/>
                        <a:pt x="1348" y="29566"/>
                      </a:cubicBezTo>
                      <a:lnTo>
                        <a:pt x="4604" y="29089"/>
                      </a:lnTo>
                      <a:cubicBezTo>
                        <a:pt x="3509" y="16623"/>
                        <a:pt x="12325" y="5337"/>
                        <a:pt x="24846" y="3541"/>
                      </a:cubicBezTo>
                      <a:cubicBezTo>
                        <a:pt x="26006" y="3372"/>
                        <a:pt x="27159" y="3289"/>
                        <a:pt x="28298" y="3289"/>
                      </a:cubicBezTo>
                      <a:cubicBezTo>
                        <a:pt x="39453" y="3289"/>
                        <a:pt x="49275" y="11160"/>
                        <a:pt x="51517" y="22266"/>
                      </a:cubicBezTo>
                      <a:lnTo>
                        <a:pt x="54774" y="21817"/>
                      </a:lnTo>
                      <a:cubicBezTo>
                        <a:pt x="52275" y="9045"/>
                        <a:pt x="41073" y="0"/>
                        <a:pt x="28314"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1" name="Google Shape;4461;p45"/>
                <p:cNvSpPr/>
                <p:nvPr/>
              </p:nvSpPr>
              <p:spPr>
                <a:xfrm>
                  <a:off x="3188475" y="3504650"/>
                  <a:ext cx="1200225" cy="645000"/>
                </a:xfrm>
                <a:custGeom>
                  <a:rect b="b" l="l" r="r" t="t"/>
                  <a:pathLst>
                    <a:path extrusionOk="0" h="25800" w="48009">
                      <a:moveTo>
                        <a:pt x="24796" y="0"/>
                      </a:moveTo>
                      <a:cubicBezTo>
                        <a:pt x="23655" y="0"/>
                        <a:pt x="22500" y="83"/>
                        <a:pt x="21337" y="252"/>
                      </a:cubicBezTo>
                      <a:cubicBezTo>
                        <a:pt x="8816" y="2048"/>
                        <a:pt x="0" y="13334"/>
                        <a:pt x="1095" y="25800"/>
                      </a:cubicBezTo>
                      <a:lnTo>
                        <a:pt x="4184" y="25350"/>
                      </a:lnTo>
                      <a:cubicBezTo>
                        <a:pt x="3341" y="14598"/>
                        <a:pt x="10978" y="4912"/>
                        <a:pt x="21786" y="3340"/>
                      </a:cubicBezTo>
                      <a:cubicBezTo>
                        <a:pt x="22794" y="3194"/>
                        <a:pt x="23794" y="3123"/>
                        <a:pt x="24782" y="3123"/>
                      </a:cubicBezTo>
                      <a:cubicBezTo>
                        <a:pt x="34424" y="3123"/>
                        <a:pt x="42883" y="9877"/>
                        <a:pt x="44920" y="19427"/>
                      </a:cubicBezTo>
                      <a:lnTo>
                        <a:pt x="48008" y="18977"/>
                      </a:lnTo>
                      <a:cubicBezTo>
                        <a:pt x="45766" y="7871"/>
                        <a:pt x="35967" y="0"/>
                        <a:pt x="2479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2" name="Google Shape;4462;p45"/>
                <p:cNvSpPr/>
                <p:nvPr/>
              </p:nvSpPr>
              <p:spPr>
                <a:xfrm>
                  <a:off x="3272000" y="3582700"/>
                  <a:ext cx="1039475" cy="555725"/>
                </a:xfrm>
                <a:custGeom>
                  <a:rect b="b" l="l" r="r" t="t"/>
                  <a:pathLst>
                    <a:path extrusionOk="0" h="22229" w="41579">
                      <a:moveTo>
                        <a:pt x="21441" y="1"/>
                      </a:moveTo>
                      <a:cubicBezTo>
                        <a:pt x="20453" y="1"/>
                        <a:pt x="19453" y="72"/>
                        <a:pt x="18445" y="218"/>
                      </a:cubicBezTo>
                      <a:cubicBezTo>
                        <a:pt x="7637" y="1790"/>
                        <a:pt x="0" y="11476"/>
                        <a:pt x="843" y="22228"/>
                      </a:cubicBezTo>
                      <a:lnTo>
                        <a:pt x="3201" y="21892"/>
                      </a:lnTo>
                      <a:cubicBezTo>
                        <a:pt x="2499" y="12430"/>
                        <a:pt x="9209" y="3924"/>
                        <a:pt x="18726" y="2548"/>
                      </a:cubicBezTo>
                      <a:cubicBezTo>
                        <a:pt x="19606" y="2421"/>
                        <a:pt x="20480" y="2359"/>
                        <a:pt x="21344" y="2359"/>
                      </a:cubicBezTo>
                      <a:cubicBezTo>
                        <a:pt x="29801" y="2359"/>
                        <a:pt x="37272" y="8289"/>
                        <a:pt x="39080" y="16670"/>
                      </a:cubicBezTo>
                      <a:lnTo>
                        <a:pt x="41579" y="16305"/>
                      </a:lnTo>
                      <a:cubicBezTo>
                        <a:pt x="39542" y="6755"/>
                        <a:pt x="31083" y="1"/>
                        <a:pt x="2144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3" name="Google Shape;4463;p45"/>
                <p:cNvSpPr/>
                <p:nvPr/>
              </p:nvSpPr>
              <p:spPr>
                <a:xfrm>
                  <a:off x="3334450" y="3641650"/>
                  <a:ext cx="914575" cy="488350"/>
                </a:xfrm>
                <a:custGeom>
                  <a:rect b="b" l="l" r="r" t="t"/>
                  <a:pathLst>
                    <a:path extrusionOk="0" h="19534" w="36583">
                      <a:moveTo>
                        <a:pt x="18846" y="1"/>
                      </a:moveTo>
                      <a:cubicBezTo>
                        <a:pt x="17982" y="1"/>
                        <a:pt x="17108" y="63"/>
                        <a:pt x="16228" y="190"/>
                      </a:cubicBezTo>
                      <a:cubicBezTo>
                        <a:pt x="6711" y="1566"/>
                        <a:pt x="1" y="10072"/>
                        <a:pt x="703" y="19534"/>
                      </a:cubicBezTo>
                      <a:lnTo>
                        <a:pt x="3679" y="19084"/>
                      </a:lnTo>
                      <a:cubicBezTo>
                        <a:pt x="3230" y="11813"/>
                        <a:pt x="8058" y="5075"/>
                        <a:pt x="15386" y="3334"/>
                      </a:cubicBezTo>
                      <a:cubicBezTo>
                        <a:pt x="16551" y="3063"/>
                        <a:pt x="17717" y="2933"/>
                        <a:pt x="18865" y="2933"/>
                      </a:cubicBezTo>
                      <a:cubicBezTo>
                        <a:pt x="25788" y="2933"/>
                        <a:pt x="32053" y="7669"/>
                        <a:pt x="33691" y="14677"/>
                      </a:cubicBezTo>
                      <a:cubicBezTo>
                        <a:pt x="33691" y="14705"/>
                        <a:pt x="33719" y="14733"/>
                        <a:pt x="33719" y="14733"/>
                      </a:cubicBezTo>
                      <a:lnTo>
                        <a:pt x="36582" y="14312"/>
                      </a:lnTo>
                      <a:cubicBezTo>
                        <a:pt x="34774" y="5931"/>
                        <a:pt x="27303" y="1"/>
                        <a:pt x="1884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64" name="Google Shape;4464;p45"/>
              <p:cNvGrpSpPr/>
              <p:nvPr/>
            </p:nvGrpSpPr>
            <p:grpSpPr>
              <a:xfrm rot="4500085">
                <a:off x="-1495676" y="2744337"/>
                <a:ext cx="4975845" cy="2699745"/>
                <a:chOff x="2914750" y="3248575"/>
                <a:chExt cx="1728025" cy="937575"/>
              </a:xfrm>
            </p:grpSpPr>
            <p:sp>
              <p:nvSpPr>
                <p:cNvPr id="4465" name="Google Shape;4465;p45"/>
                <p:cNvSpPr/>
                <p:nvPr/>
              </p:nvSpPr>
              <p:spPr>
                <a:xfrm>
                  <a:off x="2914750" y="3248575"/>
                  <a:ext cx="1728025" cy="937575"/>
                </a:xfrm>
                <a:custGeom>
                  <a:rect b="b" l="l" r="r" t="t"/>
                  <a:pathLst>
                    <a:path extrusionOk="0" h="37503" w="69121">
                      <a:moveTo>
                        <a:pt x="35768" y="1"/>
                      </a:moveTo>
                      <a:cubicBezTo>
                        <a:pt x="34138" y="1"/>
                        <a:pt x="32488" y="118"/>
                        <a:pt x="30826" y="360"/>
                      </a:cubicBezTo>
                      <a:cubicBezTo>
                        <a:pt x="12690" y="2971"/>
                        <a:pt x="0" y="19450"/>
                        <a:pt x="1909" y="37503"/>
                      </a:cubicBezTo>
                      <a:lnTo>
                        <a:pt x="5278" y="37025"/>
                      </a:lnTo>
                      <a:cubicBezTo>
                        <a:pt x="3678" y="20826"/>
                        <a:pt x="15076" y="6087"/>
                        <a:pt x="31304" y="3729"/>
                      </a:cubicBezTo>
                      <a:cubicBezTo>
                        <a:pt x="32777" y="3517"/>
                        <a:pt x="34241" y="3415"/>
                        <a:pt x="35688" y="3415"/>
                      </a:cubicBezTo>
                      <a:cubicBezTo>
                        <a:pt x="50203" y="3415"/>
                        <a:pt x="62966" y="13739"/>
                        <a:pt x="65723" y="28266"/>
                      </a:cubicBezTo>
                      <a:lnTo>
                        <a:pt x="69120" y="27761"/>
                      </a:lnTo>
                      <a:cubicBezTo>
                        <a:pt x="66111" y="11541"/>
                        <a:pt x="51935" y="1"/>
                        <a:pt x="357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6" name="Google Shape;4466;p45"/>
                <p:cNvSpPr/>
                <p:nvPr/>
              </p:nvSpPr>
              <p:spPr>
                <a:xfrm>
                  <a:off x="3006700" y="3333925"/>
                  <a:ext cx="1551150" cy="840300"/>
                </a:xfrm>
                <a:custGeom>
                  <a:rect b="b" l="l" r="r" t="t"/>
                  <a:pathLst>
                    <a:path extrusionOk="0" h="33612" w="62046">
                      <a:moveTo>
                        <a:pt x="32010" y="1"/>
                      </a:moveTo>
                      <a:cubicBezTo>
                        <a:pt x="30563" y="1"/>
                        <a:pt x="29099" y="103"/>
                        <a:pt x="27626" y="315"/>
                      </a:cubicBezTo>
                      <a:cubicBezTo>
                        <a:pt x="11398" y="2673"/>
                        <a:pt x="0" y="17412"/>
                        <a:pt x="1600" y="33611"/>
                      </a:cubicBezTo>
                      <a:lnTo>
                        <a:pt x="5110" y="33106"/>
                      </a:lnTo>
                      <a:cubicBezTo>
                        <a:pt x="3762" y="18844"/>
                        <a:pt x="13813" y="5901"/>
                        <a:pt x="28159" y="3824"/>
                      </a:cubicBezTo>
                      <a:cubicBezTo>
                        <a:pt x="29476" y="3633"/>
                        <a:pt x="30784" y="3540"/>
                        <a:pt x="32076" y="3540"/>
                      </a:cubicBezTo>
                      <a:cubicBezTo>
                        <a:pt x="44835" y="3540"/>
                        <a:pt x="56037" y="12585"/>
                        <a:pt x="58536" y="25357"/>
                      </a:cubicBezTo>
                      <a:lnTo>
                        <a:pt x="62045" y="24852"/>
                      </a:lnTo>
                      <a:cubicBezTo>
                        <a:pt x="59288" y="10325"/>
                        <a:pt x="46525" y="1"/>
                        <a:pt x="320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7" name="Google Shape;4467;p45"/>
                <p:cNvSpPr/>
                <p:nvPr/>
              </p:nvSpPr>
              <p:spPr>
                <a:xfrm>
                  <a:off x="3100750" y="3422425"/>
                  <a:ext cx="1369350" cy="739150"/>
                </a:xfrm>
                <a:custGeom>
                  <a:rect b="b" l="l" r="r" t="t"/>
                  <a:pathLst>
                    <a:path extrusionOk="0" h="29566" w="54774">
                      <a:moveTo>
                        <a:pt x="28314" y="0"/>
                      </a:moveTo>
                      <a:cubicBezTo>
                        <a:pt x="27022" y="0"/>
                        <a:pt x="25714" y="93"/>
                        <a:pt x="24397" y="284"/>
                      </a:cubicBezTo>
                      <a:cubicBezTo>
                        <a:pt x="10051" y="2361"/>
                        <a:pt x="0" y="15304"/>
                        <a:pt x="1348" y="29566"/>
                      </a:cubicBezTo>
                      <a:lnTo>
                        <a:pt x="4604" y="29089"/>
                      </a:lnTo>
                      <a:cubicBezTo>
                        <a:pt x="3509" y="16623"/>
                        <a:pt x="12325" y="5337"/>
                        <a:pt x="24846" y="3541"/>
                      </a:cubicBezTo>
                      <a:cubicBezTo>
                        <a:pt x="26006" y="3372"/>
                        <a:pt x="27159" y="3289"/>
                        <a:pt x="28298" y="3289"/>
                      </a:cubicBezTo>
                      <a:cubicBezTo>
                        <a:pt x="39453" y="3289"/>
                        <a:pt x="49275" y="11160"/>
                        <a:pt x="51517" y="22266"/>
                      </a:cubicBezTo>
                      <a:lnTo>
                        <a:pt x="54774" y="21817"/>
                      </a:lnTo>
                      <a:cubicBezTo>
                        <a:pt x="52275" y="9045"/>
                        <a:pt x="41073" y="0"/>
                        <a:pt x="2831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8" name="Google Shape;4468;p45"/>
                <p:cNvSpPr/>
                <p:nvPr/>
              </p:nvSpPr>
              <p:spPr>
                <a:xfrm>
                  <a:off x="3188475" y="3504650"/>
                  <a:ext cx="1200225" cy="645000"/>
                </a:xfrm>
                <a:custGeom>
                  <a:rect b="b" l="l" r="r" t="t"/>
                  <a:pathLst>
                    <a:path extrusionOk="0" h="25800" w="48009">
                      <a:moveTo>
                        <a:pt x="24796" y="0"/>
                      </a:moveTo>
                      <a:cubicBezTo>
                        <a:pt x="23655" y="0"/>
                        <a:pt x="22500" y="83"/>
                        <a:pt x="21337" y="252"/>
                      </a:cubicBezTo>
                      <a:cubicBezTo>
                        <a:pt x="8816" y="2048"/>
                        <a:pt x="0" y="13334"/>
                        <a:pt x="1095" y="25800"/>
                      </a:cubicBezTo>
                      <a:lnTo>
                        <a:pt x="4184" y="25350"/>
                      </a:lnTo>
                      <a:cubicBezTo>
                        <a:pt x="3341" y="14598"/>
                        <a:pt x="10978" y="4912"/>
                        <a:pt x="21786" y="3340"/>
                      </a:cubicBezTo>
                      <a:cubicBezTo>
                        <a:pt x="22794" y="3194"/>
                        <a:pt x="23794" y="3123"/>
                        <a:pt x="24782" y="3123"/>
                      </a:cubicBezTo>
                      <a:cubicBezTo>
                        <a:pt x="34424" y="3123"/>
                        <a:pt x="42883" y="9877"/>
                        <a:pt x="44920" y="19427"/>
                      </a:cubicBezTo>
                      <a:lnTo>
                        <a:pt x="48008" y="18977"/>
                      </a:lnTo>
                      <a:cubicBezTo>
                        <a:pt x="45766" y="7871"/>
                        <a:pt x="35967" y="0"/>
                        <a:pt x="2479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9" name="Google Shape;4469;p45"/>
                <p:cNvSpPr/>
                <p:nvPr/>
              </p:nvSpPr>
              <p:spPr>
                <a:xfrm>
                  <a:off x="3272000" y="3582700"/>
                  <a:ext cx="1039475" cy="555725"/>
                </a:xfrm>
                <a:custGeom>
                  <a:rect b="b" l="l" r="r" t="t"/>
                  <a:pathLst>
                    <a:path extrusionOk="0" h="22229" w="41579">
                      <a:moveTo>
                        <a:pt x="21441" y="1"/>
                      </a:moveTo>
                      <a:cubicBezTo>
                        <a:pt x="20453" y="1"/>
                        <a:pt x="19453" y="72"/>
                        <a:pt x="18445" y="218"/>
                      </a:cubicBezTo>
                      <a:cubicBezTo>
                        <a:pt x="7637" y="1790"/>
                        <a:pt x="0" y="11476"/>
                        <a:pt x="843" y="22228"/>
                      </a:cubicBezTo>
                      <a:lnTo>
                        <a:pt x="3201" y="21892"/>
                      </a:lnTo>
                      <a:cubicBezTo>
                        <a:pt x="2499" y="12430"/>
                        <a:pt x="9209" y="3924"/>
                        <a:pt x="18726" y="2548"/>
                      </a:cubicBezTo>
                      <a:cubicBezTo>
                        <a:pt x="19606" y="2421"/>
                        <a:pt x="20480" y="2359"/>
                        <a:pt x="21344" y="2359"/>
                      </a:cubicBezTo>
                      <a:cubicBezTo>
                        <a:pt x="29801" y="2359"/>
                        <a:pt x="37272" y="8289"/>
                        <a:pt x="39080" y="16670"/>
                      </a:cubicBezTo>
                      <a:lnTo>
                        <a:pt x="41579" y="16305"/>
                      </a:lnTo>
                      <a:cubicBezTo>
                        <a:pt x="39542" y="6755"/>
                        <a:pt x="31083" y="1"/>
                        <a:pt x="214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0" name="Google Shape;4470;p45"/>
                <p:cNvSpPr/>
                <p:nvPr/>
              </p:nvSpPr>
              <p:spPr>
                <a:xfrm>
                  <a:off x="3334450" y="3641650"/>
                  <a:ext cx="914575" cy="488350"/>
                </a:xfrm>
                <a:custGeom>
                  <a:rect b="b" l="l" r="r" t="t"/>
                  <a:pathLst>
                    <a:path extrusionOk="0" h="19534" w="36583">
                      <a:moveTo>
                        <a:pt x="18846" y="1"/>
                      </a:moveTo>
                      <a:cubicBezTo>
                        <a:pt x="17982" y="1"/>
                        <a:pt x="17108" y="63"/>
                        <a:pt x="16228" y="190"/>
                      </a:cubicBezTo>
                      <a:cubicBezTo>
                        <a:pt x="6711" y="1566"/>
                        <a:pt x="1" y="10072"/>
                        <a:pt x="703" y="19534"/>
                      </a:cubicBezTo>
                      <a:lnTo>
                        <a:pt x="3679" y="19084"/>
                      </a:lnTo>
                      <a:cubicBezTo>
                        <a:pt x="3230" y="11813"/>
                        <a:pt x="8058" y="5075"/>
                        <a:pt x="15386" y="3334"/>
                      </a:cubicBezTo>
                      <a:cubicBezTo>
                        <a:pt x="16551" y="3063"/>
                        <a:pt x="17717" y="2933"/>
                        <a:pt x="18865" y="2933"/>
                      </a:cubicBezTo>
                      <a:cubicBezTo>
                        <a:pt x="25788" y="2933"/>
                        <a:pt x="32053" y="7669"/>
                        <a:pt x="33691" y="14677"/>
                      </a:cubicBezTo>
                      <a:cubicBezTo>
                        <a:pt x="33691" y="14705"/>
                        <a:pt x="33719" y="14733"/>
                        <a:pt x="33719" y="14733"/>
                      </a:cubicBezTo>
                      <a:lnTo>
                        <a:pt x="36582" y="14312"/>
                      </a:lnTo>
                      <a:cubicBezTo>
                        <a:pt x="34774" y="5931"/>
                        <a:pt x="27303" y="1"/>
                        <a:pt x="1884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471" name="Google Shape;4471;p45"/>
            <p:cNvGrpSpPr/>
            <p:nvPr/>
          </p:nvGrpSpPr>
          <p:grpSpPr>
            <a:xfrm rot="-210048">
              <a:off x="1554153" y="2564955"/>
              <a:ext cx="1871329" cy="1848715"/>
              <a:chOff x="3235825" y="2341950"/>
              <a:chExt cx="1330125" cy="1314150"/>
            </a:xfrm>
          </p:grpSpPr>
          <p:sp>
            <p:nvSpPr>
              <p:cNvPr id="4472" name="Google Shape;4472;p45"/>
              <p:cNvSpPr/>
              <p:nvPr/>
            </p:nvSpPr>
            <p:spPr>
              <a:xfrm>
                <a:off x="3360075" y="3357000"/>
                <a:ext cx="312750" cy="225150"/>
              </a:xfrm>
              <a:custGeom>
                <a:rect b="b" l="l" r="r" t="t"/>
                <a:pathLst>
                  <a:path extrusionOk="0" h="9006" w="12510">
                    <a:moveTo>
                      <a:pt x="3870" y="1"/>
                    </a:moveTo>
                    <a:cubicBezTo>
                      <a:pt x="3870" y="1"/>
                      <a:pt x="0" y="8207"/>
                      <a:pt x="1702" y="8941"/>
                    </a:cubicBezTo>
                    <a:cubicBezTo>
                      <a:pt x="1802" y="8985"/>
                      <a:pt x="1926" y="9006"/>
                      <a:pt x="2072" y="9006"/>
                    </a:cubicBezTo>
                    <a:cubicBezTo>
                      <a:pt x="4452" y="9006"/>
                      <a:pt x="12509" y="3437"/>
                      <a:pt x="12509" y="3437"/>
                    </a:cubicBezTo>
                    <a:lnTo>
                      <a:pt x="3870" y="1"/>
                    </a:ln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3" name="Google Shape;4473;p45"/>
              <p:cNvSpPr/>
              <p:nvPr/>
            </p:nvSpPr>
            <p:spPr>
              <a:xfrm>
                <a:off x="4084750" y="3426225"/>
                <a:ext cx="289400" cy="229875"/>
              </a:xfrm>
              <a:custGeom>
                <a:rect b="b" l="l" r="r" t="t"/>
                <a:pathLst>
                  <a:path extrusionOk="0" h="9195" w="11576">
                    <a:moveTo>
                      <a:pt x="9074" y="1"/>
                    </a:moveTo>
                    <a:lnTo>
                      <a:pt x="1" y="2002"/>
                    </a:lnTo>
                    <a:cubicBezTo>
                      <a:pt x="1" y="2002"/>
                      <a:pt x="7476" y="9194"/>
                      <a:pt x="9595" y="9194"/>
                    </a:cubicBezTo>
                    <a:cubicBezTo>
                      <a:pt x="9660" y="9194"/>
                      <a:pt x="9720" y="9188"/>
                      <a:pt x="9774" y="9174"/>
                    </a:cubicBezTo>
                    <a:cubicBezTo>
                      <a:pt x="11576" y="8740"/>
                      <a:pt x="9074" y="1"/>
                      <a:pt x="9074"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4" name="Google Shape;4474;p45"/>
              <p:cNvSpPr/>
              <p:nvPr/>
            </p:nvSpPr>
            <p:spPr>
              <a:xfrm>
                <a:off x="3344225" y="2498350"/>
                <a:ext cx="1190050" cy="559575"/>
              </a:xfrm>
              <a:custGeom>
                <a:rect b="b" l="l" r="r" t="t"/>
                <a:pathLst>
                  <a:path extrusionOk="0" h="22383" w="47602">
                    <a:moveTo>
                      <a:pt x="22316" y="1"/>
                    </a:moveTo>
                    <a:cubicBezTo>
                      <a:pt x="12943" y="1"/>
                      <a:pt x="4586" y="4971"/>
                      <a:pt x="1" y="12531"/>
                    </a:cubicBezTo>
                    <a:cubicBezTo>
                      <a:pt x="4804" y="13065"/>
                      <a:pt x="9574" y="18702"/>
                      <a:pt x="13544" y="21504"/>
                    </a:cubicBezTo>
                    <a:cubicBezTo>
                      <a:pt x="14281" y="22126"/>
                      <a:pt x="15209" y="22383"/>
                      <a:pt x="16218" y="22383"/>
                    </a:cubicBezTo>
                    <a:cubicBezTo>
                      <a:pt x="16670" y="22383"/>
                      <a:pt x="17138" y="22331"/>
                      <a:pt x="17613" y="22238"/>
                    </a:cubicBezTo>
                    <a:cubicBezTo>
                      <a:pt x="23578" y="20913"/>
                      <a:pt x="28472" y="15456"/>
                      <a:pt x="34424" y="15456"/>
                    </a:cubicBezTo>
                    <a:cubicBezTo>
                      <a:pt x="35363" y="15456"/>
                      <a:pt x="36328" y="15591"/>
                      <a:pt x="37327" y="15900"/>
                    </a:cubicBezTo>
                    <a:cubicBezTo>
                      <a:pt x="40930" y="16801"/>
                      <a:pt x="44232" y="18069"/>
                      <a:pt x="47601" y="18369"/>
                    </a:cubicBezTo>
                    <a:cubicBezTo>
                      <a:pt x="44732" y="8228"/>
                      <a:pt x="35693" y="990"/>
                      <a:pt x="24485" y="89"/>
                    </a:cubicBezTo>
                    <a:cubicBezTo>
                      <a:pt x="23757" y="30"/>
                      <a:pt x="23033" y="1"/>
                      <a:pt x="22316"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5" name="Google Shape;4475;p45"/>
              <p:cNvSpPr/>
              <p:nvPr/>
            </p:nvSpPr>
            <p:spPr>
              <a:xfrm>
                <a:off x="3235825" y="2999675"/>
                <a:ext cx="1322625" cy="576175"/>
              </a:xfrm>
              <a:custGeom>
                <a:rect b="b" l="l" r="r" t="t"/>
                <a:pathLst>
                  <a:path extrusionOk="0" h="23047" w="52905">
                    <a:moveTo>
                      <a:pt x="1578" y="1"/>
                    </a:moveTo>
                    <a:cubicBezTo>
                      <a:pt x="1386" y="1"/>
                      <a:pt x="1193" y="6"/>
                      <a:pt x="1001" y="17"/>
                    </a:cubicBezTo>
                    <a:cubicBezTo>
                      <a:pt x="967" y="351"/>
                      <a:pt x="934" y="684"/>
                      <a:pt x="901" y="1051"/>
                    </a:cubicBezTo>
                    <a:cubicBezTo>
                      <a:pt x="0" y="11959"/>
                      <a:pt x="10941" y="21766"/>
                      <a:pt x="25352" y="22933"/>
                    </a:cubicBezTo>
                    <a:cubicBezTo>
                      <a:pt x="26294" y="23010"/>
                      <a:pt x="27228" y="23047"/>
                      <a:pt x="28150" y="23047"/>
                    </a:cubicBezTo>
                    <a:cubicBezTo>
                      <a:pt x="40976" y="23047"/>
                      <a:pt x="51629" y="15855"/>
                      <a:pt x="52905" y="6021"/>
                    </a:cubicBezTo>
                    <a:cubicBezTo>
                      <a:pt x="50136" y="5288"/>
                      <a:pt x="47434" y="4220"/>
                      <a:pt x="44832" y="3386"/>
                    </a:cubicBezTo>
                    <a:cubicBezTo>
                      <a:pt x="43847" y="3166"/>
                      <a:pt x="42856" y="3068"/>
                      <a:pt x="41860" y="3068"/>
                    </a:cubicBezTo>
                    <a:cubicBezTo>
                      <a:pt x="40598" y="3068"/>
                      <a:pt x="39329" y="3225"/>
                      <a:pt x="38061" y="3486"/>
                    </a:cubicBezTo>
                    <a:cubicBezTo>
                      <a:pt x="32723" y="5513"/>
                      <a:pt x="28875" y="9786"/>
                      <a:pt x="23027" y="9786"/>
                    </a:cubicBezTo>
                    <a:cubicBezTo>
                      <a:pt x="22041" y="9786"/>
                      <a:pt x="20998" y="9665"/>
                      <a:pt x="19881" y="9390"/>
                    </a:cubicBezTo>
                    <a:cubicBezTo>
                      <a:pt x="13610" y="7589"/>
                      <a:pt x="10274" y="2185"/>
                      <a:pt x="4403" y="451"/>
                    </a:cubicBezTo>
                    <a:cubicBezTo>
                      <a:pt x="3539" y="144"/>
                      <a:pt x="2559" y="1"/>
                      <a:pt x="1578"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6" name="Google Shape;4476;p45"/>
              <p:cNvSpPr/>
              <p:nvPr/>
            </p:nvSpPr>
            <p:spPr>
              <a:xfrm>
                <a:off x="3260825" y="2811625"/>
                <a:ext cx="1305125" cy="432725"/>
              </a:xfrm>
              <a:custGeom>
                <a:rect b="b" l="l" r="r" t="t"/>
                <a:pathLst>
                  <a:path extrusionOk="0" h="17309" w="52205">
                    <a:moveTo>
                      <a:pt x="3337" y="0"/>
                    </a:moveTo>
                    <a:cubicBezTo>
                      <a:pt x="1602" y="2235"/>
                      <a:pt x="434" y="4770"/>
                      <a:pt x="1" y="7539"/>
                    </a:cubicBezTo>
                    <a:cubicBezTo>
                      <a:pt x="193" y="7528"/>
                      <a:pt x="386" y="7523"/>
                      <a:pt x="578" y="7523"/>
                    </a:cubicBezTo>
                    <a:cubicBezTo>
                      <a:pt x="1559" y="7523"/>
                      <a:pt x="2539" y="7666"/>
                      <a:pt x="3403" y="7973"/>
                    </a:cubicBezTo>
                    <a:cubicBezTo>
                      <a:pt x="9274" y="9707"/>
                      <a:pt x="12610" y="15111"/>
                      <a:pt x="18881" y="16912"/>
                    </a:cubicBezTo>
                    <a:cubicBezTo>
                      <a:pt x="19998" y="17187"/>
                      <a:pt x="21041" y="17308"/>
                      <a:pt x="22027" y="17308"/>
                    </a:cubicBezTo>
                    <a:cubicBezTo>
                      <a:pt x="27875" y="17308"/>
                      <a:pt x="31723" y="13035"/>
                      <a:pt x="37061" y="11008"/>
                    </a:cubicBezTo>
                    <a:cubicBezTo>
                      <a:pt x="38329" y="10747"/>
                      <a:pt x="39598" y="10590"/>
                      <a:pt x="40860" y="10590"/>
                    </a:cubicBezTo>
                    <a:cubicBezTo>
                      <a:pt x="41856" y="10590"/>
                      <a:pt x="42847" y="10688"/>
                      <a:pt x="43832" y="10908"/>
                    </a:cubicBezTo>
                    <a:cubicBezTo>
                      <a:pt x="46434" y="11742"/>
                      <a:pt x="49136" y="12810"/>
                      <a:pt x="51905" y="13543"/>
                    </a:cubicBezTo>
                    <a:cubicBezTo>
                      <a:pt x="51938" y="13310"/>
                      <a:pt x="51971" y="13043"/>
                      <a:pt x="52005" y="12776"/>
                    </a:cubicBezTo>
                    <a:cubicBezTo>
                      <a:pt x="52205" y="10374"/>
                      <a:pt x="51804" y="8039"/>
                      <a:pt x="50971" y="5805"/>
                    </a:cubicBezTo>
                    <a:cubicBezTo>
                      <a:pt x="47601" y="5504"/>
                      <a:pt x="44266" y="4037"/>
                      <a:pt x="40697" y="3269"/>
                    </a:cubicBezTo>
                    <a:cubicBezTo>
                      <a:pt x="39609" y="2995"/>
                      <a:pt x="38567" y="2876"/>
                      <a:pt x="37558" y="2876"/>
                    </a:cubicBezTo>
                    <a:cubicBezTo>
                      <a:pt x="31700" y="2876"/>
                      <a:pt x="26978" y="6890"/>
                      <a:pt x="21116" y="7773"/>
                    </a:cubicBezTo>
                    <a:cubicBezTo>
                      <a:pt x="20675" y="7830"/>
                      <a:pt x="20237" y="7863"/>
                      <a:pt x="19811" y="7863"/>
                    </a:cubicBezTo>
                    <a:cubicBezTo>
                      <a:pt x="18754" y="7863"/>
                      <a:pt x="17774" y="7662"/>
                      <a:pt x="17013" y="7139"/>
                    </a:cubicBezTo>
                    <a:cubicBezTo>
                      <a:pt x="13010" y="4904"/>
                      <a:pt x="8173" y="501"/>
                      <a:pt x="3337" y="0"/>
                    </a:cubicBezTo>
                    <a:close/>
                  </a:path>
                </a:pathLst>
              </a:custGeom>
              <a:solidFill>
                <a:srgbClr val="352C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7" name="Google Shape;4477;p45"/>
              <p:cNvSpPr/>
              <p:nvPr/>
            </p:nvSpPr>
            <p:spPr>
              <a:xfrm>
                <a:off x="3387600" y="2375050"/>
                <a:ext cx="1115800" cy="519600"/>
              </a:xfrm>
              <a:custGeom>
                <a:rect b="b" l="l" r="r" t="t"/>
                <a:pathLst>
                  <a:path extrusionOk="0" h="20784" w="44632">
                    <a:moveTo>
                      <a:pt x="19426" y="1"/>
                    </a:moveTo>
                    <a:cubicBezTo>
                      <a:pt x="9049" y="1"/>
                      <a:pt x="852" y="3577"/>
                      <a:pt x="434" y="8624"/>
                    </a:cubicBezTo>
                    <a:cubicBezTo>
                      <a:pt x="0" y="14294"/>
                      <a:pt x="9407" y="19665"/>
                      <a:pt x="21482" y="20632"/>
                    </a:cubicBezTo>
                    <a:cubicBezTo>
                      <a:pt x="22755" y="20734"/>
                      <a:pt x="24007" y="20784"/>
                      <a:pt x="25228" y="20784"/>
                    </a:cubicBezTo>
                    <a:cubicBezTo>
                      <a:pt x="35588" y="20784"/>
                      <a:pt x="43747" y="17232"/>
                      <a:pt x="44165" y="12160"/>
                    </a:cubicBezTo>
                    <a:cubicBezTo>
                      <a:pt x="44632" y="6522"/>
                      <a:pt x="35225" y="1118"/>
                      <a:pt x="23150" y="151"/>
                    </a:cubicBezTo>
                    <a:cubicBezTo>
                      <a:pt x="21885" y="50"/>
                      <a:pt x="20640" y="1"/>
                      <a:pt x="19426"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8" name="Google Shape;4478;p45"/>
              <p:cNvSpPr/>
              <p:nvPr/>
            </p:nvSpPr>
            <p:spPr>
              <a:xfrm>
                <a:off x="3485150" y="2383200"/>
                <a:ext cx="925700" cy="430950"/>
              </a:xfrm>
              <a:custGeom>
                <a:rect b="b" l="l" r="r" t="t"/>
                <a:pathLst>
                  <a:path extrusionOk="0" h="17238" w="37028">
                    <a:moveTo>
                      <a:pt x="16121" y="0"/>
                    </a:moveTo>
                    <a:cubicBezTo>
                      <a:pt x="7524" y="0"/>
                      <a:pt x="730" y="2954"/>
                      <a:pt x="401" y="7164"/>
                    </a:cubicBezTo>
                    <a:cubicBezTo>
                      <a:pt x="1" y="11834"/>
                      <a:pt x="7806" y="16303"/>
                      <a:pt x="17847" y="17104"/>
                    </a:cubicBezTo>
                    <a:cubicBezTo>
                      <a:pt x="18926" y="17194"/>
                      <a:pt x="19986" y="17237"/>
                      <a:pt x="21019" y="17237"/>
                    </a:cubicBezTo>
                    <a:cubicBezTo>
                      <a:pt x="29573" y="17237"/>
                      <a:pt x="36303" y="14266"/>
                      <a:pt x="36660" y="10099"/>
                    </a:cubicBezTo>
                    <a:cubicBezTo>
                      <a:pt x="37027" y="5396"/>
                      <a:pt x="29222" y="959"/>
                      <a:pt x="19215" y="125"/>
                    </a:cubicBezTo>
                    <a:cubicBezTo>
                      <a:pt x="18164" y="41"/>
                      <a:pt x="17130" y="0"/>
                      <a:pt x="16121" y="0"/>
                    </a:cubicBezTo>
                    <a:close/>
                  </a:path>
                </a:pathLst>
              </a:custGeom>
              <a:solidFill>
                <a:srgbClr val="352C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9" name="Google Shape;4479;p45"/>
              <p:cNvSpPr/>
              <p:nvPr/>
            </p:nvSpPr>
            <p:spPr>
              <a:xfrm>
                <a:off x="4090600" y="2581125"/>
                <a:ext cx="317750" cy="118800"/>
              </a:xfrm>
              <a:custGeom>
                <a:rect b="b" l="l" r="r" t="t"/>
                <a:pathLst>
                  <a:path extrusionOk="0" h="4752" w="12710">
                    <a:moveTo>
                      <a:pt x="1717" y="0"/>
                    </a:moveTo>
                    <a:cubicBezTo>
                      <a:pt x="990" y="0"/>
                      <a:pt x="506" y="216"/>
                      <a:pt x="367" y="848"/>
                    </a:cubicBezTo>
                    <a:cubicBezTo>
                      <a:pt x="0" y="2482"/>
                      <a:pt x="2369" y="4183"/>
                      <a:pt x="5671" y="4650"/>
                    </a:cubicBezTo>
                    <a:cubicBezTo>
                      <a:pt x="6198" y="4719"/>
                      <a:pt x="6717" y="4752"/>
                      <a:pt x="7217" y="4752"/>
                    </a:cubicBezTo>
                    <a:cubicBezTo>
                      <a:pt x="9881" y="4752"/>
                      <a:pt x="12033" y="3825"/>
                      <a:pt x="12342" y="2449"/>
                    </a:cubicBezTo>
                    <a:cubicBezTo>
                      <a:pt x="12709" y="781"/>
                      <a:pt x="10107" y="1281"/>
                      <a:pt x="6805" y="848"/>
                    </a:cubicBezTo>
                    <a:cubicBezTo>
                      <a:pt x="4754" y="578"/>
                      <a:pt x="2909" y="0"/>
                      <a:pt x="1717"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0" name="Google Shape;4480;p45"/>
              <p:cNvSpPr/>
              <p:nvPr/>
            </p:nvSpPr>
            <p:spPr>
              <a:xfrm>
                <a:off x="4098925" y="2586450"/>
                <a:ext cx="301075" cy="59250"/>
              </a:xfrm>
              <a:custGeom>
                <a:rect b="b" l="l" r="r" t="t"/>
                <a:pathLst>
                  <a:path extrusionOk="0" h="2370" w="12043">
                    <a:moveTo>
                      <a:pt x="34" y="1"/>
                    </a:moveTo>
                    <a:lnTo>
                      <a:pt x="1" y="1235"/>
                    </a:lnTo>
                    <a:lnTo>
                      <a:pt x="11943" y="2369"/>
                    </a:lnTo>
                    <a:lnTo>
                      <a:pt x="12043" y="1235"/>
                    </a:lnTo>
                    <a:lnTo>
                      <a:pt x="34" y="1"/>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1" name="Google Shape;4481;p45"/>
              <p:cNvSpPr/>
              <p:nvPr/>
            </p:nvSpPr>
            <p:spPr>
              <a:xfrm>
                <a:off x="4095600" y="2524650"/>
                <a:ext cx="309400" cy="155100"/>
              </a:xfrm>
              <a:custGeom>
                <a:rect b="b" l="l" r="r" t="t"/>
                <a:pathLst>
                  <a:path extrusionOk="0" h="6204" w="12376">
                    <a:moveTo>
                      <a:pt x="5232" y="1"/>
                    </a:moveTo>
                    <a:cubicBezTo>
                      <a:pt x="2476" y="1"/>
                      <a:pt x="312" y="1022"/>
                      <a:pt x="167" y="2473"/>
                    </a:cubicBezTo>
                    <a:cubicBezTo>
                      <a:pt x="0" y="4174"/>
                      <a:pt x="2535" y="5809"/>
                      <a:pt x="5871" y="6142"/>
                    </a:cubicBezTo>
                    <a:cubicBezTo>
                      <a:pt x="6283" y="6183"/>
                      <a:pt x="6687" y="6203"/>
                      <a:pt x="7079" y="6203"/>
                    </a:cubicBezTo>
                    <a:cubicBezTo>
                      <a:pt x="9866" y="6203"/>
                      <a:pt x="12063" y="5203"/>
                      <a:pt x="12209" y="3740"/>
                    </a:cubicBezTo>
                    <a:cubicBezTo>
                      <a:pt x="12376" y="2039"/>
                      <a:pt x="9841" y="405"/>
                      <a:pt x="6505" y="71"/>
                    </a:cubicBezTo>
                    <a:cubicBezTo>
                      <a:pt x="6071" y="23"/>
                      <a:pt x="5645" y="1"/>
                      <a:pt x="5232"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2" name="Google Shape;4482;p45"/>
              <p:cNvSpPr/>
              <p:nvPr/>
            </p:nvSpPr>
            <p:spPr>
              <a:xfrm>
                <a:off x="4114775" y="2534200"/>
                <a:ext cx="271050" cy="136200"/>
              </a:xfrm>
              <a:custGeom>
                <a:rect b="b" l="l" r="r" t="t"/>
                <a:pathLst>
                  <a:path extrusionOk="0" h="5448" w="10842">
                    <a:moveTo>
                      <a:pt x="4620" y="0"/>
                    </a:moveTo>
                    <a:cubicBezTo>
                      <a:pt x="2183" y="0"/>
                      <a:pt x="280" y="875"/>
                      <a:pt x="134" y="2158"/>
                    </a:cubicBezTo>
                    <a:cubicBezTo>
                      <a:pt x="1" y="3659"/>
                      <a:pt x="2235" y="5093"/>
                      <a:pt x="5138" y="5393"/>
                    </a:cubicBezTo>
                    <a:cubicBezTo>
                      <a:pt x="5499" y="5430"/>
                      <a:pt x="5853" y="5448"/>
                      <a:pt x="6196" y="5448"/>
                    </a:cubicBezTo>
                    <a:cubicBezTo>
                      <a:pt x="8645" y="5448"/>
                      <a:pt x="10562" y="4546"/>
                      <a:pt x="10708" y="3258"/>
                    </a:cubicBezTo>
                    <a:cubicBezTo>
                      <a:pt x="10842" y="1791"/>
                      <a:pt x="8607" y="356"/>
                      <a:pt x="5705" y="56"/>
                    </a:cubicBezTo>
                    <a:cubicBezTo>
                      <a:pt x="5334" y="18"/>
                      <a:pt x="4972" y="0"/>
                      <a:pt x="4620" y="0"/>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3" name="Google Shape;4483;p45"/>
              <p:cNvSpPr/>
              <p:nvPr/>
            </p:nvSpPr>
            <p:spPr>
              <a:xfrm>
                <a:off x="4156475" y="2555250"/>
                <a:ext cx="189325" cy="95450"/>
              </a:xfrm>
              <a:custGeom>
                <a:rect b="b" l="l" r="r" t="t"/>
                <a:pathLst>
                  <a:path extrusionOk="0" h="3818" w="7573">
                    <a:moveTo>
                      <a:pt x="2937" y="0"/>
                    </a:moveTo>
                    <a:cubicBezTo>
                      <a:pt x="2498" y="0"/>
                      <a:pt x="2130" y="159"/>
                      <a:pt x="2102" y="415"/>
                    </a:cubicBezTo>
                    <a:cubicBezTo>
                      <a:pt x="2102" y="415"/>
                      <a:pt x="2102" y="415"/>
                      <a:pt x="2102" y="448"/>
                    </a:cubicBezTo>
                    <a:cubicBezTo>
                      <a:pt x="2102" y="448"/>
                      <a:pt x="2102" y="448"/>
                      <a:pt x="2102" y="482"/>
                    </a:cubicBezTo>
                    <a:cubicBezTo>
                      <a:pt x="2102" y="648"/>
                      <a:pt x="2135" y="782"/>
                      <a:pt x="2202" y="915"/>
                    </a:cubicBezTo>
                    <a:cubicBezTo>
                      <a:pt x="2169" y="915"/>
                      <a:pt x="2135" y="915"/>
                      <a:pt x="2102" y="882"/>
                    </a:cubicBezTo>
                    <a:cubicBezTo>
                      <a:pt x="1868" y="815"/>
                      <a:pt x="1602" y="749"/>
                      <a:pt x="1301" y="715"/>
                    </a:cubicBezTo>
                    <a:cubicBezTo>
                      <a:pt x="1235" y="682"/>
                      <a:pt x="1168" y="682"/>
                      <a:pt x="1101" y="682"/>
                    </a:cubicBezTo>
                    <a:cubicBezTo>
                      <a:pt x="1027" y="673"/>
                      <a:pt x="954" y="669"/>
                      <a:pt x="885" y="669"/>
                    </a:cubicBezTo>
                    <a:cubicBezTo>
                      <a:pt x="427" y="669"/>
                      <a:pt x="96" y="850"/>
                      <a:pt x="67" y="1082"/>
                    </a:cubicBezTo>
                    <a:cubicBezTo>
                      <a:pt x="67" y="1282"/>
                      <a:pt x="267" y="1449"/>
                      <a:pt x="567" y="1582"/>
                    </a:cubicBezTo>
                    <a:cubicBezTo>
                      <a:pt x="234" y="1616"/>
                      <a:pt x="34" y="1783"/>
                      <a:pt x="34" y="1949"/>
                    </a:cubicBezTo>
                    <a:cubicBezTo>
                      <a:pt x="0" y="2250"/>
                      <a:pt x="434" y="2516"/>
                      <a:pt x="968" y="2550"/>
                    </a:cubicBezTo>
                    <a:lnTo>
                      <a:pt x="1101" y="2550"/>
                    </a:lnTo>
                    <a:cubicBezTo>
                      <a:pt x="1368" y="2583"/>
                      <a:pt x="1568" y="2583"/>
                      <a:pt x="1768" y="2583"/>
                    </a:cubicBezTo>
                    <a:cubicBezTo>
                      <a:pt x="1735" y="2617"/>
                      <a:pt x="1702" y="2683"/>
                      <a:pt x="1668" y="2750"/>
                    </a:cubicBezTo>
                    <a:cubicBezTo>
                      <a:pt x="1635" y="2783"/>
                      <a:pt x="1602" y="2817"/>
                      <a:pt x="1602" y="2850"/>
                    </a:cubicBezTo>
                    <a:cubicBezTo>
                      <a:pt x="1501" y="3117"/>
                      <a:pt x="1835" y="3384"/>
                      <a:pt x="2369" y="3484"/>
                    </a:cubicBezTo>
                    <a:cubicBezTo>
                      <a:pt x="2491" y="3506"/>
                      <a:pt x="2613" y="3517"/>
                      <a:pt x="2731" y="3517"/>
                    </a:cubicBezTo>
                    <a:cubicBezTo>
                      <a:pt x="2965" y="3517"/>
                      <a:pt x="3180" y="3473"/>
                      <a:pt x="3336" y="3384"/>
                    </a:cubicBezTo>
                    <a:cubicBezTo>
                      <a:pt x="3436" y="3584"/>
                      <a:pt x="3703" y="3717"/>
                      <a:pt x="4070" y="3784"/>
                    </a:cubicBezTo>
                    <a:cubicBezTo>
                      <a:pt x="4190" y="3807"/>
                      <a:pt x="4310" y="3817"/>
                      <a:pt x="4426" y="3817"/>
                    </a:cubicBezTo>
                    <a:cubicBezTo>
                      <a:pt x="4822" y="3817"/>
                      <a:pt x="5160" y="3691"/>
                      <a:pt x="5237" y="3484"/>
                    </a:cubicBezTo>
                    <a:cubicBezTo>
                      <a:pt x="5237" y="3484"/>
                      <a:pt x="5237" y="3450"/>
                      <a:pt x="5237" y="3450"/>
                    </a:cubicBezTo>
                    <a:cubicBezTo>
                      <a:pt x="5237" y="3417"/>
                      <a:pt x="5237" y="3417"/>
                      <a:pt x="5237" y="3417"/>
                    </a:cubicBezTo>
                    <a:cubicBezTo>
                      <a:pt x="5304" y="3284"/>
                      <a:pt x="5304" y="3150"/>
                      <a:pt x="5237" y="3017"/>
                    </a:cubicBezTo>
                    <a:lnTo>
                      <a:pt x="5237" y="3017"/>
                    </a:lnTo>
                    <a:cubicBezTo>
                      <a:pt x="5504" y="3117"/>
                      <a:pt x="5805" y="3184"/>
                      <a:pt x="6105" y="3217"/>
                    </a:cubicBezTo>
                    <a:cubicBezTo>
                      <a:pt x="6171" y="3250"/>
                      <a:pt x="6238" y="3250"/>
                      <a:pt x="6338" y="3284"/>
                    </a:cubicBezTo>
                    <a:cubicBezTo>
                      <a:pt x="6384" y="3287"/>
                      <a:pt x="6429" y="3288"/>
                      <a:pt x="6473" y="3288"/>
                    </a:cubicBezTo>
                    <a:cubicBezTo>
                      <a:pt x="6949" y="3288"/>
                      <a:pt x="7345" y="3128"/>
                      <a:pt x="7406" y="2883"/>
                    </a:cubicBezTo>
                    <a:cubicBezTo>
                      <a:pt x="7439" y="2717"/>
                      <a:pt x="7239" y="2516"/>
                      <a:pt x="6972" y="2383"/>
                    </a:cubicBezTo>
                    <a:cubicBezTo>
                      <a:pt x="7272" y="2350"/>
                      <a:pt x="7506" y="2216"/>
                      <a:pt x="7539" y="2016"/>
                    </a:cubicBezTo>
                    <a:cubicBezTo>
                      <a:pt x="7572" y="1749"/>
                      <a:pt x="7172" y="1482"/>
                      <a:pt x="6638" y="1416"/>
                    </a:cubicBezTo>
                    <a:lnTo>
                      <a:pt x="6505" y="1416"/>
                    </a:lnTo>
                    <a:cubicBezTo>
                      <a:pt x="6288" y="1382"/>
                      <a:pt x="6088" y="1366"/>
                      <a:pt x="5896" y="1366"/>
                    </a:cubicBezTo>
                    <a:cubicBezTo>
                      <a:pt x="5720" y="1366"/>
                      <a:pt x="5551" y="1380"/>
                      <a:pt x="5383" y="1408"/>
                    </a:cubicBezTo>
                    <a:lnTo>
                      <a:pt x="5383" y="1408"/>
                    </a:lnTo>
                    <a:cubicBezTo>
                      <a:pt x="5576" y="1277"/>
                      <a:pt x="5705" y="1145"/>
                      <a:pt x="5738" y="949"/>
                    </a:cubicBezTo>
                    <a:cubicBezTo>
                      <a:pt x="5771" y="915"/>
                      <a:pt x="5805" y="882"/>
                      <a:pt x="5805" y="849"/>
                    </a:cubicBezTo>
                    <a:cubicBezTo>
                      <a:pt x="5838" y="582"/>
                      <a:pt x="5438" y="282"/>
                      <a:pt x="4904" y="248"/>
                    </a:cubicBezTo>
                    <a:cubicBezTo>
                      <a:pt x="4806" y="230"/>
                      <a:pt x="4707" y="222"/>
                      <a:pt x="4613" y="222"/>
                    </a:cubicBezTo>
                    <a:cubicBezTo>
                      <a:pt x="4355" y="222"/>
                      <a:pt x="4125" y="284"/>
                      <a:pt x="4003" y="382"/>
                    </a:cubicBezTo>
                    <a:cubicBezTo>
                      <a:pt x="3836" y="215"/>
                      <a:pt x="3536" y="81"/>
                      <a:pt x="3169" y="15"/>
                    </a:cubicBezTo>
                    <a:cubicBezTo>
                      <a:pt x="3091" y="5"/>
                      <a:pt x="3013" y="0"/>
                      <a:pt x="2937"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4" name="Google Shape;4484;p45"/>
              <p:cNvSpPr/>
              <p:nvPr/>
            </p:nvSpPr>
            <p:spPr>
              <a:xfrm>
                <a:off x="4058075" y="2687650"/>
                <a:ext cx="317750" cy="118250"/>
              </a:xfrm>
              <a:custGeom>
                <a:rect b="b" l="l" r="r" t="t"/>
                <a:pathLst>
                  <a:path extrusionOk="0" h="4730" w="12710">
                    <a:moveTo>
                      <a:pt x="1693" y="1"/>
                    </a:moveTo>
                    <a:cubicBezTo>
                      <a:pt x="979" y="1"/>
                      <a:pt x="505" y="211"/>
                      <a:pt x="367" y="823"/>
                    </a:cubicBezTo>
                    <a:cubicBezTo>
                      <a:pt x="0" y="2491"/>
                      <a:pt x="2369" y="4192"/>
                      <a:pt x="5704" y="4626"/>
                    </a:cubicBezTo>
                    <a:cubicBezTo>
                      <a:pt x="6237" y="4696"/>
                      <a:pt x="6761" y="4729"/>
                      <a:pt x="7266" y="4729"/>
                    </a:cubicBezTo>
                    <a:cubicBezTo>
                      <a:pt x="9897" y="4729"/>
                      <a:pt x="12035" y="3823"/>
                      <a:pt x="12342" y="2424"/>
                    </a:cubicBezTo>
                    <a:cubicBezTo>
                      <a:pt x="12709" y="790"/>
                      <a:pt x="10107" y="1290"/>
                      <a:pt x="6805" y="856"/>
                    </a:cubicBezTo>
                    <a:cubicBezTo>
                      <a:pt x="4740" y="585"/>
                      <a:pt x="2884" y="1"/>
                      <a:pt x="1693"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5" name="Google Shape;4485;p45"/>
              <p:cNvSpPr/>
              <p:nvPr/>
            </p:nvSpPr>
            <p:spPr>
              <a:xfrm>
                <a:off x="4066400" y="2692375"/>
                <a:ext cx="301075" cy="60050"/>
              </a:xfrm>
              <a:custGeom>
                <a:rect b="b" l="l" r="r" t="t"/>
                <a:pathLst>
                  <a:path extrusionOk="0" h="2402" w="12043">
                    <a:moveTo>
                      <a:pt x="68" y="0"/>
                    </a:moveTo>
                    <a:lnTo>
                      <a:pt x="1" y="1268"/>
                    </a:lnTo>
                    <a:lnTo>
                      <a:pt x="11943" y="2402"/>
                    </a:lnTo>
                    <a:lnTo>
                      <a:pt x="12043" y="1268"/>
                    </a:lnTo>
                    <a:lnTo>
                      <a:pt x="68" y="0"/>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6" name="Google Shape;4486;p45"/>
              <p:cNvSpPr/>
              <p:nvPr/>
            </p:nvSpPr>
            <p:spPr>
              <a:xfrm>
                <a:off x="4058900" y="2631125"/>
                <a:ext cx="317750" cy="155525"/>
              </a:xfrm>
              <a:custGeom>
                <a:rect b="b" l="l" r="r" t="t"/>
                <a:pathLst>
                  <a:path extrusionOk="0" h="6221" w="12710">
                    <a:moveTo>
                      <a:pt x="5412" y="0"/>
                    </a:moveTo>
                    <a:cubicBezTo>
                      <a:pt x="2786" y="0"/>
                      <a:pt x="673" y="927"/>
                      <a:pt x="368" y="2317"/>
                    </a:cubicBezTo>
                    <a:cubicBezTo>
                      <a:pt x="1" y="3951"/>
                      <a:pt x="2402" y="5653"/>
                      <a:pt x="5705" y="6120"/>
                    </a:cubicBezTo>
                    <a:cubicBezTo>
                      <a:pt x="6227" y="6188"/>
                      <a:pt x="6741" y="6221"/>
                      <a:pt x="7237" y="6221"/>
                    </a:cubicBezTo>
                    <a:cubicBezTo>
                      <a:pt x="9881" y="6221"/>
                      <a:pt x="12034" y="5294"/>
                      <a:pt x="12343" y="3918"/>
                    </a:cubicBezTo>
                    <a:cubicBezTo>
                      <a:pt x="12710" y="2250"/>
                      <a:pt x="10341" y="549"/>
                      <a:pt x="7039" y="115"/>
                    </a:cubicBezTo>
                    <a:cubicBezTo>
                      <a:pt x="6483" y="37"/>
                      <a:pt x="5937" y="0"/>
                      <a:pt x="5412"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7" name="Google Shape;4487;p45"/>
              <p:cNvSpPr/>
              <p:nvPr/>
            </p:nvSpPr>
            <p:spPr>
              <a:xfrm>
                <a:off x="4078075" y="2640725"/>
                <a:ext cx="279400" cy="136325"/>
              </a:xfrm>
              <a:custGeom>
                <a:rect b="b" l="l" r="r" t="t"/>
                <a:pathLst>
                  <a:path extrusionOk="0" h="5453" w="11176">
                    <a:moveTo>
                      <a:pt x="4768" y="1"/>
                    </a:moveTo>
                    <a:cubicBezTo>
                      <a:pt x="2473" y="1"/>
                      <a:pt x="613" y="807"/>
                      <a:pt x="334" y="2033"/>
                    </a:cubicBezTo>
                    <a:cubicBezTo>
                      <a:pt x="1" y="3467"/>
                      <a:pt x="2102" y="4968"/>
                      <a:pt x="5004" y="5369"/>
                    </a:cubicBezTo>
                    <a:cubicBezTo>
                      <a:pt x="5455" y="5426"/>
                      <a:pt x="5899" y="5453"/>
                      <a:pt x="6328" y="5453"/>
                    </a:cubicBezTo>
                    <a:cubicBezTo>
                      <a:pt x="8668" y="5453"/>
                      <a:pt x="10588" y="4646"/>
                      <a:pt x="10842" y="3434"/>
                    </a:cubicBezTo>
                    <a:cubicBezTo>
                      <a:pt x="11175" y="1966"/>
                      <a:pt x="9074" y="465"/>
                      <a:pt x="6172" y="98"/>
                    </a:cubicBezTo>
                    <a:cubicBezTo>
                      <a:pt x="5693" y="32"/>
                      <a:pt x="5222" y="1"/>
                      <a:pt x="4768" y="1"/>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8" name="Google Shape;4488;p45"/>
              <p:cNvSpPr/>
              <p:nvPr/>
            </p:nvSpPr>
            <p:spPr>
              <a:xfrm>
                <a:off x="4123950" y="2661975"/>
                <a:ext cx="189325" cy="95050"/>
              </a:xfrm>
              <a:custGeom>
                <a:rect b="b" l="l" r="r" t="t"/>
                <a:pathLst>
                  <a:path extrusionOk="0" h="3802" w="7573">
                    <a:moveTo>
                      <a:pt x="2936" y="1"/>
                    </a:moveTo>
                    <a:cubicBezTo>
                      <a:pt x="2505" y="1"/>
                      <a:pt x="2159" y="155"/>
                      <a:pt x="2102" y="382"/>
                    </a:cubicBezTo>
                    <a:cubicBezTo>
                      <a:pt x="2102" y="382"/>
                      <a:pt x="2102" y="416"/>
                      <a:pt x="2102" y="416"/>
                    </a:cubicBezTo>
                    <a:cubicBezTo>
                      <a:pt x="2102" y="449"/>
                      <a:pt x="2102" y="449"/>
                      <a:pt x="2102" y="449"/>
                    </a:cubicBezTo>
                    <a:cubicBezTo>
                      <a:pt x="2102" y="616"/>
                      <a:pt x="2135" y="783"/>
                      <a:pt x="2235" y="916"/>
                    </a:cubicBezTo>
                    <a:cubicBezTo>
                      <a:pt x="2169" y="916"/>
                      <a:pt x="2135" y="883"/>
                      <a:pt x="2102" y="883"/>
                    </a:cubicBezTo>
                    <a:cubicBezTo>
                      <a:pt x="1868" y="783"/>
                      <a:pt x="1602" y="716"/>
                      <a:pt x="1301" y="683"/>
                    </a:cubicBezTo>
                    <a:cubicBezTo>
                      <a:pt x="1235" y="683"/>
                      <a:pt x="1168" y="683"/>
                      <a:pt x="1101" y="649"/>
                    </a:cubicBezTo>
                    <a:cubicBezTo>
                      <a:pt x="1053" y="646"/>
                      <a:pt x="1006" y="645"/>
                      <a:pt x="960" y="645"/>
                    </a:cubicBezTo>
                    <a:cubicBezTo>
                      <a:pt x="464" y="645"/>
                      <a:pt x="98" y="808"/>
                      <a:pt x="67" y="1083"/>
                    </a:cubicBezTo>
                    <a:cubicBezTo>
                      <a:pt x="67" y="1250"/>
                      <a:pt x="267" y="1450"/>
                      <a:pt x="568" y="1550"/>
                    </a:cubicBezTo>
                    <a:cubicBezTo>
                      <a:pt x="234" y="1617"/>
                      <a:pt x="34" y="1750"/>
                      <a:pt x="34" y="1950"/>
                    </a:cubicBezTo>
                    <a:cubicBezTo>
                      <a:pt x="0" y="2217"/>
                      <a:pt x="434" y="2484"/>
                      <a:pt x="968" y="2551"/>
                    </a:cubicBezTo>
                    <a:lnTo>
                      <a:pt x="1101" y="2551"/>
                    </a:lnTo>
                    <a:cubicBezTo>
                      <a:pt x="1279" y="2551"/>
                      <a:pt x="1427" y="2565"/>
                      <a:pt x="1576" y="2565"/>
                    </a:cubicBezTo>
                    <a:cubicBezTo>
                      <a:pt x="1650" y="2565"/>
                      <a:pt x="1724" y="2562"/>
                      <a:pt x="1802" y="2551"/>
                    </a:cubicBezTo>
                    <a:lnTo>
                      <a:pt x="1802" y="2551"/>
                    </a:lnTo>
                    <a:cubicBezTo>
                      <a:pt x="1735" y="2617"/>
                      <a:pt x="1702" y="2651"/>
                      <a:pt x="1668" y="2717"/>
                    </a:cubicBezTo>
                    <a:cubicBezTo>
                      <a:pt x="1635" y="2751"/>
                      <a:pt x="1602" y="2784"/>
                      <a:pt x="1602" y="2817"/>
                    </a:cubicBezTo>
                    <a:cubicBezTo>
                      <a:pt x="1502" y="3084"/>
                      <a:pt x="1835" y="3384"/>
                      <a:pt x="2402" y="3485"/>
                    </a:cubicBezTo>
                    <a:cubicBezTo>
                      <a:pt x="2495" y="3503"/>
                      <a:pt x="2591" y="3511"/>
                      <a:pt x="2686" y="3511"/>
                    </a:cubicBezTo>
                    <a:cubicBezTo>
                      <a:pt x="2930" y="3511"/>
                      <a:pt x="3168" y="3457"/>
                      <a:pt x="3336" y="3384"/>
                    </a:cubicBezTo>
                    <a:cubicBezTo>
                      <a:pt x="3436" y="3551"/>
                      <a:pt x="3703" y="3718"/>
                      <a:pt x="4070" y="3785"/>
                    </a:cubicBezTo>
                    <a:cubicBezTo>
                      <a:pt x="4162" y="3796"/>
                      <a:pt x="4253" y="3802"/>
                      <a:pt x="4343" y="3802"/>
                    </a:cubicBezTo>
                    <a:cubicBezTo>
                      <a:pt x="4774" y="3802"/>
                      <a:pt x="5155" y="3672"/>
                      <a:pt x="5238" y="3451"/>
                    </a:cubicBezTo>
                    <a:cubicBezTo>
                      <a:pt x="5238" y="3451"/>
                      <a:pt x="5238" y="3451"/>
                      <a:pt x="5238" y="3418"/>
                    </a:cubicBezTo>
                    <a:cubicBezTo>
                      <a:pt x="5238" y="3418"/>
                      <a:pt x="5238" y="3418"/>
                      <a:pt x="5271" y="3384"/>
                    </a:cubicBezTo>
                    <a:cubicBezTo>
                      <a:pt x="5304" y="3251"/>
                      <a:pt x="5304" y="3118"/>
                      <a:pt x="5238" y="2984"/>
                    </a:cubicBezTo>
                    <a:lnTo>
                      <a:pt x="5238" y="2984"/>
                    </a:lnTo>
                    <a:cubicBezTo>
                      <a:pt x="5504" y="3084"/>
                      <a:pt x="5805" y="3184"/>
                      <a:pt x="6105" y="3218"/>
                    </a:cubicBezTo>
                    <a:cubicBezTo>
                      <a:pt x="6172" y="3218"/>
                      <a:pt x="6272" y="3251"/>
                      <a:pt x="6338" y="3251"/>
                    </a:cubicBezTo>
                    <a:cubicBezTo>
                      <a:pt x="6418" y="3261"/>
                      <a:pt x="6496" y="3266"/>
                      <a:pt x="6572" y="3266"/>
                    </a:cubicBezTo>
                    <a:cubicBezTo>
                      <a:pt x="7003" y="3266"/>
                      <a:pt x="7349" y="3111"/>
                      <a:pt x="7406" y="2884"/>
                    </a:cubicBezTo>
                    <a:cubicBezTo>
                      <a:pt x="7439" y="2684"/>
                      <a:pt x="7239" y="2517"/>
                      <a:pt x="6972" y="2384"/>
                    </a:cubicBezTo>
                    <a:cubicBezTo>
                      <a:pt x="7272" y="2350"/>
                      <a:pt x="7506" y="2184"/>
                      <a:pt x="7539" y="2017"/>
                    </a:cubicBezTo>
                    <a:cubicBezTo>
                      <a:pt x="7573" y="1750"/>
                      <a:pt x="7172" y="1450"/>
                      <a:pt x="6639" y="1383"/>
                    </a:cubicBezTo>
                    <a:lnTo>
                      <a:pt x="6505" y="1383"/>
                    </a:lnTo>
                    <a:cubicBezTo>
                      <a:pt x="6326" y="1369"/>
                      <a:pt x="6157" y="1361"/>
                      <a:pt x="5996" y="1361"/>
                    </a:cubicBezTo>
                    <a:cubicBezTo>
                      <a:pt x="5783" y="1361"/>
                      <a:pt x="5583" y="1375"/>
                      <a:pt x="5383" y="1409"/>
                    </a:cubicBezTo>
                    <a:lnTo>
                      <a:pt x="5383" y="1409"/>
                    </a:lnTo>
                    <a:cubicBezTo>
                      <a:pt x="5576" y="1276"/>
                      <a:pt x="5706" y="1113"/>
                      <a:pt x="5771" y="949"/>
                    </a:cubicBezTo>
                    <a:cubicBezTo>
                      <a:pt x="5771" y="916"/>
                      <a:pt x="5805" y="883"/>
                      <a:pt x="5805" y="816"/>
                    </a:cubicBezTo>
                    <a:cubicBezTo>
                      <a:pt x="5838" y="549"/>
                      <a:pt x="5438" y="282"/>
                      <a:pt x="4904" y="216"/>
                    </a:cubicBezTo>
                    <a:cubicBezTo>
                      <a:pt x="4841" y="210"/>
                      <a:pt x="4778" y="207"/>
                      <a:pt x="4716" y="207"/>
                    </a:cubicBezTo>
                    <a:cubicBezTo>
                      <a:pt x="4417" y="207"/>
                      <a:pt x="4142" y="272"/>
                      <a:pt x="4003" y="382"/>
                    </a:cubicBezTo>
                    <a:cubicBezTo>
                      <a:pt x="3837" y="182"/>
                      <a:pt x="3536" y="49"/>
                      <a:pt x="3169" y="15"/>
                    </a:cubicBezTo>
                    <a:cubicBezTo>
                      <a:pt x="3090" y="5"/>
                      <a:pt x="3012" y="1"/>
                      <a:pt x="2936"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9" name="Google Shape;4489;p45"/>
              <p:cNvSpPr/>
              <p:nvPr/>
            </p:nvSpPr>
            <p:spPr>
              <a:xfrm>
                <a:off x="4058075" y="2687650"/>
                <a:ext cx="317750" cy="118250"/>
              </a:xfrm>
              <a:custGeom>
                <a:rect b="b" l="l" r="r" t="t"/>
                <a:pathLst>
                  <a:path extrusionOk="0" h="4730" w="12710">
                    <a:moveTo>
                      <a:pt x="1693" y="1"/>
                    </a:moveTo>
                    <a:cubicBezTo>
                      <a:pt x="979" y="1"/>
                      <a:pt x="505" y="211"/>
                      <a:pt x="367" y="823"/>
                    </a:cubicBezTo>
                    <a:cubicBezTo>
                      <a:pt x="0" y="2491"/>
                      <a:pt x="2369" y="4192"/>
                      <a:pt x="5704" y="4626"/>
                    </a:cubicBezTo>
                    <a:cubicBezTo>
                      <a:pt x="6237" y="4696"/>
                      <a:pt x="6761" y="4729"/>
                      <a:pt x="7266" y="4729"/>
                    </a:cubicBezTo>
                    <a:cubicBezTo>
                      <a:pt x="9897" y="4729"/>
                      <a:pt x="12035" y="3823"/>
                      <a:pt x="12342" y="2424"/>
                    </a:cubicBezTo>
                    <a:cubicBezTo>
                      <a:pt x="12709" y="790"/>
                      <a:pt x="10107" y="1290"/>
                      <a:pt x="6805" y="856"/>
                    </a:cubicBezTo>
                    <a:cubicBezTo>
                      <a:pt x="4740" y="585"/>
                      <a:pt x="2884" y="1"/>
                      <a:pt x="1693"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0" name="Google Shape;4490;p45"/>
              <p:cNvSpPr/>
              <p:nvPr/>
            </p:nvSpPr>
            <p:spPr>
              <a:xfrm>
                <a:off x="4066400" y="2692375"/>
                <a:ext cx="301075" cy="60050"/>
              </a:xfrm>
              <a:custGeom>
                <a:rect b="b" l="l" r="r" t="t"/>
                <a:pathLst>
                  <a:path extrusionOk="0" h="2402" w="12043">
                    <a:moveTo>
                      <a:pt x="68" y="0"/>
                    </a:moveTo>
                    <a:lnTo>
                      <a:pt x="1" y="1268"/>
                    </a:lnTo>
                    <a:lnTo>
                      <a:pt x="11943" y="2402"/>
                    </a:lnTo>
                    <a:lnTo>
                      <a:pt x="12043" y="1268"/>
                    </a:lnTo>
                    <a:lnTo>
                      <a:pt x="68" y="0"/>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1" name="Google Shape;4491;p45"/>
              <p:cNvSpPr/>
              <p:nvPr/>
            </p:nvSpPr>
            <p:spPr>
              <a:xfrm>
                <a:off x="4063075" y="2630800"/>
                <a:ext cx="309400" cy="155650"/>
              </a:xfrm>
              <a:custGeom>
                <a:rect b="b" l="l" r="r" t="t"/>
                <a:pathLst>
                  <a:path extrusionOk="0" h="6226" w="12376">
                    <a:moveTo>
                      <a:pt x="5299" y="1"/>
                    </a:moveTo>
                    <a:cubicBezTo>
                      <a:pt x="2511" y="1"/>
                      <a:pt x="313" y="1005"/>
                      <a:pt x="167" y="2497"/>
                    </a:cubicBezTo>
                    <a:cubicBezTo>
                      <a:pt x="0" y="4164"/>
                      <a:pt x="2569" y="5799"/>
                      <a:pt x="5871" y="6166"/>
                    </a:cubicBezTo>
                    <a:cubicBezTo>
                      <a:pt x="6274" y="6206"/>
                      <a:pt x="6669" y="6226"/>
                      <a:pt x="7053" y="6226"/>
                    </a:cubicBezTo>
                    <a:cubicBezTo>
                      <a:pt x="9852" y="6226"/>
                      <a:pt x="12062" y="5197"/>
                      <a:pt x="12209" y="3731"/>
                    </a:cubicBezTo>
                    <a:cubicBezTo>
                      <a:pt x="12376" y="2063"/>
                      <a:pt x="9841" y="428"/>
                      <a:pt x="6505" y="62"/>
                    </a:cubicBezTo>
                    <a:cubicBezTo>
                      <a:pt x="6094" y="20"/>
                      <a:pt x="5691" y="1"/>
                      <a:pt x="5299"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2" name="Google Shape;4492;p45"/>
              <p:cNvSpPr/>
              <p:nvPr/>
            </p:nvSpPr>
            <p:spPr>
              <a:xfrm>
                <a:off x="4082250" y="2640125"/>
                <a:ext cx="271900" cy="136475"/>
              </a:xfrm>
              <a:custGeom>
                <a:rect b="b" l="l" r="r" t="t"/>
                <a:pathLst>
                  <a:path extrusionOk="0" h="5459" w="10876">
                    <a:moveTo>
                      <a:pt x="4656" y="1"/>
                    </a:moveTo>
                    <a:cubicBezTo>
                      <a:pt x="2223" y="1"/>
                      <a:pt x="280" y="903"/>
                      <a:pt x="134" y="2190"/>
                    </a:cubicBezTo>
                    <a:cubicBezTo>
                      <a:pt x="1" y="3658"/>
                      <a:pt x="2236" y="5092"/>
                      <a:pt x="5138" y="5393"/>
                    </a:cubicBezTo>
                    <a:cubicBezTo>
                      <a:pt x="5530" y="5437"/>
                      <a:pt x="5914" y="5459"/>
                      <a:pt x="6286" y="5459"/>
                    </a:cubicBezTo>
                    <a:cubicBezTo>
                      <a:pt x="8692" y="5459"/>
                      <a:pt x="10564" y="4563"/>
                      <a:pt x="10708" y="3291"/>
                    </a:cubicBezTo>
                    <a:cubicBezTo>
                      <a:pt x="10875" y="1823"/>
                      <a:pt x="8607" y="356"/>
                      <a:pt x="5705" y="55"/>
                    </a:cubicBezTo>
                    <a:cubicBezTo>
                      <a:pt x="5348" y="19"/>
                      <a:pt x="4997" y="1"/>
                      <a:pt x="4656" y="1"/>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3" name="Google Shape;4493;p45"/>
              <p:cNvSpPr/>
              <p:nvPr/>
            </p:nvSpPr>
            <p:spPr>
              <a:xfrm>
                <a:off x="4123950" y="2661975"/>
                <a:ext cx="189325" cy="95050"/>
              </a:xfrm>
              <a:custGeom>
                <a:rect b="b" l="l" r="r" t="t"/>
                <a:pathLst>
                  <a:path extrusionOk="0" h="3802" w="7573">
                    <a:moveTo>
                      <a:pt x="2936" y="1"/>
                    </a:moveTo>
                    <a:cubicBezTo>
                      <a:pt x="2505" y="1"/>
                      <a:pt x="2159" y="155"/>
                      <a:pt x="2102" y="382"/>
                    </a:cubicBezTo>
                    <a:cubicBezTo>
                      <a:pt x="2102" y="382"/>
                      <a:pt x="2102" y="416"/>
                      <a:pt x="2102" y="416"/>
                    </a:cubicBezTo>
                    <a:cubicBezTo>
                      <a:pt x="2102" y="449"/>
                      <a:pt x="2102" y="449"/>
                      <a:pt x="2102" y="449"/>
                    </a:cubicBezTo>
                    <a:cubicBezTo>
                      <a:pt x="2102" y="616"/>
                      <a:pt x="2135" y="749"/>
                      <a:pt x="2235" y="916"/>
                    </a:cubicBezTo>
                    <a:cubicBezTo>
                      <a:pt x="2169" y="916"/>
                      <a:pt x="2135" y="883"/>
                      <a:pt x="2102" y="883"/>
                    </a:cubicBezTo>
                    <a:cubicBezTo>
                      <a:pt x="1868" y="783"/>
                      <a:pt x="1602" y="716"/>
                      <a:pt x="1301" y="683"/>
                    </a:cubicBezTo>
                    <a:cubicBezTo>
                      <a:pt x="1235" y="683"/>
                      <a:pt x="1168" y="683"/>
                      <a:pt x="1101" y="649"/>
                    </a:cubicBezTo>
                    <a:cubicBezTo>
                      <a:pt x="1053" y="646"/>
                      <a:pt x="1006" y="645"/>
                      <a:pt x="960" y="645"/>
                    </a:cubicBezTo>
                    <a:cubicBezTo>
                      <a:pt x="464" y="645"/>
                      <a:pt x="98" y="808"/>
                      <a:pt x="67" y="1083"/>
                    </a:cubicBezTo>
                    <a:cubicBezTo>
                      <a:pt x="67" y="1250"/>
                      <a:pt x="267" y="1450"/>
                      <a:pt x="568" y="1550"/>
                    </a:cubicBezTo>
                    <a:cubicBezTo>
                      <a:pt x="267" y="1617"/>
                      <a:pt x="34" y="1750"/>
                      <a:pt x="34" y="1950"/>
                    </a:cubicBezTo>
                    <a:cubicBezTo>
                      <a:pt x="0" y="2217"/>
                      <a:pt x="434" y="2484"/>
                      <a:pt x="968" y="2551"/>
                    </a:cubicBezTo>
                    <a:lnTo>
                      <a:pt x="1802" y="2551"/>
                    </a:lnTo>
                    <a:cubicBezTo>
                      <a:pt x="1735" y="2617"/>
                      <a:pt x="1702" y="2651"/>
                      <a:pt x="1668" y="2717"/>
                    </a:cubicBezTo>
                    <a:cubicBezTo>
                      <a:pt x="1635" y="2751"/>
                      <a:pt x="1602" y="2784"/>
                      <a:pt x="1602" y="2817"/>
                    </a:cubicBezTo>
                    <a:cubicBezTo>
                      <a:pt x="1502" y="3084"/>
                      <a:pt x="1835" y="3384"/>
                      <a:pt x="2402" y="3485"/>
                    </a:cubicBezTo>
                    <a:cubicBezTo>
                      <a:pt x="2505" y="3503"/>
                      <a:pt x="2605" y="3511"/>
                      <a:pt x="2700" y="3511"/>
                    </a:cubicBezTo>
                    <a:cubicBezTo>
                      <a:pt x="2948" y="3511"/>
                      <a:pt x="3168" y="3457"/>
                      <a:pt x="3336" y="3384"/>
                    </a:cubicBezTo>
                    <a:cubicBezTo>
                      <a:pt x="3436" y="3551"/>
                      <a:pt x="3703" y="3718"/>
                      <a:pt x="4070" y="3785"/>
                    </a:cubicBezTo>
                    <a:cubicBezTo>
                      <a:pt x="4167" y="3796"/>
                      <a:pt x="4263" y="3802"/>
                      <a:pt x="4354" y="3802"/>
                    </a:cubicBezTo>
                    <a:cubicBezTo>
                      <a:pt x="4797" y="3802"/>
                      <a:pt x="5155" y="3672"/>
                      <a:pt x="5238" y="3451"/>
                    </a:cubicBezTo>
                    <a:cubicBezTo>
                      <a:pt x="5238" y="3451"/>
                      <a:pt x="5238" y="3451"/>
                      <a:pt x="5238" y="3418"/>
                    </a:cubicBezTo>
                    <a:cubicBezTo>
                      <a:pt x="5271" y="3418"/>
                      <a:pt x="5271" y="3418"/>
                      <a:pt x="5271" y="3384"/>
                    </a:cubicBezTo>
                    <a:cubicBezTo>
                      <a:pt x="5304" y="3251"/>
                      <a:pt x="5304" y="3118"/>
                      <a:pt x="5238" y="2984"/>
                    </a:cubicBezTo>
                    <a:lnTo>
                      <a:pt x="5271" y="2984"/>
                    </a:lnTo>
                    <a:cubicBezTo>
                      <a:pt x="5504" y="3084"/>
                      <a:pt x="5805" y="3184"/>
                      <a:pt x="6138" y="3218"/>
                    </a:cubicBezTo>
                    <a:cubicBezTo>
                      <a:pt x="6205" y="3218"/>
                      <a:pt x="6272" y="3251"/>
                      <a:pt x="6338" y="3251"/>
                    </a:cubicBezTo>
                    <a:cubicBezTo>
                      <a:pt x="6418" y="3261"/>
                      <a:pt x="6496" y="3266"/>
                      <a:pt x="6572" y="3266"/>
                    </a:cubicBezTo>
                    <a:cubicBezTo>
                      <a:pt x="7003" y="3266"/>
                      <a:pt x="7349" y="3111"/>
                      <a:pt x="7406" y="2884"/>
                    </a:cubicBezTo>
                    <a:cubicBezTo>
                      <a:pt x="7439" y="2684"/>
                      <a:pt x="7239" y="2517"/>
                      <a:pt x="6972" y="2384"/>
                    </a:cubicBezTo>
                    <a:cubicBezTo>
                      <a:pt x="7272" y="2317"/>
                      <a:pt x="7506" y="2184"/>
                      <a:pt x="7539" y="2017"/>
                    </a:cubicBezTo>
                    <a:cubicBezTo>
                      <a:pt x="7573" y="1750"/>
                      <a:pt x="7172" y="1450"/>
                      <a:pt x="6639" y="1383"/>
                    </a:cubicBezTo>
                    <a:lnTo>
                      <a:pt x="6505" y="1383"/>
                    </a:lnTo>
                    <a:cubicBezTo>
                      <a:pt x="6326" y="1369"/>
                      <a:pt x="6157" y="1361"/>
                      <a:pt x="5996" y="1361"/>
                    </a:cubicBezTo>
                    <a:cubicBezTo>
                      <a:pt x="5783" y="1361"/>
                      <a:pt x="5583" y="1375"/>
                      <a:pt x="5383" y="1409"/>
                    </a:cubicBezTo>
                    <a:lnTo>
                      <a:pt x="5383" y="1409"/>
                    </a:lnTo>
                    <a:cubicBezTo>
                      <a:pt x="5576" y="1276"/>
                      <a:pt x="5706" y="1113"/>
                      <a:pt x="5771" y="949"/>
                    </a:cubicBezTo>
                    <a:cubicBezTo>
                      <a:pt x="5771" y="916"/>
                      <a:pt x="5805" y="883"/>
                      <a:pt x="5805" y="816"/>
                    </a:cubicBezTo>
                    <a:cubicBezTo>
                      <a:pt x="5838" y="549"/>
                      <a:pt x="5438" y="282"/>
                      <a:pt x="4904" y="216"/>
                    </a:cubicBezTo>
                    <a:cubicBezTo>
                      <a:pt x="4841" y="210"/>
                      <a:pt x="4778" y="207"/>
                      <a:pt x="4716" y="207"/>
                    </a:cubicBezTo>
                    <a:cubicBezTo>
                      <a:pt x="4417" y="207"/>
                      <a:pt x="4142" y="272"/>
                      <a:pt x="4003" y="382"/>
                    </a:cubicBezTo>
                    <a:cubicBezTo>
                      <a:pt x="3837" y="182"/>
                      <a:pt x="3536" y="49"/>
                      <a:pt x="3169" y="15"/>
                    </a:cubicBezTo>
                    <a:cubicBezTo>
                      <a:pt x="3090" y="5"/>
                      <a:pt x="3012" y="1"/>
                      <a:pt x="2936"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4" name="Google Shape;4494;p45"/>
              <p:cNvSpPr/>
              <p:nvPr/>
            </p:nvSpPr>
            <p:spPr>
              <a:xfrm>
                <a:off x="3470150" y="2583625"/>
                <a:ext cx="312600" cy="109325"/>
              </a:xfrm>
              <a:custGeom>
                <a:rect b="b" l="l" r="r" t="t"/>
                <a:pathLst>
                  <a:path extrusionOk="0" h="4373" w="12504">
                    <a:moveTo>
                      <a:pt x="1921" y="1"/>
                    </a:moveTo>
                    <a:cubicBezTo>
                      <a:pt x="995" y="1"/>
                      <a:pt x="384" y="220"/>
                      <a:pt x="267" y="948"/>
                    </a:cubicBezTo>
                    <a:cubicBezTo>
                      <a:pt x="0" y="2616"/>
                      <a:pt x="2502" y="4150"/>
                      <a:pt x="5838" y="4350"/>
                    </a:cubicBezTo>
                    <a:cubicBezTo>
                      <a:pt x="6082" y="4365"/>
                      <a:pt x="6324" y="4372"/>
                      <a:pt x="6562" y="4372"/>
                    </a:cubicBezTo>
                    <a:cubicBezTo>
                      <a:pt x="9584" y="4372"/>
                      <a:pt x="12095" y="3225"/>
                      <a:pt x="12343" y="1648"/>
                    </a:cubicBezTo>
                    <a:cubicBezTo>
                      <a:pt x="12504" y="642"/>
                      <a:pt x="11633" y="498"/>
                      <a:pt x="10184" y="498"/>
                    </a:cubicBezTo>
                    <a:cubicBezTo>
                      <a:pt x="9602" y="498"/>
                      <a:pt x="8926" y="521"/>
                      <a:pt x="8187" y="521"/>
                    </a:cubicBezTo>
                    <a:cubicBezTo>
                      <a:pt x="7717" y="521"/>
                      <a:pt x="7220" y="512"/>
                      <a:pt x="6705" y="481"/>
                    </a:cubicBezTo>
                    <a:cubicBezTo>
                      <a:pt x="4843" y="368"/>
                      <a:pt x="3119" y="1"/>
                      <a:pt x="1921"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5" name="Google Shape;4495;p45"/>
              <p:cNvSpPr/>
              <p:nvPr/>
            </p:nvSpPr>
            <p:spPr>
              <a:xfrm>
                <a:off x="3476825" y="2591475"/>
                <a:ext cx="301900" cy="37550"/>
              </a:xfrm>
              <a:custGeom>
                <a:rect b="b" l="l" r="r" t="t"/>
                <a:pathLst>
                  <a:path extrusionOk="0" h="1502" w="12076">
                    <a:moveTo>
                      <a:pt x="0" y="0"/>
                    </a:moveTo>
                    <a:lnTo>
                      <a:pt x="34" y="1234"/>
                    </a:lnTo>
                    <a:lnTo>
                      <a:pt x="12009" y="1501"/>
                    </a:lnTo>
                    <a:lnTo>
                      <a:pt x="12076" y="367"/>
                    </a:lnTo>
                    <a:lnTo>
                      <a:pt x="0" y="0"/>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6" name="Google Shape;4496;p45"/>
              <p:cNvSpPr/>
              <p:nvPr/>
            </p:nvSpPr>
            <p:spPr>
              <a:xfrm>
                <a:off x="3475150" y="2519675"/>
                <a:ext cx="304400" cy="152850"/>
              </a:xfrm>
              <a:custGeom>
                <a:rect b="b" l="l" r="r" t="t"/>
                <a:pathLst>
                  <a:path extrusionOk="0" h="6114" w="12176">
                    <a:moveTo>
                      <a:pt x="5927" y="1"/>
                    </a:moveTo>
                    <a:cubicBezTo>
                      <a:pt x="2703" y="1"/>
                      <a:pt x="99" y="1279"/>
                      <a:pt x="34" y="2905"/>
                    </a:cubicBezTo>
                    <a:cubicBezTo>
                      <a:pt x="1" y="4607"/>
                      <a:pt x="2669" y="6041"/>
                      <a:pt x="6038" y="6108"/>
                    </a:cubicBezTo>
                    <a:cubicBezTo>
                      <a:pt x="6159" y="6111"/>
                      <a:pt x="6279" y="6113"/>
                      <a:pt x="6398" y="6113"/>
                    </a:cubicBezTo>
                    <a:cubicBezTo>
                      <a:pt x="9568" y="6113"/>
                      <a:pt x="12110" y="4845"/>
                      <a:pt x="12143" y="3206"/>
                    </a:cubicBezTo>
                    <a:cubicBezTo>
                      <a:pt x="12176" y="1538"/>
                      <a:pt x="9507" y="103"/>
                      <a:pt x="6172" y="3"/>
                    </a:cubicBezTo>
                    <a:cubicBezTo>
                      <a:pt x="6090" y="2"/>
                      <a:pt x="6008" y="1"/>
                      <a:pt x="5927"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7" name="Google Shape;4497;p45"/>
              <p:cNvSpPr/>
              <p:nvPr/>
            </p:nvSpPr>
            <p:spPr>
              <a:xfrm>
                <a:off x="3494325" y="2528850"/>
                <a:ext cx="266900" cy="134425"/>
              </a:xfrm>
              <a:custGeom>
                <a:rect b="b" l="l" r="r" t="t"/>
                <a:pathLst>
                  <a:path extrusionOk="0" h="5377" w="10676">
                    <a:moveTo>
                      <a:pt x="5159" y="0"/>
                    </a:moveTo>
                    <a:cubicBezTo>
                      <a:pt x="2336" y="0"/>
                      <a:pt x="67" y="1113"/>
                      <a:pt x="34" y="2572"/>
                    </a:cubicBezTo>
                    <a:cubicBezTo>
                      <a:pt x="1" y="4039"/>
                      <a:pt x="2336" y="5307"/>
                      <a:pt x="5271" y="5374"/>
                    </a:cubicBezTo>
                    <a:cubicBezTo>
                      <a:pt x="5354" y="5376"/>
                      <a:pt x="5436" y="5377"/>
                      <a:pt x="5517" y="5377"/>
                    </a:cubicBezTo>
                    <a:cubicBezTo>
                      <a:pt x="8340" y="5377"/>
                      <a:pt x="10609" y="4265"/>
                      <a:pt x="10642" y="2839"/>
                    </a:cubicBezTo>
                    <a:cubicBezTo>
                      <a:pt x="10675" y="1338"/>
                      <a:pt x="8340" y="103"/>
                      <a:pt x="5405" y="3"/>
                    </a:cubicBezTo>
                    <a:cubicBezTo>
                      <a:pt x="5322" y="1"/>
                      <a:pt x="5240" y="0"/>
                      <a:pt x="5159" y="0"/>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8" name="Google Shape;4498;p45"/>
              <p:cNvSpPr/>
              <p:nvPr/>
            </p:nvSpPr>
            <p:spPr>
              <a:xfrm>
                <a:off x="3534350" y="2551350"/>
                <a:ext cx="188500" cy="92175"/>
              </a:xfrm>
              <a:custGeom>
                <a:rect b="b" l="l" r="r" t="t"/>
                <a:pathLst>
                  <a:path extrusionOk="0" h="3687" w="7540">
                    <a:moveTo>
                      <a:pt x="2920" y="0"/>
                    </a:moveTo>
                    <a:cubicBezTo>
                      <a:pt x="2437" y="0"/>
                      <a:pt x="2033" y="190"/>
                      <a:pt x="2002" y="438"/>
                    </a:cubicBezTo>
                    <a:cubicBezTo>
                      <a:pt x="2002" y="438"/>
                      <a:pt x="2002" y="471"/>
                      <a:pt x="2002" y="471"/>
                    </a:cubicBezTo>
                    <a:cubicBezTo>
                      <a:pt x="2002" y="504"/>
                      <a:pt x="2002" y="504"/>
                      <a:pt x="2002" y="504"/>
                    </a:cubicBezTo>
                    <a:cubicBezTo>
                      <a:pt x="2002" y="671"/>
                      <a:pt x="2036" y="838"/>
                      <a:pt x="2136" y="971"/>
                    </a:cubicBezTo>
                    <a:cubicBezTo>
                      <a:pt x="2102" y="938"/>
                      <a:pt x="2069" y="938"/>
                      <a:pt x="2036" y="938"/>
                    </a:cubicBezTo>
                    <a:cubicBezTo>
                      <a:pt x="1769" y="871"/>
                      <a:pt x="1502" y="804"/>
                      <a:pt x="1202" y="804"/>
                    </a:cubicBezTo>
                    <a:lnTo>
                      <a:pt x="1002" y="804"/>
                    </a:lnTo>
                    <a:cubicBezTo>
                      <a:pt x="965" y="802"/>
                      <a:pt x="929" y="801"/>
                      <a:pt x="894" y="801"/>
                    </a:cubicBezTo>
                    <a:cubicBezTo>
                      <a:pt x="381" y="801"/>
                      <a:pt x="1" y="1022"/>
                      <a:pt x="1" y="1271"/>
                    </a:cubicBezTo>
                    <a:cubicBezTo>
                      <a:pt x="1" y="1472"/>
                      <a:pt x="201" y="1638"/>
                      <a:pt x="535" y="1738"/>
                    </a:cubicBezTo>
                    <a:cubicBezTo>
                      <a:pt x="201" y="1805"/>
                      <a:pt x="1" y="1972"/>
                      <a:pt x="1" y="2172"/>
                    </a:cubicBezTo>
                    <a:cubicBezTo>
                      <a:pt x="1" y="2439"/>
                      <a:pt x="468" y="2672"/>
                      <a:pt x="1002" y="2672"/>
                    </a:cubicBezTo>
                    <a:lnTo>
                      <a:pt x="1135" y="2672"/>
                    </a:lnTo>
                    <a:cubicBezTo>
                      <a:pt x="1369" y="2672"/>
                      <a:pt x="1602" y="2672"/>
                      <a:pt x="1802" y="2639"/>
                    </a:cubicBezTo>
                    <a:lnTo>
                      <a:pt x="1802" y="2639"/>
                    </a:lnTo>
                    <a:cubicBezTo>
                      <a:pt x="1769" y="2672"/>
                      <a:pt x="1736" y="2739"/>
                      <a:pt x="1702" y="2806"/>
                    </a:cubicBezTo>
                    <a:cubicBezTo>
                      <a:pt x="1669" y="2839"/>
                      <a:pt x="1635" y="2873"/>
                      <a:pt x="1635" y="2906"/>
                    </a:cubicBezTo>
                    <a:cubicBezTo>
                      <a:pt x="1535" y="3173"/>
                      <a:pt x="1936" y="3440"/>
                      <a:pt x="2469" y="3506"/>
                    </a:cubicBezTo>
                    <a:cubicBezTo>
                      <a:pt x="2532" y="3512"/>
                      <a:pt x="2594" y="3515"/>
                      <a:pt x="2655" y="3515"/>
                    </a:cubicBezTo>
                    <a:cubicBezTo>
                      <a:pt x="2948" y="3515"/>
                      <a:pt x="3210" y="3450"/>
                      <a:pt x="3403" y="3340"/>
                    </a:cubicBezTo>
                    <a:cubicBezTo>
                      <a:pt x="3503" y="3506"/>
                      <a:pt x="3804" y="3640"/>
                      <a:pt x="4171" y="3673"/>
                    </a:cubicBezTo>
                    <a:cubicBezTo>
                      <a:pt x="4241" y="3682"/>
                      <a:pt x="4311" y="3686"/>
                      <a:pt x="4380" y="3686"/>
                    </a:cubicBezTo>
                    <a:cubicBezTo>
                      <a:pt x="4837" y="3686"/>
                      <a:pt x="5247" y="3505"/>
                      <a:pt x="5305" y="3273"/>
                    </a:cubicBezTo>
                    <a:cubicBezTo>
                      <a:pt x="5305" y="3273"/>
                      <a:pt x="5305" y="3273"/>
                      <a:pt x="5305" y="3240"/>
                    </a:cubicBezTo>
                    <a:cubicBezTo>
                      <a:pt x="5305" y="3240"/>
                      <a:pt x="5305" y="3240"/>
                      <a:pt x="5338" y="3206"/>
                    </a:cubicBezTo>
                    <a:cubicBezTo>
                      <a:pt x="5371" y="3073"/>
                      <a:pt x="5338" y="2939"/>
                      <a:pt x="5305" y="2806"/>
                    </a:cubicBezTo>
                    <a:lnTo>
                      <a:pt x="5305" y="2806"/>
                    </a:lnTo>
                    <a:cubicBezTo>
                      <a:pt x="5538" y="2906"/>
                      <a:pt x="5838" y="2939"/>
                      <a:pt x="6172" y="2973"/>
                    </a:cubicBezTo>
                    <a:cubicBezTo>
                      <a:pt x="6239" y="2973"/>
                      <a:pt x="6305" y="3006"/>
                      <a:pt x="6372" y="3006"/>
                    </a:cubicBezTo>
                    <a:cubicBezTo>
                      <a:pt x="6939" y="3006"/>
                      <a:pt x="7406" y="2806"/>
                      <a:pt x="7440" y="2539"/>
                    </a:cubicBezTo>
                    <a:cubicBezTo>
                      <a:pt x="7440" y="2339"/>
                      <a:pt x="7273" y="2172"/>
                      <a:pt x="6973" y="2072"/>
                    </a:cubicBezTo>
                    <a:cubicBezTo>
                      <a:pt x="7273" y="2005"/>
                      <a:pt x="7506" y="1839"/>
                      <a:pt x="7506" y="1672"/>
                    </a:cubicBezTo>
                    <a:cubicBezTo>
                      <a:pt x="7540" y="1372"/>
                      <a:pt x="7139" y="1138"/>
                      <a:pt x="6572" y="1105"/>
                    </a:cubicBezTo>
                    <a:lnTo>
                      <a:pt x="6439" y="1105"/>
                    </a:lnTo>
                    <a:cubicBezTo>
                      <a:pt x="6018" y="1105"/>
                      <a:pt x="5660" y="1136"/>
                      <a:pt x="5303" y="1230"/>
                    </a:cubicBezTo>
                    <a:lnTo>
                      <a:pt x="5303" y="1230"/>
                    </a:lnTo>
                    <a:cubicBezTo>
                      <a:pt x="5305" y="1225"/>
                      <a:pt x="5305" y="1217"/>
                      <a:pt x="5305" y="1205"/>
                    </a:cubicBezTo>
                    <a:cubicBezTo>
                      <a:pt x="5505" y="1071"/>
                      <a:pt x="5638" y="905"/>
                      <a:pt x="5672" y="738"/>
                    </a:cubicBezTo>
                    <a:cubicBezTo>
                      <a:pt x="5705" y="704"/>
                      <a:pt x="5705" y="671"/>
                      <a:pt x="5705" y="604"/>
                    </a:cubicBezTo>
                    <a:cubicBezTo>
                      <a:pt x="5738" y="337"/>
                      <a:pt x="5305" y="104"/>
                      <a:pt x="4771" y="71"/>
                    </a:cubicBezTo>
                    <a:cubicBezTo>
                      <a:pt x="4404" y="71"/>
                      <a:pt x="4071" y="137"/>
                      <a:pt x="3870" y="304"/>
                    </a:cubicBezTo>
                    <a:cubicBezTo>
                      <a:pt x="3737" y="137"/>
                      <a:pt x="3403" y="4"/>
                      <a:pt x="3036" y="4"/>
                    </a:cubicBezTo>
                    <a:cubicBezTo>
                      <a:pt x="2997" y="1"/>
                      <a:pt x="2959" y="0"/>
                      <a:pt x="2920"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9" name="Google Shape;4499;p45"/>
              <p:cNvSpPr/>
              <p:nvPr/>
            </p:nvSpPr>
            <p:spPr>
              <a:xfrm>
                <a:off x="3577725" y="2639975"/>
                <a:ext cx="315250" cy="170550"/>
              </a:xfrm>
              <a:custGeom>
                <a:rect b="b" l="l" r="r" t="t"/>
                <a:pathLst>
                  <a:path extrusionOk="0" h="6822" w="12610">
                    <a:moveTo>
                      <a:pt x="1618" y="0"/>
                    </a:moveTo>
                    <a:cubicBezTo>
                      <a:pt x="1246" y="0"/>
                      <a:pt x="959" y="155"/>
                      <a:pt x="768" y="528"/>
                    </a:cubicBezTo>
                    <a:cubicBezTo>
                      <a:pt x="1" y="1996"/>
                      <a:pt x="1902" y="4365"/>
                      <a:pt x="4937" y="5799"/>
                    </a:cubicBezTo>
                    <a:cubicBezTo>
                      <a:pt x="6428" y="6479"/>
                      <a:pt x="7926" y="6821"/>
                      <a:pt x="9161" y="6821"/>
                    </a:cubicBezTo>
                    <a:cubicBezTo>
                      <a:pt x="10469" y="6821"/>
                      <a:pt x="11481" y="6438"/>
                      <a:pt x="11876" y="5665"/>
                    </a:cubicBezTo>
                    <a:cubicBezTo>
                      <a:pt x="12610" y="4164"/>
                      <a:pt x="10008" y="3898"/>
                      <a:pt x="6939" y="2463"/>
                    </a:cubicBezTo>
                    <a:cubicBezTo>
                      <a:pt x="4633" y="1411"/>
                      <a:pt x="2742" y="0"/>
                      <a:pt x="1618"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0" name="Google Shape;4500;p45"/>
              <p:cNvSpPr/>
              <p:nvPr/>
            </p:nvSpPr>
            <p:spPr>
              <a:xfrm>
                <a:off x="3592725" y="2637325"/>
                <a:ext cx="288575" cy="146800"/>
              </a:xfrm>
              <a:custGeom>
                <a:rect b="b" l="l" r="r" t="t"/>
                <a:pathLst>
                  <a:path extrusionOk="0" h="5872" w="11543">
                    <a:moveTo>
                      <a:pt x="335" y="1"/>
                    </a:moveTo>
                    <a:lnTo>
                      <a:pt x="1" y="1202"/>
                    </a:lnTo>
                    <a:lnTo>
                      <a:pt x="11176" y="5872"/>
                    </a:lnTo>
                    <a:lnTo>
                      <a:pt x="11543" y="4837"/>
                    </a:lnTo>
                    <a:lnTo>
                      <a:pt x="335" y="1"/>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1" name="Google Shape;4501;p45"/>
              <p:cNvSpPr/>
              <p:nvPr/>
            </p:nvSpPr>
            <p:spPr>
              <a:xfrm>
                <a:off x="3584400" y="2605000"/>
                <a:ext cx="313575" cy="186425"/>
              </a:xfrm>
              <a:custGeom>
                <a:rect b="b" l="l" r="r" t="t"/>
                <a:pathLst>
                  <a:path extrusionOk="0" h="7457" w="12543">
                    <a:moveTo>
                      <a:pt x="3452" y="1"/>
                    </a:moveTo>
                    <a:cubicBezTo>
                      <a:pt x="2106" y="1"/>
                      <a:pt x="1073" y="411"/>
                      <a:pt x="701" y="1227"/>
                    </a:cubicBezTo>
                    <a:cubicBezTo>
                      <a:pt x="0" y="2728"/>
                      <a:pt x="1968" y="5096"/>
                      <a:pt x="5037" y="6497"/>
                    </a:cubicBezTo>
                    <a:cubicBezTo>
                      <a:pt x="6475" y="7138"/>
                      <a:pt x="7912" y="7457"/>
                      <a:pt x="9103" y="7457"/>
                    </a:cubicBezTo>
                    <a:cubicBezTo>
                      <a:pt x="10454" y="7457"/>
                      <a:pt x="11488" y="7046"/>
                      <a:pt x="11842" y="6231"/>
                    </a:cubicBezTo>
                    <a:cubicBezTo>
                      <a:pt x="12543" y="4696"/>
                      <a:pt x="10608" y="2361"/>
                      <a:pt x="7506" y="960"/>
                    </a:cubicBezTo>
                    <a:cubicBezTo>
                      <a:pt x="6068" y="320"/>
                      <a:pt x="4638" y="1"/>
                      <a:pt x="3452"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2" name="Google Shape;4502;p45"/>
              <p:cNvSpPr/>
              <p:nvPr/>
            </p:nvSpPr>
            <p:spPr>
              <a:xfrm>
                <a:off x="3602750" y="2616550"/>
                <a:ext cx="276875" cy="163750"/>
              </a:xfrm>
              <a:custGeom>
                <a:rect b="b" l="l" r="r" t="t"/>
                <a:pathLst>
                  <a:path extrusionOk="0" h="6550" w="11075">
                    <a:moveTo>
                      <a:pt x="3060" y="1"/>
                    </a:moveTo>
                    <a:cubicBezTo>
                      <a:pt x="1907" y="1"/>
                      <a:pt x="1012" y="343"/>
                      <a:pt x="667" y="1032"/>
                    </a:cubicBezTo>
                    <a:cubicBezTo>
                      <a:pt x="0" y="2333"/>
                      <a:pt x="1668" y="4401"/>
                      <a:pt x="4337" y="5635"/>
                    </a:cubicBezTo>
                    <a:cubicBezTo>
                      <a:pt x="5644" y="6248"/>
                      <a:pt x="6951" y="6549"/>
                      <a:pt x="8028" y="6549"/>
                    </a:cubicBezTo>
                    <a:cubicBezTo>
                      <a:pt x="9177" y="6549"/>
                      <a:pt x="10063" y="6207"/>
                      <a:pt x="10408" y="5535"/>
                    </a:cubicBezTo>
                    <a:cubicBezTo>
                      <a:pt x="11075" y="4201"/>
                      <a:pt x="9440" y="2133"/>
                      <a:pt x="6738" y="898"/>
                    </a:cubicBezTo>
                    <a:cubicBezTo>
                      <a:pt x="5447" y="301"/>
                      <a:pt x="4141" y="1"/>
                      <a:pt x="3060" y="1"/>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3" name="Google Shape;4503;p45"/>
              <p:cNvSpPr/>
              <p:nvPr/>
            </p:nvSpPr>
            <p:spPr>
              <a:xfrm>
                <a:off x="3649450" y="2645025"/>
                <a:ext cx="184325" cy="110025"/>
              </a:xfrm>
              <a:custGeom>
                <a:rect b="b" l="l" r="r" t="t"/>
                <a:pathLst>
                  <a:path extrusionOk="0" h="4401" w="7373">
                    <a:moveTo>
                      <a:pt x="2912" y="0"/>
                    </a:moveTo>
                    <a:cubicBezTo>
                      <a:pt x="2691" y="0"/>
                      <a:pt x="2522" y="68"/>
                      <a:pt x="2469" y="193"/>
                    </a:cubicBezTo>
                    <a:cubicBezTo>
                      <a:pt x="2469" y="193"/>
                      <a:pt x="2435" y="226"/>
                      <a:pt x="2435" y="226"/>
                    </a:cubicBezTo>
                    <a:cubicBezTo>
                      <a:pt x="2435" y="260"/>
                      <a:pt x="2435" y="260"/>
                      <a:pt x="2435" y="260"/>
                    </a:cubicBezTo>
                    <a:cubicBezTo>
                      <a:pt x="2402" y="427"/>
                      <a:pt x="2369" y="560"/>
                      <a:pt x="2435" y="760"/>
                    </a:cubicBezTo>
                    <a:cubicBezTo>
                      <a:pt x="2402" y="727"/>
                      <a:pt x="2369" y="693"/>
                      <a:pt x="2335" y="693"/>
                    </a:cubicBezTo>
                    <a:cubicBezTo>
                      <a:pt x="2135" y="527"/>
                      <a:pt x="1902" y="393"/>
                      <a:pt x="1601" y="260"/>
                    </a:cubicBezTo>
                    <a:cubicBezTo>
                      <a:pt x="1535" y="226"/>
                      <a:pt x="1501" y="193"/>
                      <a:pt x="1401" y="160"/>
                    </a:cubicBezTo>
                    <a:cubicBezTo>
                      <a:pt x="1187" y="74"/>
                      <a:pt x="979" y="31"/>
                      <a:pt x="803" y="31"/>
                    </a:cubicBezTo>
                    <a:cubicBezTo>
                      <a:pt x="568" y="31"/>
                      <a:pt x="391" y="107"/>
                      <a:pt x="334" y="260"/>
                    </a:cubicBezTo>
                    <a:cubicBezTo>
                      <a:pt x="300" y="427"/>
                      <a:pt x="434" y="660"/>
                      <a:pt x="701" y="860"/>
                    </a:cubicBezTo>
                    <a:cubicBezTo>
                      <a:pt x="658" y="856"/>
                      <a:pt x="616" y="854"/>
                      <a:pt x="577" y="854"/>
                    </a:cubicBezTo>
                    <a:cubicBezTo>
                      <a:pt x="310" y="854"/>
                      <a:pt x="125" y="948"/>
                      <a:pt x="67" y="1094"/>
                    </a:cubicBezTo>
                    <a:cubicBezTo>
                      <a:pt x="0" y="1361"/>
                      <a:pt x="334" y="1727"/>
                      <a:pt x="868" y="1961"/>
                    </a:cubicBezTo>
                    <a:lnTo>
                      <a:pt x="934" y="1961"/>
                    </a:lnTo>
                    <a:cubicBezTo>
                      <a:pt x="934" y="1994"/>
                      <a:pt x="968" y="1994"/>
                      <a:pt x="968" y="1994"/>
                    </a:cubicBezTo>
                    <a:cubicBezTo>
                      <a:pt x="1201" y="2094"/>
                      <a:pt x="1435" y="2161"/>
                      <a:pt x="1635" y="2194"/>
                    </a:cubicBezTo>
                    <a:cubicBezTo>
                      <a:pt x="1568" y="2228"/>
                      <a:pt x="1501" y="2295"/>
                      <a:pt x="1468" y="2328"/>
                    </a:cubicBezTo>
                    <a:cubicBezTo>
                      <a:pt x="1435" y="2361"/>
                      <a:pt x="1401" y="2395"/>
                      <a:pt x="1368" y="2428"/>
                    </a:cubicBezTo>
                    <a:cubicBezTo>
                      <a:pt x="1201" y="2628"/>
                      <a:pt x="1468" y="3028"/>
                      <a:pt x="1968" y="3262"/>
                    </a:cubicBezTo>
                    <a:cubicBezTo>
                      <a:pt x="2230" y="3419"/>
                      <a:pt x="2512" y="3473"/>
                      <a:pt x="2735" y="3473"/>
                    </a:cubicBezTo>
                    <a:cubicBezTo>
                      <a:pt x="2796" y="3473"/>
                      <a:pt x="2852" y="3469"/>
                      <a:pt x="2902" y="3462"/>
                    </a:cubicBezTo>
                    <a:cubicBezTo>
                      <a:pt x="2969" y="3662"/>
                      <a:pt x="3203" y="3896"/>
                      <a:pt x="3536" y="4062"/>
                    </a:cubicBezTo>
                    <a:cubicBezTo>
                      <a:pt x="3786" y="4206"/>
                      <a:pt x="4056" y="4272"/>
                      <a:pt x="4278" y="4272"/>
                    </a:cubicBezTo>
                    <a:cubicBezTo>
                      <a:pt x="4470" y="4272"/>
                      <a:pt x="4626" y="4222"/>
                      <a:pt x="4704" y="4129"/>
                    </a:cubicBezTo>
                    <a:cubicBezTo>
                      <a:pt x="4704" y="4129"/>
                      <a:pt x="4704" y="4096"/>
                      <a:pt x="4737" y="4096"/>
                    </a:cubicBezTo>
                    <a:cubicBezTo>
                      <a:pt x="4737" y="4096"/>
                      <a:pt x="4737" y="4062"/>
                      <a:pt x="4737" y="4062"/>
                    </a:cubicBezTo>
                    <a:cubicBezTo>
                      <a:pt x="4804" y="3929"/>
                      <a:pt x="4837" y="3796"/>
                      <a:pt x="4837" y="3662"/>
                    </a:cubicBezTo>
                    <a:cubicBezTo>
                      <a:pt x="5071" y="3829"/>
                      <a:pt x="5304" y="3996"/>
                      <a:pt x="5604" y="4163"/>
                    </a:cubicBezTo>
                    <a:cubicBezTo>
                      <a:pt x="5671" y="4196"/>
                      <a:pt x="5738" y="4229"/>
                      <a:pt x="5804" y="4229"/>
                    </a:cubicBezTo>
                    <a:cubicBezTo>
                      <a:pt x="6046" y="4342"/>
                      <a:pt x="6288" y="4400"/>
                      <a:pt x="6485" y="4400"/>
                    </a:cubicBezTo>
                    <a:cubicBezTo>
                      <a:pt x="6695" y="4400"/>
                      <a:pt x="6853" y="4334"/>
                      <a:pt x="6905" y="4196"/>
                    </a:cubicBezTo>
                    <a:cubicBezTo>
                      <a:pt x="7005" y="4029"/>
                      <a:pt x="6872" y="3796"/>
                      <a:pt x="6605" y="3595"/>
                    </a:cubicBezTo>
                    <a:lnTo>
                      <a:pt x="6605" y="3595"/>
                    </a:lnTo>
                    <a:cubicBezTo>
                      <a:pt x="6661" y="3601"/>
                      <a:pt x="6714" y="3604"/>
                      <a:pt x="6766" y="3604"/>
                    </a:cubicBezTo>
                    <a:cubicBezTo>
                      <a:pt x="7022" y="3604"/>
                      <a:pt x="7217" y="3534"/>
                      <a:pt x="7272" y="3395"/>
                    </a:cubicBezTo>
                    <a:cubicBezTo>
                      <a:pt x="7372" y="3162"/>
                      <a:pt x="7072" y="2762"/>
                      <a:pt x="6538" y="2528"/>
                    </a:cubicBezTo>
                    <a:lnTo>
                      <a:pt x="6472" y="2528"/>
                    </a:lnTo>
                    <a:cubicBezTo>
                      <a:pt x="6472" y="2495"/>
                      <a:pt x="6438" y="2495"/>
                      <a:pt x="6438" y="2495"/>
                    </a:cubicBezTo>
                    <a:cubicBezTo>
                      <a:pt x="6005" y="2328"/>
                      <a:pt x="5671" y="2228"/>
                      <a:pt x="5304" y="2161"/>
                    </a:cubicBezTo>
                    <a:lnTo>
                      <a:pt x="5337" y="2161"/>
                    </a:lnTo>
                    <a:cubicBezTo>
                      <a:pt x="5538" y="2094"/>
                      <a:pt x="5738" y="1994"/>
                      <a:pt x="5838" y="1828"/>
                    </a:cubicBezTo>
                    <a:cubicBezTo>
                      <a:pt x="5838" y="1794"/>
                      <a:pt x="5871" y="1761"/>
                      <a:pt x="5871" y="1727"/>
                    </a:cubicBezTo>
                    <a:cubicBezTo>
                      <a:pt x="6005" y="1494"/>
                      <a:pt x="5671" y="1094"/>
                      <a:pt x="5171" y="894"/>
                    </a:cubicBezTo>
                    <a:cubicBezTo>
                      <a:pt x="4943" y="780"/>
                      <a:pt x="4699" y="728"/>
                      <a:pt x="4504" y="728"/>
                    </a:cubicBezTo>
                    <a:cubicBezTo>
                      <a:pt x="4413" y="728"/>
                      <a:pt x="4333" y="739"/>
                      <a:pt x="4270" y="760"/>
                    </a:cubicBezTo>
                    <a:cubicBezTo>
                      <a:pt x="4170" y="560"/>
                      <a:pt x="3903" y="326"/>
                      <a:pt x="3569" y="160"/>
                    </a:cubicBezTo>
                    <a:cubicBezTo>
                      <a:pt x="3337" y="51"/>
                      <a:pt x="3105" y="0"/>
                      <a:pt x="2912"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4" name="Google Shape;4504;p45"/>
              <p:cNvSpPr/>
              <p:nvPr/>
            </p:nvSpPr>
            <p:spPr>
              <a:xfrm>
                <a:off x="3685300" y="2602650"/>
                <a:ext cx="319425" cy="129100"/>
              </a:xfrm>
              <a:custGeom>
                <a:rect b="b" l="l" r="r" t="t"/>
                <a:pathLst>
                  <a:path extrusionOk="0" h="5164" w="12777">
                    <a:moveTo>
                      <a:pt x="1631" y="0"/>
                    </a:moveTo>
                    <a:cubicBezTo>
                      <a:pt x="1034" y="0"/>
                      <a:pt x="625" y="202"/>
                      <a:pt x="468" y="754"/>
                    </a:cubicBezTo>
                    <a:cubicBezTo>
                      <a:pt x="1" y="2388"/>
                      <a:pt x="2269" y="4256"/>
                      <a:pt x="5571" y="4924"/>
                    </a:cubicBezTo>
                    <a:cubicBezTo>
                      <a:pt x="6370" y="5087"/>
                      <a:pt x="7153" y="5164"/>
                      <a:pt x="7887" y="5164"/>
                    </a:cubicBezTo>
                    <a:cubicBezTo>
                      <a:pt x="10156" y="5164"/>
                      <a:pt x="11957" y="4424"/>
                      <a:pt x="12309" y="3189"/>
                    </a:cubicBezTo>
                    <a:cubicBezTo>
                      <a:pt x="12776" y="1554"/>
                      <a:pt x="10175" y="1888"/>
                      <a:pt x="6872" y="1221"/>
                    </a:cubicBezTo>
                    <a:cubicBezTo>
                      <a:pt x="4706" y="779"/>
                      <a:pt x="2804" y="0"/>
                      <a:pt x="1631"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5" name="Google Shape;4505;p45"/>
              <p:cNvSpPr/>
              <p:nvPr/>
            </p:nvSpPr>
            <p:spPr>
              <a:xfrm>
                <a:off x="3695300" y="2605650"/>
                <a:ext cx="300250" cy="80075"/>
              </a:xfrm>
              <a:custGeom>
                <a:rect b="b" l="l" r="r" t="t"/>
                <a:pathLst>
                  <a:path extrusionOk="0" h="3203" w="12010">
                    <a:moveTo>
                      <a:pt x="134" y="0"/>
                    </a:moveTo>
                    <a:lnTo>
                      <a:pt x="1" y="1268"/>
                    </a:lnTo>
                    <a:lnTo>
                      <a:pt x="11843" y="3202"/>
                    </a:lnTo>
                    <a:lnTo>
                      <a:pt x="12009" y="2102"/>
                    </a:lnTo>
                    <a:lnTo>
                      <a:pt x="134" y="0"/>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6" name="Google Shape;4506;p45"/>
              <p:cNvSpPr/>
              <p:nvPr/>
            </p:nvSpPr>
            <p:spPr>
              <a:xfrm>
                <a:off x="3686975" y="2552575"/>
                <a:ext cx="319425" cy="159900"/>
              </a:xfrm>
              <a:custGeom>
                <a:rect b="b" l="l" r="r" t="t"/>
                <a:pathLst>
                  <a:path extrusionOk="0" h="6396" w="12777">
                    <a:moveTo>
                      <a:pt x="4896" y="1"/>
                    </a:moveTo>
                    <a:cubicBezTo>
                      <a:pt x="2628" y="1"/>
                      <a:pt x="819" y="759"/>
                      <a:pt x="467" y="1990"/>
                    </a:cubicBezTo>
                    <a:cubicBezTo>
                      <a:pt x="0" y="3624"/>
                      <a:pt x="2302" y="5492"/>
                      <a:pt x="5571" y="6159"/>
                    </a:cubicBezTo>
                    <a:cubicBezTo>
                      <a:pt x="6357" y="6320"/>
                      <a:pt x="7129" y="6395"/>
                      <a:pt x="7856" y="6395"/>
                    </a:cubicBezTo>
                    <a:cubicBezTo>
                      <a:pt x="10151" y="6395"/>
                      <a:pt x="11988" y="5641"/>
                      <a:pt x="12342" y="4425"/>
                    </a:cubicBezTo>
                    <a:cubicBezTo>
                      <a:pt x="12776" y="2790"/>
                      <a:pt x="10508" y="922"/>
                      <a:pt x="7239" y="255"/>
                    </a:cubicBezTo>
                    <a:cubicBezTo>
                      <a:pt x="6432" y="82"/>
                      <a:pt x="5639" y="1"/>
                      <a:pt x="4896"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7" name="Google Shape;4507;p45"/>
              <p:cNvSpPr/>
              <p:nvPr/>
            </p:nvSpPr>
            <p:spPr>
              <a:xfrm>
                <a:off x="3706975" y="2562250"/>
                <a:ext cx="280225" cy="140175"/>
              </a:xfrm>
              <a:custGeom>
                <a:rect b="b" l="l" r="r" t="t"/>
                <a:pathLst>
                  <a:path extrusionOk="0" h="5607" w="11209">
                    <a:moveTo>
                      <a:pt x="4331" y="0"/>
                    </a:moveTo>
                    <a:cubicBezTo>
                      <a:pt x="2317" y="0"/>
                      <a:pt x="705" y="647"/>
                      <a:pt x="401" y="1736"/>
                    </a:cubicBezTo>
                    <a:cubicBezTo>
                      <a:pt x="1" y="3170"/>
                      <a:pt x="2002" y="4805"/>
                      <a:pt x="4871" y="5405"/>
                    </a:cubicBezTo>
                    <a:cubicBezTo>
                      <a:pt x="5562" y="5542"/>
                      <a:pt x="6240" y="5607"/>
                      <a:pt x="6879" y="5607"/>
                    </a:cubicBezTo>
                    <a:cubicBezTo>
                      <a:pt x="8893" y="5607"/>
                      <a:pt x="10505" y="4960"/>
                      <a:pt x="10809" y="3871"/>
                    </a:cubicBezTo>
                    <a:cubicBezTo>
                      <a:pt x="11209" y="2437"/>
                      <a:pt x="9207" y="802"/>
                      <a:pt x="6339" y="202"/>
                    </a:cubicBezTo>
                    <a:cubicBezTo>
                      <a:pt x="5648" y="65"/>
                      <a:pt x="4969" y="0"/>
                      <a:pt x="4331" y="0"/>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8" name="Google Shape;4508;p45"/>
              <p:cNvSpPr/>
              <p:nvPr/>
            </p:nvSpPr>
            <p:spPr>
              <a:xfrm>
                <a:off x="3752850" y="2583950"/>
                <a:ext cx="190150" cy="98250"/>
              </a:xfrm>
              <a:custGeom>
                <a:rect b="b" l="l" r="r" t="t"/>
                <a:pathLst>
                  <a:path extrusionOk="0" h="3930" w="7606">
                    <a:moveTo>
                      <a:pt x="2952" y="1"/>
                    </a:moveTo>
                    <a:cubicBezTo>
                      <a:pt x="2566" y="1"/>
                      <a:pt x="2254" y="128"/>
                      <a:pt x="2202" y="334"/>
                    </a:cubicBezTo>
                    <a:cubicBezTo>
                      <a:pt x="2202" y="334"/>
                      <a:pt x="2202" y="368"/>
                      <a:pt x="2202" y="368"/>
                    </a:cubicBezTo>
                    <a:cubicBezTo>
                      <a:pt x="2202" y="401"/>
                      <a:pt x="2202" y="401"/>
                      <a:pt x="2202" y="401"/>
                    </a:cubicBezTo>
                    <a:cubicBezTo>
                      <a:pt x="2169" y="568"/>
                      <a:pt x="2202" y="735"/>
                      <a:pt x="2302" y="868"/>
                    </a:cubicBezTo>
                    <a:cubicBezTo>
                      <a:pt x="2269" y="868"/>
                      <a:pt x="2235" y="835"/>
                      <a:pt x="2169" y="835"/>
                    </a:cubicBezTo>
                    <a:cubicBezTo>
                      <a:pt x="1935" y="735"/>
                      <a:pt x="1668" y="635"/>
                      <a:pt x="1402" y="601"/>
                    </a:cubicBezTo>
                    <a:cubicBezTo>
                      <a:pt x="1335" y="568"/>
                      <a:pt x="1235" y="568"/>
                      <a:pt x="1168" y="535"/>
                    </a:cubicBezTo>
                    <a:cubicBezTo>
                      <a:pt x="1078" y="523"/>
                      <a:pt x="990" y="518"/>
                      <a:pt x="905" y="518"/>
                    </a:cubicBezTo>
                    <a:cubicBezTo>
                      <a:pt x="489" y="518"/>
                      <a:pt x="162" y="652"/>
                      <a:pt x="134" y="901"/>
                    </a:cubicBezTo>
                    <a:cubicBezTo>
                      <a:pt x="134" y="1068"/>
                      <a:pt x="301" y="1268"/>
                      <a:pt x="601" y="1402"/>
                    </a:cubicBezTo>
                    <a:cubicBezTo>
                      <a:pt x="301" y="1435"/>
                      <a:pt x="67" y="1569"/>
                      <a:pt x="34" y="1769"/>
                    </a:cubicBezTo>
                    <a:cubicBezTo>
                      <a:pt x="1" y="2036"/>
                      <a:pt x="434" y="2336"/>
                      <a:pt x="968" y="2403"/>
                    </a:cubicBezTo>
                    <a:cubicBezTo>
                      <a:pt x="968" y="2403"/>
                      <a:pt x="1001" y="2436"/>
                      <a:pt x="1035" y="2436"/>
                    </a:cubicBezTo>
                    <a:lnTo>
                      <a:pt x="1101" y="2436"/>
                    </a:lnTo>
                    <a:cubicBezTo>
                      <a:pt x="1335" y="2469"/>
                      <a:pt x="1568" y="2469"/>
                      <a:pt x="1768" y="2469"/>
                    </a:cubicBezTo>
                    <a:cubicBezTo>
                      <a:pt x="1702" y="2536"/>
                      <a:pt x="1668" y="2603"/>
                      <a:pt x="1635" y="2636"/>
                    </a:cubicBezTo>
                    <a:cubicBezTo>
                      <a:pt x="1602" y="2669"/>
                      <a:pt x="1568" y="2703"/>
                      <a:pt x="1568" y="2736"/>
                    </a:cubicBezTo>
                    <a:cubicBezTo>
                      <a:pt x="1435" y="3003"/>
                      <a:pt x="1768" y="3303"/>
                      <a:pt x="2302" y="3437"/>
                    </a:cubicBezTo>
                    <a:cubicBezTo>
                      <a:pt x="2456" y="3479"/>
                      <a:pt x="2610" y="3497"/>
                      <a:pt x="2753" y="3497"/>
                    </a:cubicBezTo>
                    <a:cubicBezTo>
                      <a:pt x="2953" y="3497"/>
                      <a:pt x="3134" y="3461"/>
                      <a:pt x="3270" y="3403"/>
                    </a:cubicBezTo>
                    <a:cubicBezTo>
                      <a:pt x="3370" y="3603"/>
                      <a:pt x="3636" y="3770"/>
                      <a:pt x="3970" y="3870"/>
                    </a:cubicBezTo>
                    <a:cubicBezTo>
                      <a:pt x="4129" y="3910"/>
                      <a:pt x="4289" y="3929"/>
                      <a:pt x="4437" y="3929"/>
                    </a:cubicBezTo>
                    <a:cubicBezTo>
                      <a:pt x="4787" y="3929"/>
                      <a:pt x="5077" y="3824"/>
                      <a:pt x="5171" y="3637"/>
                    </a:cubicBezTo>
                    <a:cubicBezTo>
                      <a:pt x="5171" y="3637"/>
                      <a:pt x="5171" y="3637"/>
                      <a:pt x="5171" y="3603"/>
                    </a:cubicBezTo>
                    <a:cubicBezTo>
                      <a:pt x="5171" y="3603"/>
                      <a:pt x="5171" y="3570"/>
                      <a:pt x="5171" y="3570"/>
                    </a:cubicBezTo>
                    <a:cubicBezTo>
                      <a:pt x="5238" y="3437"/>
                      <a:pt x="5238" y="3303"/>
                      <a:pt x="5204" y="3170"/>
                    </a:cubicBezTo>
                    <a:lnTo>
                      <a:pt x="5204" y="3170"/>
                    </a:lnTo>
                    <a:cubicBezTo>
                      <a:pt x="5438" y="3270"/>
                      <a:pt x="5738" y="3370"/>
                      <a:pt x="6038" y="3437"/>
                    </a:cubicBezTo>
                    <a:cubicBezTo>
                      <a:pt x="6105" y="3470"/>
                      <a:pt x="6172" y="3503"/>
                      <a:pt x="6238" y="3503"/>
                    </a:cubicBezTo>
                    <a:cubicBezTo>
                      <a:pt x="6366" y="3526"/>
                      <a:pt x="6489" y="3537"/>
                      <a:pt x="6603" y="3537"/>
                    </a:cubicBezTo>
                    <a:cubicBezTo>
                      <a:pt x="6995" y="3537"/>
                      <a:pt x="7287" y="3410"/>
                      <a:pt x="7339" y="3203"/>
                    </a:cubicBezTo>
                    <a:cubicBezTo>
                      <a:pt x="7372" y="3003"/>
                      <a:pt x="7206" y="2803"/>
                      <a:pt x="6939" y="2669"/>
                    </a:cubicBezTo>
                    <a:cubicBezTo>
                      <a:pt x="7239" y="2636"/>
                      <a:pt x="7506" y="2536"/>
                      <a:pt x="7539" y="2336"/>
                    </a:cubicBezTo>
                    <a:cubicBezTo>
                      <a:pt x="7606" y="2069"/>
                      <a:pt x="7206" y="1769"/>
                      <a:pt x="6672" y="1669"/>
                    </a:cubicBezTo>
                    <a:lnTo>
                      <a:pt x="6605" y="1669"/>
                    </a:lnTo>
                    <a:cubicBezTo>
                      <a:pt x="6572" y="1669"/>
                      <a:pt x="6572" y="1635"/>
                      <a:pt x="6539" y="1635"/>
                    </a:cubicBezTo>
                    <a:cubicBezTo>
                      <a:pt x="6285" y="1596"/>
                      <a:pt x="6053" y="1580"/>
                      <a:pt x="5832" y="1580"/>
                    </a:cubicBezTo>
                    <a:cubicBezTo>
                      <a:pt x="5675" y="1580"/>
                      <a:pt x="5523" y="1588"/>
                      <a:pt x="5371" y="1602"/>
                    </a:cubicBezTo>
                    <a:cubicBezTo>
                      <a:pt x="5371" y="1602"/>
                      <a:pt x="5371" y="1602"/>
                      <a:pt x="5404" y="1569"/>
                    </a:cubicBezTo>
                    <a:cubicBezTo>
                      <a:pt x="5605" y="1469"/>
                      <a:pt x="5771" y="1335"/>
                      <a:pt x="5805" y="1135"/>
                    </a:cubicBezTo>
                    <a:cubicBezTo>
                      <a:pt x="5838" y="1102"/>
                      <a:pt x="5838" y="1068"/>
                      <a:pt x="5871" y="1035"/>
                    </a:cubicBezTo>
                    <a:cubicBezTo>
                      <a:pt x="5938" y="768"/>
                      <a:pt x="5538" y="468"/>
                      <a:pt x="5004" y="368"/>
                    </a:cubicBezTo>
                    <a:cubicBezTo>
                      <a:pt x="4882" y="346"/>
                      <a:pt x="4763" y="334"/>
                      <a:pt x="4652" y="334"/>
                    </a:cubicBezTo>
                    <a:cubicBezTo>
                      <a:pt x="4430" y="334"/>
                      <a:pt x="4237" y="379"/>
                      <a:pt x="4103" y="468"/>
                    </a:cubicBezTo>
                    <a:cubicBezTo>
                      <a:pt x="3970" y="268"/>
                      <a:pt x="3670" y="101"/>
                      <a:pt x="3303" y="34"/>
                    </a:cubicBezTo>
                    <a:cubicBezTo>
                      <a:pt x="3183" y="12"/>
                      <a:pt x="3064" y="1"/>
                      <a:pt x="2952"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9" name="Google Shape;4509;p45"/>
              <p:cNvSpPr/>
              <p:nvPr/>
            </p:nvSpPr>
            <p:spPr>
              <a:xfrm>
                <a:off x="4024700" y="2483875"/>
                <a:ext cx="316925" cy="114100"/>
              </a:xfrm>
              <a:custGeom>
                <a:rect b="b" l="l" r="r" t="t"/>
                <a:pathLst>
                  <a:path extrusionOk="0" h="4564" w="12677">
                    <a:moveTo>
                      <a:pt x="1791" y="0"/>
                    </a:moveTo>
                    <a:cubicBezTo>
                      <a:pt x="995" y="0"/>
                      <a:pt x="468" y="222"/>
                      <a:pt x="335" y="902"/>
                    </a:cubicBezTo>
                    <a:cubicBezTo>
                      <a:pt x="1" y="2569"/>
                      <a:pt x="2436" y="4171"/>
                      <a:pt x="5772" y="4504"/>
                    </a:cubicBezTo>
                    <a:cubicBezTo>
                      <a:pt x="6170" y="4544"/>
                      <a:pt x="6564" y="4564"/>
                      <a:pt x="6949" y="4564"/>
                    </a:cubicBezTo>
                    <a:cubicBezTo>
                      <a:pt x="9752" y="4564"/>
                      <a:pt x="12083" y="3536"/>
                      <a:pt x="12376" y="2069"/>
                    </a:cubicBezTo>
                    <a:cubicBezTo>
                      <a:pt x="12677" y="401"/>
                      <a:pt x="10108" y="1002"/>
                      <a:pt x="6772" y="701"/>
                    </a:cubicBezTo>
                    <a:cubicBezTo>
                      <a:pt x="4789" y="501"/>
                      <a:pt x="2987" y="0"/>
                      <a:pt x="1791"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0" name="Google Shape;4510;p45"/>
              <p:cNvSpPr/>
              <p:nvPr/>
            </p:nvSpPr>
            <p:spPr>
              <a:xfrm>
                <a:off x="4033050" y="2489725"/>
                <a:ext cx="301075" cy="50050"/>
              </a:xfrm>
              <a:custGeom>
                <a:rect b="b" l="l" r="r" t="t"/>
                <a:pathLst>
                  <a:path extrusionOk="0" h="2002" w="12043">
                    <a:moveTo>
                      <a:pt x="1" y="0"/>
                    </a:moveTo>
                    <a:lnTo>
                      <a:pt x="1" y="1268"/>
                    </a:lnTo>
                    <a:lnTo>
                      <a:pt x="11976" y="2002"/>
                    </a:lnTo>
                    <a:lnTo>
                      <a:pt x="12042" y="868"/>
                    </a:lnTo>
                    <a:lnTo>
                      <a:pt x="1" y="0"/>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1" name="Google Shape;4511;p45"/>
              <p:cNvSpPr/>
              <p:nvPr/>
            </p:nvSpPr>
            <p:spPr>
              <a:xfrm>
                <a:off x="4025550" y="2424025"/>
                <a:ext cx="316925" cy="153975"/>
              </a:xfrm>
              <a:custGeom>
                <a:rect b="b" l="l" r="r" t="t"/>
                <a:pathLst>
                  <a:path extrusionOk="0" h="6159" w="12677">
                    <a:moveTo>
                      <a:pt x="5728" y="0"/>
                    </a:moveTo>
                    <a:cubicBezTo>
                      <a:pt x="2925" y="0"/>
                      <a:pt x="598" y="1028"/>
                      <a:pt x="334" y="2495"/>
                    </a:cubicBezTo>
                    <a:cubicBezTo>
                      <a:pt x="0" y="4163"/>
                      <a:pt x="2435" y="5764"/>
                      <a:pt x="5738" y="6098"/>
                    </a:cubicBezTo>
                    <a:cubicBezTo>
                      <a:pt x="6149" y="6139"/>
                      <a:pt x="6555" y="6159"/>
                      <a:pt x="6950" y="6159"/>
                    </a:cubicBezTo>
                    <a:cubicBezTo>
                      <a:pt x="9758" y="6159"/>
                      <a:pt x="12050" y="5158"/>
                      <a:pt x="12342" y="3696"/>
                    </a:cubicBezTo>
                    <a:cubicBezTo>
                      <a:pt x="12676" y="2028"/>
                      <a:pt x="10241" y="394"/>
                      <a:pt x="6905" y="60"/>
                    </a:cubicBezTo>
                    <a:cubicBezTo>
                      <a:pt x="6507" y="20"/>
                      <a:pt x="6113" y="0"/>
                      <a:pt x="5728"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2" name="Google Shape;4512;p45"/>
              <p:cNvSpPr/>
              <p:nvPr/>
            </p:nvSpPr>
            <p:spPr>
              <a:xfrm>
                <a:off x="4044725" y="2433550"/>
                <a:ext cx="278550" cy="135125"/>
              </a:xfrm>
              <a:custGeom>
                <a:rect b="b" l="l" r="r" t="t"/>
                <a:pathLst>
                  <a:path extrusionOk="0" h="5405" w="11142">
                    <a:moveTo>
                      <a:pt x="5087" y="0"/>
                    </a:moveTo>
                    <a:cubicBezTo>
                      <a:pt x="2603" y="0"/>
                      <a:pt x="537" y="881"/>
                      <a:pt x="301" y="2181"/>
                    </a:cubicBezTo>
                    <a:cubicBezTo>
                      <a:pt x="1" y="3648"/>
                      <a:pt x="2135" y="5083"/>
                      <a:pt x="5071" y="5350"/>
                    </a:cubicBezTo>
                    <a:cubicBezTo>
                      <a:pt x="5428" y="5387"/>
                      <a:pt x="5780" y="5404"/>
                      <a:pt x="6124" y="5404"/>
                    </a:cubicBezTo>
                    <a:cubicBezTo>
                      <a:pt x="8578" y="5404"/>
                      <a:pt x="10608" y="4502"/>
                      <a:pt x="10842" y="3215"/>
                    </a:cubicBezTo>
                    <a:cubicBezTo>
                      <a:pt x="11142" y="1780"/>
                      <a:pt x="9007" y="346"/>
                      <a:pt x="6072" y="46"/>
                    </a:cubicBezTo>
                    <a:cubicBezTo>
                      <a:pt x="5738" y="15"/>
                      <a:pt x="5409" y="0"/>
                      <a:pt x="5087" y="0"/>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3" name="Google Shape;4513;p45"/>
              <p:cNvSpPr/>
              <p:nvPr/>
            </p:nvSpPr>
            <p:spPr>
              <a:xfrm>
                <a:off x="4090600" y="2455200"/>
                <a:ext cx="189325" cy="93650"/>
              </a:xfrm>
              <a:custGeom>
                <a:rect b="b" l="l" r="r" t="t"/>
                <a:pathLst>
                  <a:path extrusionOk="0" h="3746" w="7573">
                    <a:moveTo>
                      <a:pt x="2885" y="1"/>
                    </a:moveTo>
                    <a:cubicBezTo>
                      <a:pt x="2420" y="1"/>
                      <a:pt x="2064" y="182"/>
                      <a:pt x="2035" y="414"/>
                    </a:cubicBezTo>
                    <a:cubicBezTo>
                      <a:pt x="2035" y="414"/>
                      <a:pt x="2035" y="414"/>
                      <a:pt x="2035" y="447"/>
                    </a:cubicBezTo>
                    <a:cubicBezTo>
                      <a:pt x="2035" y="447"/>
                      <a:pt x="2035" y="481"/>
                      <a:pt x="2035" y="481"/>
                    </a:cubicBezTo>
                    <a:cubicBezTo>
                      <a:pt x="2035" y="648"/>
                      <a:pt x="2068" y="781"/>
                      <a:pt x="2168" y="948"/>
                    </a:cubicBezTo>
                    <a:cubicBezTo>
                      <a:pt x="2135" y="914"/>
                      <a:pt x="2102" y="914"/>
                      <a:pt x="2068" y="914"/>
                    </a:cubicBezTo>
                    <a:cubicBezTo>
                      <a:pt x="1801" y="814"/>
                      <a:pt x="1535" y="781"/>
                      <a:pt x="1234" y="748"/>
                    </a:cubicBezTo>
                    <a:cubicBezTo>
                      <a:pt x="1168" y="748"/>
                      <a:pt x="1101" y="714"/>
                      <a:pt x="1034" y="714"/>
                    </a:cubicBezTo>
                    <a:cubicBezTo>
                      <a:pt x="995" y="712"/>
                      <a:pt x="957" y="711"/>
                      <a:pt x="919" y="711"/>
                    </a:cubicBezTo>
                    <a:cubicBezTo>
                      <a:pt x="435" y="711"/>
                      <a:pt x="34" y="903"/>
                      <a:pt x="34" y="1181"/>
                    </a:cubicBezTo>
                    <a:cubicBezTo>
                      <a:pt x="34" y="1348"/>
                      <a:pt x="234" y="1515"/>
                      <a:pt x="534" y="1648"/>
                    </a:cubicBezTo>
                    <a:cubicBezTo>
                      <a:pt x="234" y="1715"/>
                      <a:pt x="0" y="1848"/>
                      <a:pt x="0" y="2049"/>
                    </a:cubicBezTo>
                    <a:cubicBezTo>
                      <a:pt x="0" y="2315"/>
                      <a:pt x="434" y="2582"/>
                      <a:pt x="968" y="2616"/>
                    </a:cubicBezTo>
                    <a:lnTo>
                      <a:pt x="1101" y="2616"/>
                    </a:lnTo>
                    <a:cubicBezTo>
                      <a:pt x="1368" y="2616"/>
                      <a:pt x="1568" y="2616"/>
                      <a:pt x="1768" y="2582"/>
                    </a:cubicBezTo>
                    <a:lnTo>
                      <a:pt x="1768" y="2582"/>
                    </a:lnTo>
                    <a:cubicBezTo>
                      <a:pt x="1735" y="2649"/>
                      <a:pt x="1701" y="2716"/>
                      <a:pt x="1668" y="2782"/>
                    </a:cubicBezTo>
                    <a:cubicBezTo>
                      <a:pt x="1635" y="2782"/>
                      <a:pt x="1601" y="2816"/>
                      <a:pt x="1601" y="2883"/>
                    </a:cubicBezTo>
                    <a:cubicBezTo>
                      <a:pt x="1501" y="3149"/>
                      <a:pt x="1868" y="3416"/>
                      <a:pt x="2402" y="3483"/>
                    </a:cubicBezTo>
                    <a:cubicBezTo>
                      <a:pt x="2500" y="3501"/>
                      <a:pt x="2599" y="3509"/>
                      <a:pt x="2694" y="3509"/>
                    </a:cubicBezTo>
                    <a:cubicBezTo>
                      <a:pt x="2953" y="3509"/>
                      <a:pt x="3189" y="3447"/>
                      <a:pt x="3336" y="3350"/>
                    </a:cubicBezTo>
                    <a:cubicBezTo>
                      <a:pt x="3469" y="3516"/>
                      <a:pt x="3736" y="3683"/>
                      <a:pt x="4103" y="3716"/>
                    </a:cubicBezTo>
                    <a:cubicBezTo>
                      <a:pt x="4210" y="3736"/>
                      <a:pt x="4317" y="3746"/>
                      <a:pt x="4420" y="3746"/>
                    </a:cubicBezTo>
                    <a:cubicBezTo>
                      <a:pt x="4833" y="3746"/>
                      <a:pt x="5191" y="3596"/>
                      <a:pt x="5271" y="3383"/>
                    </a:cubicBezTo>
                    <a:cubicBezTo>
                      <a:pt x="5271" y="3383"/>
                      <a:pt x="5271" y="3383"/>
                      <a:pt x="5271" y="3350"/>
                    </a:cubicBezTo>
                    <a:cubicBezTo>
                      <a:pt x="5271" y="3350"/>
                      <a:pt x="5271" y="3316"/>
                      <a:pt x="5271" y="3316"/>
                    </a:cubicBezTo>
                    <a:cubicBezTo>
                      <a:pt x="5304" y="3183"/>
                      <a:pt x="5304" y="3049"/>
                      <a:pt x="5271" y="2916"/>
                    </a:cubicBezTo>
                    <a:lnTo>
                      <a:pt x="5271" y="2916"/>
                    </a:lnTo>
                    <a:cubicBezTo>
                      <a:pt x="5504" y="3016"/>
                      <a:pt x="5804" y="3083"/>
                      <a:pt x="6138" y="3116"/>
                    </a:cubicBezTo>
                    <a:cubicBezTo>
                      <a:pt x="6205" y="3116"/>
                      <a:pt x="6271" y="3116"/>
                      <a:pt x="6338" y="3149"/>
                    </a:cubicBezTo>
                    <a:cubicBezTo>
                      <a:pt x="6377" y="3152"/>
                      <a:pt x="6416" y="3153"/>
                      <a:pt x="6455" y="3153"/>
                    </a:cubicBezTo>
                    <a:cubicBezTo>
                      <a:pt x="6943" y="3153"/>
                      <a:pt x="7375" y="2963"/>
                      <a:pt x="7405" y="2716"/>
                    </a:cubicBezTo>
                    <a:cubicBezTo>
                      <a:pt x="7439" y="2549"/>
                      <a:pt x="7239" y="2349"/>
                      <a:pt x="6938" y="2249"/>
                    </a:cubicBezTo>
                    <a:cubicBezTo>
                      <a:pt x="7272" y="2182"/>
                      <a:pt x="7506" y="2049"/>
                      <a:pt x="7506" y="1848"/>
                    </a:cubicBezTo>
                    <a:cubicBezTo>
                      <a:pt x="7572" y="1582"/>
                      <a:pt x="7139" y="1315"/>
                      <a:pt x="6605" y="1281"/>
                    </a:cubicBezTo>
                    <a:lnTo>
                      <a:pt x="6471" y="1281"/>
                    </a:lnTo>
                    <a:cubicBezTo>
                      <a:pt x="6313" y="1269"/>
                      <a:pt x="6163" y="1261"/>
                      <a:pt x="6019" y="1261"/>
                    </a:cubicBezTo>
                    <a:cubicBezTo>
                      <a:pt x="5769" y="1261"/>
                      <a:pt x="5537" y="1285"/>
                      <a:pt x="5304" y="1348"/>
                    </a:cubicBezTo>
                    <a:cubicBezTo>
                      <a:pt x="5304" y="1315"/>
                      <a:pt x="5304" y="1315"/>
                      <a:pt x="5337" y="1315"/>
                    </a:cubicBezTo>
                    <a:cubicBezTo>
                      <a:pt x="5504" y="1181"/>
                      <a:pt x="5671" y="1015"/>
                      <a:pt x="5704" y="848"/>
                    </a:cubicBezTo>
                    <a:cubicBezTo>
                      <a:pt x="5738" y="814"/>
                      <a:pt x="5738" y="781"/>
                      <a:pt x="5738" y="748"/>
                    </a:cubicBezTo>
                    <a:cubicBezTo>
                      <a:pt x="5771" y="447"/>
                      <a:pt x="5371" y="214"/>
                      <a:pt x="4837" y="147"/>
                    </a:cubicBezTo>
                    <a:cubicBezTo>
                      <a:pt x="4776" y="142"/>
                      <a:pt x="4715" y="139"/>
                      <a:pt x="4654" y="139"/>
                    </a:cubicBezTo>
                    <a:cubicBezTo>
                      <a:pt x="4353" y="139"/>
                      <a:pt x="4075" y="208"/>
                      <a:pt x="3936" y="347"/>
                    </a:cubicBezTo>
                    <a:cubicBezTo>
                      <a:pt x="3770" y="181"/>
                      <a:pt x="3469" y="47"/>
                      <a:pt x="3102" y="14"/>
                    </a:cubicBezTo>
                    <a:cubicBezTo>
                      <a:pt x="3028" y="5"/>
                      <a:pt x="2955" y="1"/>
                      <a:pt x="2885"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4" name="Google Shape;4514;p45"/>
              <p:cNvSpPr/>
              <p:nvPr/>
            </p:nvSpPr>
            <p:spPr>
              <a:xfrm>
                <a:off x="3872925" y="2420000"/>
                <a:ext cx="318600" cy="129125"/>
              </a:xfrm>
              <a:custGeom>
                <a:rect b="b" l="l" r="r" t="t"/>
                <a:pathLst>
                  <a:path extrusionOk="0" h="5165" w="12744">
                    <a:moveTo>
                      <a:pt x="1607" y="1"/>
                    </a:moveTo>
                    <a:cubicBezTo>
                      <a:pt x="1004" y="1"/>
                      <a:pt x="592" y="203"/>
                      <a:pt x="435" y="755"/>
                    </a:cubicBezTo>
                    <a:cubicBezTo>
                      <a:pt x="1" y="2389"/>
                      <a:pt x="2269" y="4257"/>
                      <a:pt x="5538" y="4924"/>
                    </a:cubicBezTo>
                    <a:cubicBezTo>
                      <a:pt x="6337" y="5087"/>
                      <a:pt x="7122" y="5165"/>
                      <a:pt x="7859" y="5165"/>
                    </a:cubicBezTo>
                    <a:cubicBezTo>
                      <a:pt x="10137" y="5165"/>
                      <a:pt x="11957" y="4425"/>
                      <a:pt x="12310" y="3190"/>
                    </a:cubicBezTo>
                    <a:cubicBezTo>
                      <a:pt x="12743" y="1555"/>
                      <a:pt x="10142" y="1889"/>
                      <a:pt x="6873" y="1222"/>
                    </a:cubicBezTo>
                    <a:cubicBezTo>
                      <a:pt x="4707" y="780"/>
                      <a:pt x="2790" y="1"/>
                      <a:pt x="1607"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5" name="Google Shape;4515;p45"/>
              <p:cNvSpPr/>
              <p:nvPr/>
            </p:nvSpPr>
            <p:spPr>
              <a:xfrm>
                <a:off x="3882950" y="2423000"/>
                <a:ext cx="300225" cy="80100"/>
              </a:xfrm>
              <a:custGeom>
                <a:rect b="b" l="l" r="r" t="t"/>
                <a:pathLst>
                  <a:path extrusionOk="0" h="3204" w="12009">
                    <a:moveTo>
                      <a:pt x="100" y="1"/>
                    </a:moveTo>
                    <a:lnTo>
                      <a:pt x="0" y="1235"/>
                    </a:lnTo>
                    <a:lnTo>
                      <a:pt x="11842" y="3203"/>
                    </a:lnTo>
                    <a:lnTo>
                      <a:pt x="12009" y="2069"/>
                    </a:lnTo>
                    <a:lnTo>
                      <a:pt x="100" y="1"/>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6" name="Google Shape;4516;p45"/>
              <p:cNvSpPr/>
              <p:nvPr/>
            </p:nvSpPr>
            <p:spPr>
              <a:xfrm>
                <a:off x="3874600" y="2369475"/>
                <a:ext cx="319425" cy="159650"/>
              </a:xfrm>
              <a:custGeom>
                <a:rect b="b" l="l" r="r" t="t"/>
                <a:pathLst>
                  <a:path extrusionOk="0" h="6386" w="12777">
                    <a:moveTo>
                      <a:pt x="4890" y="0"/>
                    </a:moveTo>
                    <a:cubicBezTo>
                      <a:pt x="2621" y="0"/>
                      <a:pt x="821" y="740"/>
                      <a:pt x="468" y="1975"/>
                    </a:cubicBezTo>
                    <a:cubicBezTo>
                      <a:pt x="1" y="3610"/>
                      <a:pt x="2269" y="5478"/>
                      <a:pt x="5571" y="6145"/>
                    </a:cubicBezTo>
                    <a:cubicBezTo>
                      <a:pt x="6370" y="6308"/>
                      <a:pt x="7153" y="6385"/>
                      <a:pt x="7887" y="6385"/>
                    </a:cubicBezTo>
                    <a:cubicBezTo>
                      <a:pt x="10156" y="6385"/>
                      <a:pt x="11957" y="5645"/>
                      <a:pt x="12309" y="4410"/>
                    </a:cubicBezTo>
                    <a:cubicBezTo>
                      <a:pt x="12776" y="2776"/>
                      <a:pt x="10508" y="908"/>
                      <a:pt x="7206" y="241"/>
                    </a:cubicBezTo>
                    <a:cubicBezTo>
                      <a:pt x="6407" y="78"/>
                      <a:pt x="5624" y="0"/>
                      <a:pt x="4890"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7" name="Google Shape;4517;p45"/>
              <p:cNvSpPr/>
              <p:nvPr/>
            </p:nvSpPr>
            <p:spPr>
              <a:xfrm>
                <a:off x="3894625" y="2379275"/>
                <a:ext cx="280225" cy="140175"/>
              </a:xfrm>
              <a:custGeom>
                <a:rect b="b" l="l" r="r" t="t"/>
                <a:pathLst>
                  <a:path extrusionOk="0" h="5607" w="11209">
                    <a:moveTo>
                      <a:pt x="4278" y="0"/>
                    </a:moveTo>
                    <a:cubicBezTo>
                      <a:pt x="2284" y="0"/>
                      <a:pt x="703" y="665"/>
                      <a:pt x="401" y="1750"/>
                    </a:cubicBezTo>
                    <a:cubicBezTo>
                      <a:pt x="0" y="3184"/>
                      <a:pt x="2002" y="4819"/>
                      <a:pt x="4870" y="5386"/>
                    </a:cubicBezTo>
                    <a:cubicBezTo>
                      <a:pt x="5585" y="5535"/>
                      <a:pt x="6285" y="5606"/>
                      <a:pt x="6940" y="5606"/>
                    </a:cubicBezTo>
                    <a:cubicBezTo>
                      <a:pt x="8913" y="5606"/>
                      <a:pt x="10474" y="4962"/>
                      <a:pt x="10775" y="3885"/>
                    </a:cubicBezTo>
                    <a:cubicBezTo>
                      <a:pt x="11208" y="2450"/>
                      <a:pt x="9173" y="816"/>
                      <a:pt x="6305" y="215"/>
                    </a:cubicBezTo>
                    <a:cubicBezTo>
                      <a:pt x="5606" y="69"/>
                      <a:pt x="4920" y="0"/>
                      <a:pt x="4278" y="0"/>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8" name="Google Shape;4518;p45"/>
              <p:cNvSpPr/>
              <p:nvPr/>
            </p:nvSpPr>
            <p:spPr>
              <a:xfrm>
                <a:off x="3940475" y="2401325"/>
                <a:ext cx="189325" cy="97425"/>
              </a:xfrm>
              <a:custGeom>
                <a:rect b="b" l="l" r="r" t="t"/>
                <a:pathLst>
                  <a:path extrusionOk="0" h="3897" w="7573">
                    <a:moveTo>
                      <a:pt x="2919" y="1"/>
                    </a:moveTo>
                    <a:cubicBezTo>
                      <a:pt x="2535" y="1"/>
                      <a:pt x="2228" y="127"/>
                      <a:pt x="2202" y="334"/>
                    </a:cubicBezTo>
                    <a:cubicBezTo>
                      <a:pt x="2202" y="334"/>
                      <a:pt x="2202" y="334"/>
                      <a:pt x="2202" y="368"/>
                    </a:cubicBezTo>
                    <a:cubicBezTo>
                      <a:pt x="2202" y="368"/>
                      <a:pt x="2202" y="401"/>
                      <a:pt x="2202" y="401"/>
                    </a:cubicBezTo>
                    <a:cubicBezTo>
                      <a:pt x="2169" y="568"/>
                      <a:pt x="2202" y="701"/>
                      <a:pt x="2269" y="868"/>
                    </a:cubicBezTo>
                    <a:cubicBezTo>
                      <a:pt x="2236" y="835"/>
                      <a:pt x="2202" y="835"/>
                      <a:pt x="2169" y="801"/>
                    </a:cubicBezTo>
                    <a:cubicBezTo>
                      <a:pt x="1936" y="701"/>
                      <a:pt x="1669" y="634"/>
                      <a:pt x="1369" y="568"/>
                    </a:cubicBezTo>
                    <a:cubicBezTo>
                      <a:pt x="1302" y="568"/>
                      <a:pt x="1235" y="534"/>
                      <a:pt x="1168" y="534"/>
                    </a:cubicBezTo>
                    <a:cubicBezTo>
                      <a:pt x="1062" y="514"/>
                      <a:pt x="958" y="505"/>
                      <a:pt x="859" y="505"/>
                    </a:cubicBezTo>
                    <a:cubicBezTo>
                      <a:pt x="465" y="505"/>
                      <a:pt x="161" y="654"/>
                      <a:pt x="134" y="868"/>
                    </a:cubicBezTo>
                    <a:cubicBezTo>
                      <a:pt x="101" y="1068"/>
                      <a:pt x="301" y="1268"/>
                      <a:pt x="568" y="1402"/>
                    </a:cubicBezTo>
                    <a:cubicBezTo>
                      <a:pt x="268" y="1435"/>
                      <a:pt x="34" y="1568"/>
                      <a:pt x="34" y="1735"/>
                    </a:cubicBezTo>
                    <a:cubicBezTo>
                      <a:pt x="1" y="2035"/>
                      <a:pt x="401" y="2302"/>
                      <a:pt x="935" y="2402"/>
                    </a:cubicBezTo>
                    <a:lnTo>
                      <a:pt x="1068" y="2402"/>
                    </a:lnTo>
                    <a:cubicBezTo>
                      <a:pt x="1335" y="2436"/>
                      <a:pt x="1535" y="2469"/>
                      <a:pt x="1735" y="2469"/>
                    </a:cubicBezTo>
                    <a:cubicBezTo>
                      <a:pt x="1702" y="2536"/>
                      <a:pt x="1635" y="2569"/>
                      <a:pt x="1635" y="2636"/>
                    </a:cubicBezTo>
                    <a:cubicBezTo>
                      <a:pt x="1602" y="2669"/>
                      <a:pt x="1569" y="2703"/>
                      <a:pt x="1535" y="2736"/>
                    </a:cubicBezTo>
                    <a:cubicBezTo>
                      <a:pt x="1435" y="3003"/>
                      <a:pt x="1769" y="3303"/>
                      <a:pt x="2303" y="3436"/>
                    </a:cubicBezTo>
                    <a:cubicBezTo>
                      <a:pt x="2456" y="3478"/>
                      <a:pt x="2604" y="3497"/>
                      <a:pt x="2741" y="3497"/>
                    </a:cubicBezTo>
                    <a:cubicBezTo>
                      <a:pt x="2931" y="3497"/>
                      <a:pt x="3101" y="3461"/>
                      <a:pt x="3237" y="3403"/>
                    </a:cubicBezTo>
                    <a:cubicBezTo>
                      <a:pt x="3337" y="3570"/>
                      <a:pt x="3603" y="3770"/>
                      <a:pt x="3970" y="3837"/>
                    </a:cubicBezTo>
                    <a:cubicBezTo>
                      <a:pt x="4134" y="3877"/>
                      <a:pt x="4297" y="3896"/>
                      <a:pt x="4448" y="3896"/>
                    </a:cubicBezTo>
                    <a:cubicBezTo>
                      <a:pt x="4790" y="3896"/>
                      <a:pt x="5068" y="3799"/>
                      <a:pt x="5138" y="3637"/>
                    </a:cubicBezTo>
                    <a:cubicBezTo>
                      <a:pt x="5138" y="3637"/>
                      <a:pt x="5138" y="3603"/>
                      <a:pt x="5138" y="3570"/>
                    </a:cubicBezTo>
                    <a:lnTo>
                      <a:pt x="5171" y="3570"/>
                    </a:lnTo>
                    <a:cubicBezTo>
                      <a:pt x="5205" y="3403"/>
                      <a:pt x="5205" y="3270"/>
                      <a:pt x="5171" y="3136"/>
                    </a:cubicBezTo>
                    <a:lnTo>
                      <a:pt x="5171" y="3136"/>
                    </a:lnTo>
                    <a:cubicBezTo>
                      <a:pt x="5438" y="3270"/>
                      <a:pt x="5705" y="3370"/>
                      <a:pt x="6039" y="3436"/>
                    </a:cubicBezTo>
                    <a:cubicBezTo>
                      <a:pt x="6105" y="3470"/>
                      <a:pt x="6172" y="3470"/>
                      <a:pt x="6239" y="3503"/>
                    </a:cubicBezTo>
                    <a:cubicBezTo>
                      <a:pt x="6357" y="3525"/>
                      <a:pt x="6473" y="3536"/>
                      <a:pt x="6584" y="3536"/>
                    </a:cubicBezTo>
                    <a:cubicBezTo>
                      <a:pt x="6973" y="3536"/>
                      <a:pt x="7288" y="3403"/>
                      <a:pt x="7339" y="3170"/>
                    </a:cubicBezTo>
                    <a:cubicBezTo>
                      <a:pt x="7373" y="3003"/>
                      <a:pt x="7206" y="2803"/>
                      <a:pt x="6906" y="2669"/>
                    </a:cubicBezTo>
                    <a:cubicBezTo>
                      <a:pt x="7239" y="2636"/>
                      <a:pt x="7473" y="2502"/>
                      <a:pt x="7506" y="2336"/>
                    </a:cubicBezTo>
                    <a:cubicBezTo>
                      <a:pt x="7573" y="2069"/>
                      <a:pt x="7206" y="1769"/>
                      <a:pt x="6639" y="1668"/>
                    </a:cubicBezTo>
                    <a:cubicBezTo>
                      <a:pt x="6639" y="1668"/>
                      <a:pt x="6639" y="1635"/>
                      <a:pt x="6572" y="1635"/>
                    </a:cubicBezTo>
                    <a:lnTo>
                      <a:pt x="6539" y="1635"/>
                    </a:lnTo>
                    <a:cubicBezTo>
                      <a:pt x="6221" y="1586"/>
                      <a:pt x="5940" y="1555"/>
                      <a:pt x="5668" y="1555"/>
                    </a:cubicBezTo>
                    <a:cubicBezTo>
                      <a:pt x="5568" y="1555"/>
                      <a:pt x="5470" y="1559"/>
                      <a:pt x="5371" y="1568"/>
                    </a:cubicBezTo>
                    <a:cubicBezTo>
                      <a:pt x="5572" y="1468"/>
                      <a:pt x="5738" y="1302"/>
                      <a:pt x="5805" y="1135"/>
                    </a:cubicBezTo>
                    <a:cubicBezTo>
                      <a:pt x="5838" y="1101"/>
                      <a:pt x="5838" y="1068"/>
                      <a:pt x="5838" y="1035"/>
                    </a:cubicBezTo>
                    <a:cubicBezTo>
                      <a:pt x="5905" y="768"/>
                      <a:pt x="5505" y="468"/>
                      <a:pt x="4971" y="368"/>
                    </a:cubicBezTo>
                    <a:cubicBezTo>
                      <a:pt x="4841" y="344"/>
                      <a:pt x="4715" y="333"/>
                      <a:pt x="4598" y="333"/>
                    </a:cubicBezTo>
                    <a:cubicBezTo>
                      <a:pt x="4385" y="333"/>
                      <a:pt x="4200" y="370"/>
                      <a:pt x="4070" y="434"/>
                    </a:cubicBezTo>
                    <a:cubicBezTo>
                      <a:pt x="3937" y="267"/>
                      <a:pt x="3637" y="101"/>
                      <a:pt x="3270" y="34"/>
                    </a:cubicBezTo>
                    <a:cubicBezTo>
                      <a:pt x="3150" y="11"/>
                      <a:pt x="3031" y="1"/>
                      <a:pt x="2919"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9" name="Google Shape;4519;p45"/>
              <p:cNvSpPr/>
              <p:nvPr/>
            </p:nvSpPr>
            <p:spPr>
              <a:xfrm>
                <a:off x="3651950" y="2392025"/>
                <a:ext cx="319425" cy="129100"/>
              </a:xfrm>
              <a:custGeom>
                <a:rect b="b" l="l" r="r" t="t"/>
                <a:pathLst>
                  <a:path extrusionOk="0" h="5164" w="12777">
                    <a:moveTo>
                      <a:pt x="1616" y="1"/>
                    </a:moveTo>
                    <a:cubicBezTo>
                      <a:pt x="1019" y="1"/>
                      <a:pt x="614" y="199"/>
                      <a:pt x="467" y="740"/>
                    </a:cubicBezTo>
                    <a:cubicBezTo>
                      <a:pt x="0" y="2374"/>
                      <a:pt x="2269" y="4242"/>
                      <a:pt x="5538" y="4909"/>
                    </a:cubicBezTo>
                    <a:cubicBezTo>
                      <a:pt x="6353" y="5082"/>
                      <a:pt x="7150" y="5164"/>
                      <a:pt x="7895" y="5164"/>
                    </a:cubicBezTo>
                    <a:cubicBezTo>
                      <a:pt x="10168" y="5164"/>
                      <a:pt x="11957" y="4406"/>
                      <a:pt x="12309" y="3175"/>
                    </a:cubicBezTo>
                    <a:cubicBezTo>
                      <a:pt x="12776" y="1573"/>
                      <a:pt x="10141" y="1907"/>
                      <a:pt x="6872" y="1207"/>
                    </a:cubicBezTo>
                    <a:cubicBezTo>
                      <a:pt x="4706" y="765"/>
                      <a:pt x="2790" y="1"/>
                      <a:pt x="1616"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0" name="Google Shape;4520;p45"/>
              <p:cNvSpPr/>
              <p:nvPr/>
            </p:nvSpPr>
            <p:spPr>
              <a:xfrm>
                <a:off x="3661950" y="2394650"/>
                <a:ext cx="300250" cy="80925"/>
              </a:xfrm>
              <a:custGeom>
                <a:rect b="b" l="l" r="r" t="t"/>
                <a:pathLst>
                  <a:path extrusionOk="0" h="3237" w="12010">
                    <a:moveTo>
                      <a:pt x="101" y="1"/>
                    </a:moveTo>
                    <a:lnTo>
                      <a:pt x="1" y="1268"/>
                    </a:lnTo>
                    <a:lnTo>
                      <a:pt x="11842" y="3236"/>
                    </a:lnTo>
                    <a:lnTo>
                      <a:pt x="12009" y="2102"/>
                    </a:lnTo>
                    <a:lnTo>
                      <a:pt x="101" y="1"/>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1" name="Google Shape;4521;p45"/>
              <p:cNvSpPr/>
              <p:nvPr/>
            </p:nvSpPr>
            <p:spPr>
              <a:xfrm>
                <a:off x="3653625" y="2341950"/>
                <a:ext cx="319400" cy="159650"/>
              </a:xfrm>
              <a:custGeom>
                <a:rect b="b" l="l" r="r" t="t"/>
                <a:pathLst>
                  <a:path extrusionOk="0" h="6386" w="12776">
                    <a:moveTo>
                      <a:pt x="4918" y="0"/>
                    </a:moveTo>
                    <a:cubicBezTo>
                      <a:pt x="2639" y="0"/>
                      <a:pt x="820" y="740"/>
                      <a:pt x="467" y="1975"/>
                    </a:cubicBezTo>
                    <a:cubicBezTo>
                      <a:pt x="0" y="3610"/>
                      <a:pt x="2302" y="5478"/>
                      <a:pt x="5571" y="6145"/>
                    </a:cubicBezTo>
                    <a:cubicBezTo>
                      <a:pt x="6370" y="6308"/>
                      <a:pt x="7154" y="6385"/>
                      <a:pt x="7891" y="6385"/>
                    </a:cubicBezTo>
                    <a:cubicBezTo>
                      <a:pt x="10170" y="6385"/>
                      <a:pt x="11989" y="5645"/>
                      <a:pt x="12342" y="4410"/>
                    </a:cubicBezTo>
                    <a:cubicBezTo>
                      <a:pt x="12776" y="2776"/>
                      <a:pt x="10508" y="908"/>
                      <a:pt x="7239" y="241"/>
                    </a:cubicBezTo>
                    <a:cubicBezTo>
                      <a:pt x="6440" y="78"/>
                      <a:pt x="5655" y="0"/>
                      <a:pt x="4918"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2" name="Google Shape;4522;p45"/>
              <p:cNvSpPr/>
              <p:nvPr/>
            </p:nvSpPr>
            <p:spPr>
              <a:xfrm>
                <a:off x="3673625" y="2351625"/>
                <a:ext cx="280225" cy="140175"/>
              </a:xfrm>
              <a:custGeom>
                <a:rect b="b" l="l" r="r" t="t"/>
                <a:pathLst>
                  <a:path extrusionOk="0" h="5607" w="11209">
                    <a:moveTo>
                      <a:pt x="4264" y="0"/>
                    </a:moveTo>
                    <a:cubicBezTo>
                      <a:pt x="2281" y="0"/>
                      <a:pt x="701" y="645"/>
                      <a:pt x="401" y="1722"/>
                    </a:cubicBezTo>
                    <a:cubicBezTo>
                      <a:pt x="1" y="3156"/>
                      <a:pt x="2002" y="4791"/>
                      <a:pt x="4871" y="5391"/>
                    </a:cubicBezTo>
                    <a:cubicBezTo>
                      <a:pt x="5570" y="5537"/>
                      <a:pt x="6257" y="5606"/>
                      <a:pt x="6903" y="5606"/>
                    </a:cubicBezTo>
                    <a:cubicBezTo>
                      <a:pt x="8905" y="5606"/>
                      <a:pt x="10506" y="4941"/>
                      <a:pt x="10808" y="3857"/>
                    </a:cubicBezTo>
                    <a:cubicBezTo>
                      <a:pt x="11209" y="2422"/>
                      <a:pt x="9207" y="788"/>
                      <a:pt x="6338" y="221"/>
                    </a:cubicBezTo>
                    <a:cubicBezTo>
                      <a:pt x="5624" y="71"/>
                      <a:pt x="4922" y="0"/>
                      <a:pt x="4264" y="0"/>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3" name="Google Shape;4523;p45"/>
              <p:cNvSpPr/>
              <p:nvPr/>
            </p:nvSpPr>
            <p:spPr>
              <a:xfrm>
                <a:off x="3719500" y="2373475"/>
                <a:ext cx="189325" cy="97725"/>
              </a:xfrm>
              <a:custGeom>
                <a:rect b="b" l="l" r="r" t="t"/>
                <a:pathLst>
                  <a:path extrusionOk="0" h="3909" w="7573">
                    <a:moveTo>
                      <a:pt x="2913" y="0"/>
                    </a:moveTo>
                    <a:cubicBezTo>
                      <a:pt x="2533" y="0"/>
                      <a:pt x="2252" y="145"/>
                      <a:pt x="2202" y="347"/>
                    </a:cubicBezTo>
                    <a:cubicBezTo>
                      <a:pt x="2202" y="347"/>
                      <a:pt x="2202" y="347"/>
                      <a:pt x="2202" y="381"/>
                    </a:cubicBezTo>
                    <a:cubicBezTo>
                      <a:pt x="2202" y="381"/>
                      <a:pt x="2202" y="381"/>
                      <a:pt x="2202" y="414"/>
                    </a:cubicBezTo>
                    <a:cubicBezTo>
                      <a:pt x="2168" y="548"/>
                      <a:pt x="2202" y="714"/>
                      <a:pt x="2269" y="881"/>
                    </a:cubicBezTo>
                    <a:cubicBezTo>
                      <a:pt x="2235" y="848"/>
                      <a:pt x="2202" y="848"/>
                      <a:pt x="2168" y="814"/>
                    </a:cubicBezTo>
                    <a:cubicBezTo>
                      <a:pt x="1935" y="714"/>
                      <a:pt x="1668" y="648"/>
                      <a:pt x="1368" y="581"/>
                    </a:cubicBezTo>
                    <a:cubicBezTo>
                      <a:pt x="1301" y="548"/>
                      <a:pt x="1234" y="548"/>
                      <a:pt x="1168" y="548"/>
                    </a:cubicBezTo>
                    <a:cubicBezTo>
                      <a:pt x="1061" y="528"/>
                      <a:pt x="957" y="518"/>
                      <a:pt x="858" y="518"/>
                    </a:cubicBezTo>
                    <a:cubicBezTo>
                      <a:pt x="465" y="518"/>
                      <a:pt x="160" y="668"/>
                      <a:pt x="134" y="881"/>
                    </a:cubicBezTo>
                    <a:cubicBezTo>
                      <a:pt x="100" y="1048"/>
                      <a:pt x="300" y="1248"/>
                      <a:pt x="601" y="1381"/>
                    </a:cubicBezTo>
                    <a:cubicBezTo>
                      <a:pt x="267" y="1415"/>
                      <a:pt x="67" y="1548"/>
                      <a:pt x="34" y="1748"/>
                    </a:cubicBezTo>
                    <a:cubicBezTo>
                      <a:pt x="0" y="2015"/>
                      <a:pt x="434" y="2315"/>
                      <a:pt x="968" y="2416"/>
                    </a:cubicBezTo>
                    <a:lnTo>
                      <a:pt x="1101" y="2416"/>
                    </a:lnTo>
                    <a:cubicBezTo>
                      <a:pt x="1335" y="2449"/>
                      <a:pt x="1535" y="2482"/>
                      <a:pt x="1768" y="2482"/>
                    </a:cubicBezTo>
                    <a:cubicBezTo>
                      <a:pt x="1701" y="2516"/>
                      <a:pt x="1668" y="2582"/>
                      <a:pt x="1635" y="2649"/>
                    </a:cubicBezTo>
                    <a:cubicBezTo>
                      <a:pt x="1601" y="2682"/>
                      <a:pt x="1568" y="2716"/>
                      <a:pt x="1568" y="2749"/>
                    </a:cubicBezTo>
                    <a:cubicBezTo>
                      <a:pt x="1435" y="2983"/>
                      <a:pt x="1768" y="3316"/>
                      <a:pt x="2302" y="3450"/>
                    </a:cubicBezTo>
                    <a:cubicBezTo>
                      <a:pt x="2467" y="3480"/>
                      <a:pt x="2632" y="3496"/>
                      <a:pt x="2785" y="3496"/>
                    </a:cubicBezTo>
                    <a:cubicBezTo>
                      <a:pt x="2972" y="3496"/>
                      <a:pt x="3141" y="3471"/>
                      <a:pt x="3269" y="3416"/>
                    </a:cubicBezTo>
                    <a:cubicBezTo>
                      <a:pt x="3336" y="3583"/>
                      <a:pt x="3636" y="3750"/>
                      <a:pt x="3970" y="3850"/>
                    </a:cubicBezTo>
                    <a:cubicBezTo>
                      <a:pt x="4129" y="3890"/>
                      <a:pt x="4288" y="3909"/>
                      <a:pt x="4436" y="3909"/>
                    </a:cubicBezTo>
                    <a:cubicBezTo>
                      <a:pt x="4783" y="3909"/>
                      <a:pt x="5067" y="3804"/>
                      <a:pt x="5137" y="3616"/>
                    </a:cubicBezTo>
                    <a:cubicBezTo>
                      <a:pt x="5137" y="3616"/>
                      <a:pt x="5171" y="3616"/>
                      <a:pt x="5171" y="3583"/>
                    </a:cubicBezTo>
                    <a:cubicBezTo>
                      <a:pt x="5171" y="3583"/>
                      <a:pt x="5171" y="3583"/>
                      <a:pt x="5171" y="3550"/>
                    </a:cubicBezTo>
                    <a:cubicBezTo>
                      <a:pt x="5237" y="3416"/>
                      <a:pt x="5237" y="3283"/>
                      <a:pt x="5204" y="3149"/>
                    </a:cubicBezTo>
                    <a:lnTo>
                      <a:pt x="5204" y="3149"/>
                    </a:lnTo>
                    <a:cubicBezTo>
                      <a:pt x="5437" y="3283"/>
                      <a:pt x="5738" y="3383"/>
                      <a:pt x="6038" y="3450"/>
                    </a:cubicBezTo>
                    <a:cubicBezTo>
                      <a:pt x="6105" y="3450"/>
                      <a:pt x="6171" y="3483"/>
                      <a:pt x="6238" y="3483"/>
                    </a:cubicBezTo>
                    <a:cubicBezTo>
                      <a:pt x="6358" y="3506"/>
                      <a:pt x="6477" y="3516"/>
                      <a:pt x="6589" y="3516"/>
                    </a:cubicBezTo>
                    <a:cubicBezTo>
                      <a:pt x="6975" y="3516"/>
                      <a:pt x="7287" y="3390"/>
                      <a:pt x="7339" y="3183"/>
                    </a:cubicBezTo>
                    <a:cubicBezTo>
                      <a:pt x="7372" y="3016"/>
                      <a:pt x="7205" y="2816"/>
                      <a:pt x="6939" y="2649"/>
                    </a:cubicBezTo>
                    <a:cubicBezTo>
                      <a:pt x="7239" y="2649"/>
                      <a:pt x="7472" y="2516"/>
                      <a:pt x="7539" y="2315"/>
                    </a:cubicBezTo>
                    <a:cubicBezTo>
                      <a:pt x="7572" y="2049"/>
                      <a:pt x="7205" y="1748"/>
                      <a:pt x="6672" y="1648"/>
                    </a:cubicBezTo>
                    <a:lnTo>
                      <a:pt x="6538" y="1648"/>
                    </a:lnTo>
                    <a:cubicBezTo>
                      <a:pt x="6263" y="1585"/>
                      <a:pt x="6015" y="1562"/>
                      <a:pt x="5777" y="1562"/>
                    </a:cubicBezTo>
                    <a:cubicBezTo>
                      <a:pt x="5652" y="1562"/>
                      <a:pt x="5531" y="1568"/>
                      <a:pt x="5409" y="1578"/>
                    </a:cubicBezTo>
                    <a:lnTo>
                      <a:pt x="5409" y="1578"/>
                    </a:lnTo>
                    <a:cubicBezTo>
                      <a:pt x="5607" y="1446"/>
                      <a:pt x="5771" y="1313"/>
                      <a:pt x="5804" y="1148"/>
                    </a:cubicBezTo>
                    <a:cubicBezTo>
                      <a:pt x="5838" y="1115"/>
                      <a:pt x="5838" y="1081"/>
                      <a:pt x="5871" y="1048"/>
                    </a:cubicBezTo>
                    <a:cubicBezTo>
                      <a:pt x="5904" y="748"/>
                      <a:pt x="5538" y="447"/>
                      <a:pt x="5004" y="347"/>
                    </a:cubicBezTo>
                    <a:cubicBezTo>
                      <a:pt x="4882" y="325"/>
                      <a:pt x="4759" y="314"/>
                      <a:pt x="4643" y="314"/>
                    </a:cubicBezTo>
                    <a:cubicBezTo>
                      <a:pt x="4411" y="314"/>
                      <a:pt x="4203" y="359"/>
                      <a:pt x="4070" y="447"/>
                    </a:cubicBezTo>
                    <a:cubicBezTo>
                      <a:pt x="3936" y="281"/>
                      <a:pt x="3670" y="114"/>
                      <a:pt x="3303" y="47"/>
                    </a:cubicBezTo>
                    <a:cubicBezTo>
                      <a:pt x="3166" y="15"/>
                      <a:pt x="3034" y="0"/>
                      <a:pt x="2913"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4" name="Google Shape;4524;p45"/>
              <p:cNvSpPr/>
              <p:nvPr/>
            </p:nvSpPr>
            <p:spPr>
              <a:xfrm>
                <a:off x="3843750" y="2722050"/>
                <a:ext cx="310925" cy="106425"/>
              </a:xfrm>
              <a:custGeom>
                <a:rect b="b" l="l" r="r" t="t"/>
                <a:pathLst>
                  <a:path extrusionOk="0" h="4257" w="12437">
                    <a:moveTo>
                      <a:pt x="1999" y="0"/>
                    </a:moveTo>
                    <a:cubicBezTo>
                      <a:pt x="998" y="0"/>
                      <a:pt x="341" y="219"/>
                      <a:pt x="234" y="981"/>
                    </a:cubicBezTo>
                    <a:cubicBezTo>
                      <a:pt x="0" y="2683"/>
                      <a:pt x="2502" y="4150"/>
                      <a:pt x="5838" y="4251"/>
                    </a:cubicBezTo>
                    <a:cubicBezTo>
                      <a:pt x="5962" y="4254"/>
                      <a:pt x="6085" y="4256"/>
                      <a:pt x="6207" y="4256"/>
                    </a:cubicBezTo>
                    <a:cubicBezTo>
                      <a:pt x="9385" y="4256"/>
                      <a:pt x="12084" y="3021"/>
                      <a:pt x="12309" y="1415"/>
                    </a:cubicBezTo>
                    <a:cubicBezTo>
                      <a:pt x="12437" y="486"/>
                      <a:pt x="11739" y="293"/>
                      <a:pt x="10535" y="293"/>
                    </a:cubicBezTo>
                    <a:cubicBezTo>
                      <a:pt x="9681" y="293"/>
                      <a:pt x="8572" y="391"/>
                      <a:pt x="7322" y="391"/>
                    </a:cubicBezTo>
                    <a:cubicBezTo>
                      <a:pt x="7109" y="391"/>
                      <a:pt x="6892" y="388"/>
                      <a:pt x="6672" y="381"/>
                    </a:cubicBezTo>
                    <a:cubicBezTo>
                      <a:pt x="4861" y="309"/>
                      <a:pt x="3188" y="0"/>
                      <a:pt x="1999"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5" name="Google Shape;4525;p45"/>
              <p:cNvSpPr/>
              <p:nvPr/>
            </p:nvSpPr>
            <p:spPr>
              <a:xfrm>
                <a:off x="3848750" y="2730725"/>
                <a:ext cx="301900" cy="31725"/>
              </a:xfrm>
              <a:custGeom>
                <a:rect b="b" l="l" r="r" t="t"/>
                <a:pathLst>
                  <a:path extrusionOk="0" h="1269" w="12076">
                    <a:moveTo>
                      <a:pt x="1" y="1"/>
                    </a:moveTo>
                    <a:lnTo>
                      <a:pt x="67" y="1268"/>
                    </a:lnTo>
                    <a:lnTo>
                      <a:pt x="12076" y="1202"/>
                    </a:lnTo>
                    <a:lnTo>
                      <a:pt x="12076" y="67"/>
                    </a:lnTo>
                    <a:lnTo>
                      <a:pt x="1" y="1"/>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6" name="Google Shape;4526;p45"/>
              <p:cNvSpPr/>
              <p:nvPr/>
            </p:nvSpPr>
            <p:spPr>
              <a:xfrm>
                <a:off x="3848750" y="2655675"/>
                <a:ext cx="302750" cy="152650"/>
              </a:xfrm>
              <a:custGeom>
                <a:rect b="b" l="l" r="r" t="t"/>
                <a:pathLst>
                  <a:path extrusionOk="0" h="6106" w="12110">
                    <a:moveTo>
                      <a:pt x="6038" y="1"/>
                    </a:moveTo>
                    <a:cubicBezTo>
                      <a:pt x="2703" y="1"/>
                      <a:pt x="1" y="1368"/>
                      <a:pt x="1" y="3069"/>
                    </a:cubicBezTo>
                    <a:cubicBezTo>
                      <a:pt x="1" y="4750"/>
                      <a:pt x="2638" y="6106"/>
                      <a:pt x="5951" y="6106"/>
                    </a:cubicBezTo>
                    <a:cubicBezTo>
                      <a:pt x="5991" y="6106"/>
                      <a:pt x="6031" y="6105"/>
                      <a:pt x="6072" y="6105"/>
                    </a:cubicBezTo>
                    <a:cubicBezTo>
                      <a:pt x="9407" y="6105"/>
                      <a:pt x="12109" y="4737"/>
                      <a:pt x="12109" y="3036"/>
                    </a:cubicBezTo>
                    <a:cubicBezTo>
                      <a:pt x="12109" y="1368"/>
                      <a:pt x="9407" y="1"/>
                      <a:pt x="6038"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7" name="Google Shape;4527;p45"/>
              <p:cNvSpPr/>
              <p:nvPr/>
            </p:nvSpPr>
            <p:spPr>
              <a:xfrm>
                <a:off x="3862100" y="2665525"/>
                <a:ext cx="275225" cy="133775"/>
              </a:xfrm>
              <a:custGeom>
                <a:rect b="b" l="l" r="r" t="t"/>
                <a:pathLst>
                  <a:path extrusionOk="0" h="5351" w="11009">
                    <a:moveTo>
                      <a:pt x="5505" y="1"/>
                    </a:moveTo>
                    <a:cubicBezTo>
                      <a:pt x="2759" y="1"/>
                      <a:pt x="424" y="1071"/>
                      <a:pt x="200" y="2509"/>
                    </a:cubicBezTo>
                    <a:cubicBezTo>
                      <a:pt x="0" y="3976"/>
                      <a:pt x="2235" y="5244"/>
                      <a:pt x="5137" y="5344"/>
                    </a:cubicBezTo>
                    <a:cubicBezTo>
                      <a:pt x="5261" y="5348"/>
                      <a:pt x="5385" y="5350"/>
                      <a:pt x="5507" y="5350"/>
                    </a:cubicBezTo>
                    <a:cubicBezTo>
                      <a:pt x="8283" y="5350"/>
                      <a:pt x="10616" y="4280"/>
                      <a:pt x="10808" y="2842"/>
                    </a:cubicBezTo>
                    <a:cubicBezTo>
                      <a:pt x="11008" y="1374"/>
                      <a:pt x="8807" y="107"/>
                      <a:pt x="5871" y="7"/>
                    </a:cubicBezTo>
                    <a:cubicBezTo>
                      <a:pt x="5749" y="3"/>
                      <a:pt x="5627" y="1"/>
                      <a:pt x="5505" y="1"/>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8" name="Google Shape;4528;p45"/>
              <p:cNvSpPr/>
              <p:nvPr/>
            </p:nvSpPr>
            <p:spPr>
              <a:xfrm>
                <a:off x="3906300" y="2687375"/>
                <a:ext cx="189325" cy="91850"/>
              </a:xfrm>
              <a:custGeom>
                <a:rect b="b" l="l" r="r" t="t"/>
                <a:pathLst>
                  <a:path extrusionOk="0" h="3674" w="7573">
                    <a:moveTo>
                      <a:pt x="3002" y="0"/>
                    </a:moveTo>
                    <a:cubicBezTo>
                      <a:pt x="2469" y="0"/>
                      <a:pt x="2002" y="200"/>
                      <a:pt x="1968" y="500"/>
                    </a:cubicBezTo>
                    <a:cubicBezTo>
                      <a:pt x="1968" y="500"/>
                      <a:pt x="1968" y="500"/>
                      <a:pt x="1968" y="534"/>
                    </a:cubicBezTo>
                    <a:cubicBezTo>
                      <a:pt x="1968" y="534"/>
                      <a:pt x="2002" y="534"/>
                      <a:pt x="2002" y="567"/>
                    </a:cubicBezTo>
                    <a:cubicBezTo>
                      <a:pt x="2002" y="734"/>
                      <a:pt x="2035" y="867"/>
                      <a:pt x="2135" y="1001"/>
                    </a:cubicBezTo>
                    <a:cubicBezTo>
                      <a:pt x="2102" y="1001"/>
                      <a:pt x="2068" y="967"/>
                      <a:pt x="2035" y="967"/>
                    </a:cubicBezTo>
                    <a:cubicBezTo>
                      <a:pt x="1768" y="901"/>
                      <a:pt x="1501" y="867"/>
                      <a:pt x="1201" y="867"/>
                    </a:cubicBezTo>
                    <a:lnTo>
                      <a:pt x="1001" y="867"/>
                    </a:lnTo>
                    <a:cubicBezTo>
                      <a:pt x="434" y="867"/>
                      <a:pt x="0" y="1101"/>
                      <a:pt x="0" y="1368"/>
                    </a:cubicBezTo>
                    <a:cubicBezTo>
                      <a:pt x="0" y="1568"/>
                      <a:pt x="234" y="1735"/>
                      <a:pt x="534" y="1801"/>
                    </a:cubicBezTo>
                    <a:cubicBezTo>
                      <a:pt x="234" y="1901"/>
                      <a:pt x="34" y="2068"/>
                      <a:pt x="34" y="2235"/>
                    </a:cubicBezTo>
                    <a:cubicBezTo>
                      <a:pt x="34" y="2535"/>
                      <a:pt x="501" y="2735"/>
                      <a:pt x="1034" y="2735"/>
                    </a:cubicBezTo>
                    <a:lnTo>
                      <a:pt x="1168" y="2735"/>
                    </a:lnTo>
                    <a:cubicBezTo>
                      <a:pt x="1401" y="2735"/>
                      <a:pt x="1635" y="2702"/>
                      <a:pt x="1835" y="2669"/>
                    </a:cubicBezTo>
                    <a:lnTo>
                      <a:pt x="1835" y="2669"/>
                    </a:lnTo>
                    <a:cubicBezTo>
                      <a:pt x="1802" y="2735"/>
                      <a:pt x="1768" y="2802"/>
                      <a:pt x="1735" y="2869"/>
                    </a:cubicBezTo>
                    <a:cubicBezTo>
                      <a:pt x="1701" y="2902"/>
                      <a:pt x="1701" y="2936"/>
                      <a:pt x="1668" y="2969"/>
                    </a:cubicBezTo>
                    <a:cubicBezTo>
                      <a:pt x="1601" y="3236"/>
                      <a:pt x="1968" y="3503"/>
                      <a:pt x="2502" y="3536"/>
                    </a:cubicBezTo>
                    <a:cubicBezTo>
                      <a:pt x="2550" y="3540"/>
                      <a:pt x="2599" y="3542"/>
                      <a:pt x="2646" y="3542"/>
                    </a:cubicBezTo>
                    <a:cubicBezTo>
                      <a:pt x="2963" y="3542"/>
                      <a:pt x="3262" y="3452"/>
                      <a:pt x="3436" y="3336"/>
                    </a:cubicBezTo>
                    <a:cubicBezTo>
                      <a:pt x="3569" y="3503"/>
                      <a:pt x="3870" y="3636"/>
                      <a:pt x="4237" y="3669"/>
                    </a:cubicBezTo>
                    <a:cubicBezTo>
                      <a:pt x="4276" y="3672"/>
                      <a:pt x="4315" y="3673"/>
                      <a:pt x="4353" y="3673"/>
                    </a:cubicBezTo>
                    <a:cubicBezTo>
                      <a:pt x="4842" y="3673"/>
                      <a:pt x="5278" y="3483"/>
                      <a:pt x="5371" y="3236"/>
                    </a:cubicBezTo>
                    <a:cubicBezTo>
                      <a:pt x="5371" y="3236"/>
                      <a:pt x="5371" y="3236"/>
                      <a:pt x="5371" y="3202"/>
                    </a:cubicBezTo>
                    <a:cubicBezTo>
                      <a:pt x="5371" y="3202"/>
                      <a:pt x="5371" y="3169"/>
                      <a:pt x="5371" y="3169"/>
                    </a:cubicBezTo>
                    <a:cubicBezTo>
                      <a:pt x="5404" y="3036"/>
                      <a:pt x="5404" y="2902"/>
                      <a:pt x="5337" y="2769"/>
                    </a:cubicBezTo>
                    <a:lnTo>
                      <a:pt x="5337" y="2769"/>
                    </a:lnTo>
                    <a:cubicBezTo>
                      <a:pt x="5604" y="2835"/>
                      <a:pt x="5871" y="2902"/>
                      <a:pt x="6205" y="2902"/>
                    </a:cubicBezTo>
                    <a:cubicBezTo>
                      <a:pt x="6271" y="2902"/>
                      <a:pt x="6338" y="2936"/>
                      <a:pt x="6438" y="2936"/>
                    </a:cubicBezTo>
                    <a:cubicBezTo>
                      <a:pt x="6972" y="2936"/>
                      <a:pt x="7439" y="2702"/>
                      <a:pt x="7472" y="2435"/>
                    </a:cubicBezTo>
                    <a:cubicBezTo>
                      <a:pt x="7472" y="2268"/>
                      <a:pt x="7272" y="2068"/>
                      <a:pt x="6972" y="2002"/>
                    </a:cubicBezTo>
                    <a:cubicBezTo>
                      <a:pt x="7305" y="1901"/>
                      <a:pt x="7506" y="1768"/>
                      <a:pt x="7539" y="1568"/>
                    </a:cubicBezTo>
                    <a:cubicBezTo>
                      <a:pt x="7572" y="1301"/>
                      <a:pt x="7139" y="1068"/>
                      <a:pt x="6572" y="1034"/>
                    </a:cubicBezTo>
                    <a:lnTo>
                      <a:pt x="6438" y="1034"/>
                    </a:lnTo>
                    <a:cubicBezTo>
                      <a:pt x="6005" y="1034"/>
                      <a:pt x="5671" y="1101"/>
                      <a:pt x="5304" y="1201"/>
                    </a:cubicBezTo>
                    <a:cubicBezTo>
                      <a:pt x="5304" y="1201"/>
                      <a:pt x="5304" y="1168"/>
                      <a:pt x="5304" y="1168"/>
                    </a:cubicBezTo>
                    <a:cubicBezTo>
                      <a:pt x="5504" y="1034"/>
                      <a:pt x="5638" y="867"/>
                      <a:pt x="5671" y="667"/>
                    </a:cubicBezTo>
                    <a:cubicBezTo>
                      <a:pt x="5671" y="634"/>
                      <a:pt x="5704" y="601"/>
                      <a:pt x="5704" y="567"/>
                    </a:cubicBezTo>
                    <a:cubicBezTo>
                      <a:pt x="5738" y="300"/>
                      <a:pt x="5304" y="67"/>
                      <a:pt x="4737" y="33"/>
                    </a:cubicBezTo>
                    <a:cubicBezTo>
                      <a:pt x="4370" y="33"/>
                      <a:pt x="4036" y="134"/>
                      <a:pt x="3870" y="300"/>
                    </a:cubicBezTo>
                    <a:cubicBezTo>
                      <a:pt x="3703" y="134"/>
                      <a:pt x="3403" y="0"/>
                      <a:pt x="3002"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9" name="Google Shape;4529;p45"/>
              <p:cNvSpPr/>
              <p:nvPr/>
            </p:nvSpPr>
            <p:spPr>
              <a:xfrm>
                <a:off x="3488500" y="2488550"/>
                <a:ext cx="310925" cy="106425"/>
              </a:xfrm>
              <a:custGeom>
                <a:rect b="b" l="l" r="r" t="t"/>
                <a:pathLst>
                  <a:path extrusionOk="0" h="4257" w="12437">
                    <a:moveTo>
                      <a:pt x="1971" y="0"/>
                    </a:moveTo>
                    <a:cubicBezTo>
                      <a:pt x="975" y="0"/>
                      <a:pt x="325" y="219"/>
                      <a:pt x="234" y="981"/>
                    </a:cubicBezTo>
                    <a:cubicBezTo>
                      <a:pt x="0" y="2683"/>
                      <a:pt x="2502" y="4150"/>
                      <a:pt x="5838" y="4250"/>
                    </a:cubicBezTo>
                    <a:cubicBezTo>
                      <a:pt x="5961" y="4254"/>
                      <a:pt x="6085" y="4256"/>
                      <a:pt x="6207" y="4256"/>
                    </a:cubicBezTo>
                    <a:cubicBezTo>
                      <a:pt x="9385" y="4256"/>
                      <a:pt x="12084" y="3021"/>
                      <a:pt x="12309" y="1415"/>
                    </a:cubicBezTo>
                    <a:cubicBezTo>
                      <a:pt x="12437" y="486"/>
                      <a:pt x="11729" y="293"/>
                      <a:pt x="10516" y="293"/>
                    </a:cubicBezTo>
                    <a:cubicBezTo>
                      <a:pt x="9655" y="293"/>
                      <a:pt x="8540" y="390"/>
                      <a:pt x="7289" y="390"/>
                    </a:cubicBezTo>
                    <a:cubicBezTo>
                      <a:pt x="7076" y="390"/>
                      <a:pt x="6859" y="388"/>
                      <a:pt x="6638" y="381"/>
                    </a:cubicBezTo>
                    <a:cubicBezTo>
                      <a:pt x="4828" y="309"/>
                      <a:pt x="3155" y="0"/>
                      <a:pt x="1971"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0" name="Google Shape;4530;p45"/>
              <p:cNvSpPr/>
              <p:nvPr/>
            </p:nvSpPr>
            <p:spPr>
              <a:xfrm>
                <a:off x="3493500" y="2497225"/>
                <a:ext cx="301900" cy="31725"/>
              </a:xfrm>
              <a:custGeom>
                <a:rect b="b" l="l" r="r" t="t"/>
                <a:pathLst>
                  <a:path extrusionOk="0" h="1269" w="12076">
                    <a:moveTo>
                      <a:pt x="0" y="1"/>
                    </a:moveTo>
                    <a:lnTo>
                      <a:pt x="34" y="1268"/>
                    </a:lnTo>
                    <a:lnTo>
                      <a:pt x="12042" y="1202"/>
                    </a:lnTo>
                    <a:lnTo>
                      <a:pt x="12076" y="67"/>
                    </a:lnTo>
                    <a:lnTo>
                      <a:pt x="0" y="1"/>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1" name="Google Shape;4531;p45"/>
              <p:cNvSpPr/>
              <p:nvPr/>
            </p:nvSpPr>
            <p:spPr>
              <a:xfrm>
                <a:off x="3487650" y="2422050"/>
                <a:ext cx="313600" cy="153000"/>
              </a:xfrm>
              <a:custGeom>
                <a:rect b="b" l="l" r="r" t="t"/>
                <a:pathLst>
                  <a:path extrusionOk="0" h="6120" w="12544">
                    <a:moveTo>
                      <a:pt x="6304" y="0"/>
                    </a:moveTo>
                    <a:cubicBezTo>
                      <a:pt x="3128" y="0"/>
                      <a:pt x="459" y="1236"/>
                      <a:pt x="234" y="2874"/>
                    </a:cubicBezTo>
                    <a:cubicBezTo>
                      <a:pt x="1" y="4542"/>
                      <a:pt x="2503" y="6010"/>
                      <a:pt x="5838" y="6110"/>
                    </a:cubicBezTo>
                    <a:cubicBezTo>
                      <a:pt x="5996" y="6116"/>
                      <a:pt x="6153" y="6119"/>
                      <a:pt x="6309" y="6119"/>
                    </a:cubicBezTo>
                    <a:cubicBezTo>
                      <a:pt x="9443" y="6119"/>
                      <a:pt x="12087" y="4863"/>
                      <a:pt x="12310" y="3275"/>
                    </a:cubicBezTo>
                    <a:cubicBezTo>
                      <a:pt x="12543" y="1573"/>
                      <a:pt x="10008" y="139"/>
                      <a:pt x="6672" y="6"/>
                    </a:cubicBezTo>
                    <a:cubicBezTo>
                      <a:pt x="6549" y="2"/>
                      <a:pt x="6426" y="0"/>
                      <a:pt x="6304"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2" name="Google Shape;4532;p45"/>
              <p:cNvSpPr/>
              <p:nvPr/>
            </p:nvSpPr>
            <p:spPr>
              <a:xfrm>
                <a:off x="3511850" y="2431350"/>
                <a:ext cx="265200" cy="134275"/>
              </a:xfrm>
              <a:custGeom>
                <a:rect b="b" l="l" r="r" t="t"/>
                <a:pathLst>
                  <a:path extrusionOk="0" h="5371" w="10608">
                    <a:moveTo>
                      <a:pt x="5304" y="0"/>
                    </a:moveTo>
                    <a:cubicBezTo>
                      <a:pt x="2369" y="0"/>
                      <a:pt x="0" y="1235"/>
                      <a:pt x="0" y="2702"/>
                    </a:cubicBezTo>
                    <a:cubicBezTo>
                      <a:pt x="0" y="4170"/>
                      <a:pt x="2369" y="5371"/>
                      <a:pt x="5304" y="5371"/>
                    </a:cubicBezTo>
                    <a:cubicBezTo>
                      <a:pt x="8240" y="5371"/>
                      <a:pt x="10608" y="4170"/>
                      <a:pt x="10608" y="2669"/>
                    </a:cubicBezTo>
                    <a:cubicBezTo>
                      <a:pt x="10608" y="1201"/>
                      <a:pt x="8240" y="0"/>
                      <a:pt x="5304" y="0"/>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3" name="Google Shape;4533;p45"/>
              <p:cNvSpPr/>
              <p:nvPr/>
            </p:nvSpPr>
            <p:spPr>
              <a:xfrm>
                <a:off x="3551050" y="2453875"/>
                <a:ext cx="188475" cy="91850"/>
              </a:xfrm>
              <a:custGeom>
                <a:rect b="b" l="l" r="r" t="t"/>
                <a:pathLst>
                  <a:path extrusionOk="0" h="3674" w="7539">
                    <a:moveTo>
                      <a:pt x="3002" y="0"/>
                    </a:moveTo>
                    <a:cubicBezTo>
                      <a:pt x="2435" y="0"/>
                      <a:pt x="2002" y="200"/>
                      <a:pt x="1968" y="500"/>
                    </a:cubicBezTo>
                    <a:cubicBezTo>
                      <a:pt x="1968" y="500"/>
                      <a:pt x="1968" y="500"/>
                      <a:pt x="1968" y="534"/>
                    </a:cubicBezTo>
                    <a:cubicBezTo>
                      <a:pt x="1968" y="534"/>
                      <a:pt x="1968" y="534"/>
                      <a:pt x="1968" y="567"/>
                    </a:cubicBezTo>
                    <a:cubicBezTo>
                      <a:pt x="1968" y="734"/>
                      <a:pt x="2002" y="867"/>
                      <a:pt x="2135" y="1001"/>
                    </a:cubicBezTo>
                    <a:cubicBezTo>
                      <a:pt x="2068" y="1001"/>
                      <a:pt x="2035" y="967"/>
                      <a:pt x="2002" y="967"/>
                    </a:cubicBezTo>
                    <a:cubicBezTo>
                      <a:pt x="1768" y="901"/>
                      <a:pt x="1468" y="867"/>
                      <a:pt x="1201" y="867"/>
                    </a:cubicBezTo>
                    <a:lnTo>
                      <a:pt x="967" y="867"/>
                    </a:lnTo>
                    <a:cubicBezTo>
                      <a:pt x="434" y="867"/>
                      <a:pt x="0" y="1101"/>
                      <a:pt x="0" y="1368"/>
                    </a:cubicBezTo>
                    <a:cubicBezTo>
                      <a:pt x="0" y="1568"/>
                      <a:pt x="200" y="1701"/>
                      <a:pt x="500" y="1801"/>
                    </a:cubicBezTo>
                    <a:cubicBezTo>
                      <a:pt x="200" y="1901"/>
                      <a:pt x="0" y="2068"/>
                      <a:pt x="0" y="2235"/>
                    </a:cubicBezTo>
                    <a:cubicBezTo>
                      <a:pt x="33" y="2535"/>
                      <a:pt x="467" y="2735"/>
                      <a:pt x="1001" y="2735"/>
                    </a:cubicBezTo>
                    <a:lnTo>
                      <a:pt x="1134" y="2735"/>
                    </a:lnTo>
                    <a:cubicBezTo>
                      <a:pt x="1401" y="2735"/>
                      <a:pt x="1601" y="2702"/>
                      <a:pt x="1835" y="2669"/>
                    </a:cubicBezTo>
                    <a:lnTo>
                      <a:pt x="1835" y="2669"/>
                    </a:lnTo>
                    <a:cubicBezTo>
                      <a:pt x="1768" y="2735"/>
                      <a:pt x="1735" y="2802"/>
                      <a:pt x="1701" y="2869"/>
                    </a:cubicBezTo>
                    <a:cubicBezTo>
                      <a:pt x="1701" y="2902"/>
                      <a:pt x="1668" y="2936"/>
                      <a:pt x="1668" y="2969"/>
                    </a:cubicBezTo>
                    <a:cubicBezTo>
                      <a:pt x="1568" y="3236"/>
                      <a:pt x="1935" y="3503"/>
                      <a:pt x="2502" y="3536"/>
                    </a:cubicBezTo>
                    <a:cubicBezTo>
                      <a:pt x="2550" y="3540"/>
                      <a:pt x="2598" y="3542"/>
                      <a:pt x="2645" y="3542"/>
                    </a:cubicBezTo>
                    <a:cubicBezTo>
                      <a:pt x="2955" y="3542"/>
                      <a:pt x="3233" y="3452"/>
                      <a:pt x="3436" y="3336"/>
                    </a:cubicBezTo>
                    <a:cubicBezTo>
                      <a:pt x="3536" y="3503"/>
                      <a:pt x="3836" y="3636"/>
                      <a:pt x="4203" y="3669"/>
                    </a:cubicBezTo>
                    <a:cubicBezTo>
                      <a:pt x="4242" y="3672"/>
                      <a:pt x="4281" y="3673"/>
                      <a:pt x="4320" y="3673"/>
                    </a:cubicBezTo>
                    <a:cubicBezTo>
                      <a:pt x="4813" y="3673"/>
                      <a:pt x="5275" y="3483"/>
                      <a:pt x="5337" y="3236"/>
                    </a:cubicBezTo>
                    <a:cubicBezTo>
                      <a:pt x="5337" y="3236"/>
                      <a:pt x="5337" y="3236"/>
                      <a:pt x="5337" y="3202"/>
                    </a:cubicBezTo>
                    <a:cubicBezTo>
                      <a:pt x="5337" y="3202"/>
                      <a:pt x="5337" y="3169"/>
                      <a:pt x="5337" y="3169"/>
                    </a:cubicBezTo>
                    <a:cubicBezTo>
                      <a:pt x="5371" y="3036"/>
                      <a:pt x="5371" y="2902"/>
                      <a:pt x="5304" y="2769"/>
                    </a:cubicBezTo>
                    <a:lnTo>
                      <a:pt x="5304" y="2769"/>
                    </a:lnTo>
                    <a:cubicBezTo>
                      <a:pt x="5571" y="2835"/>
                      <a:pt x="5871" y="2902"/>
                      <a:pt x="6205" y="2902"/>
                    </a:cubicBezTo>
                    <a:lnTo>
                      <a:pt x="6405" y="2902"/>
                    </a:lnTo>
                    <a:cubicBezTo>
                      <a:pt x="6439" y="2904"/>
                      <a:pt x="6473" y="2905"/>
                      <a:pt x="6507" y="2905"/>
                    </a:cubicBezTo>
                    <a:cubicBezTo>
                      <a:pt x="6997" y="2905"/>
                      <a:pt x="7408" y="2685"/>
                      <a:pt x="7439" y="2435"/>
                    </a:cubicBezTo>
                    <a:cubicBezTo>
                      <a:pt x="7472" y="2235"/>
                      <a:pt x="7272" y="2068"/>
                      <a:pt x="6972" y="2002"/>
                    </a:cubicBezTo>
                    <a:cubicBezTo>
                      <a:pt x="7272" y="1901"/>
                      <a:pt x="7505" y="1735"/>
                      <a:pt x="7505" y="1568"/>
                    </a:cubicBezTo>
                    <a:cubicBezTo>
                      <a:pt x="7539" y="1301"/>
                      <a:pt x="7105" y="1068"/>
                      <a:pt x="6571" y="1034"/>
                    </a:cubicBezTo>
                    <a:lnTo>
                      <a:pt x="6438" y="1034"/>
                    </a:lnTo>
                    <a:cubicBezTo>
                      <a:pt x="6004" y="1034"/>
                      <a:pt x="5637" y="1068"/>
                      <a:pt x="5271" y="1201"/>
                    </a:cubicBezTo>
                    <a:cubicBezTo>
                      <a:pt x="5271" y="1168"/>
                      <a:pt x="5271" y="1168"/>
                      <a:pt x="5304" y="1168"/>
                    </a:cubicBezTo>
                    <a:cubicBezTo>
                      <a:pt x="5471" y="1034"/>
                      <a:pt x="5637" y="867"/>
                      <a:pt x="5637" y="667"/>
                    </a:cubicBezTo>
                    <a:cubicBezTo>
                      <a:pt x="5671" y="634"/>
                      <a:pt x="5671" y="601"/>
                      <a:pt x="5671" y="567"/>
                    </a:cubicBezTo>
                    <a:cubicBezTo>
                      <a:pt x="5704" y="300"/>
                      <a:pt x="5271" y="67"/>
                      <a:pt x="4737" y="33"/>
                    </a:cubicBezTo>
                    <a:cubicBezTo>
                      <a:pt x="4370" y="33"/>
                      <a:pt x="4036" y="134"/>
                      <a:pt x="3836" y="267"/>
                    </a:cubicBezTo>
                    <a:cubicBezTo>
                      <a:pt x="3703" y="134"/>
                      <a:pt x="3369" y="0"/>
                      <a:pt x="3002"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4" name="Google Shape;4534;p45"/>
              <p:cNvSpPr/>
              <p:nvPr/>
            </p:nvSpPr>
            <p:spPr>
              <a:xfrm>
                <a:off x="3619425" y="2497725"/>
                <a:ext cx="311775" cy="106400"/>
              </a:xfrm>
              <a:custGeom>
                <a:rect b="b" l="l" r="r" t="t"/>
                <a:pathLst>
                  <a:path extrusionOk="0" h="4256" w="12471">
                    <a:moveTo>
                      <a:pt x="1999" y="0"/>
                    </a:moveTo>
                    <a:cubicBezTo>
                      <a:pt x="998" y="0"/>
                      <a:pt x="341" y="219"/>
                      <a:pt x="234" y="981"/>
                    </a:cubicBezTo>
                    <a:cubicBezTo>
                      <a:pt x="0" y="2683"/>
                      <a:pt x="2536" y="4150"/>
                      <a:pt x="5871" y="4250"/>
                    </a:cubicBezTo>
                    <a:cubicBezTo>
                      <a:pt x="5995" y="4254"/>
                      <a:pt x="6118" y="4256"/>
                      <a:pt x="6240" y="4256"/>
                    </a:cubicBezTo>
                    <a:cubicBezTo>
                      <a:pt x="9418" y="4256"/>
                      <a:pt x="12118" y="3021"/>
                      <a:pt x="12343" y="1415"/>
                    </a:cubicBezTo>
                    <a:cubicBezTo>
                      <a:pt x="12470" y="486"/>
                      <a:pt x="11762" y="293"/>
                      <a:pt x="10550" y="293"/>
                    </a:cubicBezTo>
                    <a:cubicBezTo>
                      <a:pt x="9689" y="293"/>
                      <a:pt x="8573" y="390"/>
                      <a:pt x="7323" y="390"/>
                    </a:cubicBezTo>
                    <a:cubicBezTo>
                      <a:pt x="7109" y="390"/>
                      <a:pt x="6892" y="388"/>
                      <a:pt x="6672" y="381"/>
                    </a:cubicBezTo>
                    <a:cubicBezTo>
                      <a:pt x="4861" y="309"/>
                      <a:pt x="3188" y="0"/>
                      <a:pt x="1999"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5" name="Google Shape;4535;p45"/>
              <p:cNvSpPr/>
              <p:nvPr/>
            </p:nvSpPr>
            <p:spPr>
              <a:xfrm>
                <a:off x="3625250" y="2506400"/>
                <a:ext cx="301925" cy="31725"/>
              </a:xfrm>
              <a:custGeom>
                <a:rect b="b" l="l" r="r" t="t"/>
                <a:pathLst>
                  <a:path extrusionOk="0" h="1269" w="12077">
                    <a:moveTo>
                      <a:pt x="1" y="1"/>
                    </a:moveTo>
                    <a:lnTo>
                      <a:pt x="34" y="1268"/>
                    </a:lnTo>
                    <a:lnTo>
                      <a:pt x="12043" y="1201"/>
                    </a:lnTo>
                    <a:lnTo>
                      <a:pt x="12076" y="67"/>
                    </a:lnTo>
                    <a:lnTo>
                      <a:pt x="1" y="1"/>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6" name="Google Shape;4536;p45"/>
              <p:cNvSpPr/>
              <p:nvPr/>
            </p:nvSpPr>
            <p:spPr>
              <a:xfrm>
                <a:off x="3619425" y="2431200"/>
                <a:ext cx="313575" cy="153025"/>
              </a:xfrm>
              <a:custGeom>
                <a:rect b="b" l="l" r="r" t="t"/>
                <a:pathLst>
                  <a:path extrusionOk="0" h="6121" w="12543">
                    <a:moveTo>
                      <a:pt x="6303" y="1"/>
                    </a:moveTo>
                    <a:cubicBezTo>
                      <a:pt x="3127" y="1"/>
                      <a:pt x="459" y="1237"/>
                      <a:pt x="234" y="2875"/>
                    </a:cubicBezTo>
                    <a:cubicBezTo>
                      <a:pt x="0" y="4543"/>
                      <a:pt x="2502" y="6011"/>
                      <a:pt x="5838" y="6111"/>
                    </a:cubicBezTo>
                    <a:cubicBezTo>
                      <a:pt x="5996" y="6117"/>
                      <a:pt x="6153" y="6120"/>
                      <a:pt x="6309" y="6120"/>
                    </a:cubicBezTo>
                    <a:cubicBezTo>
                      <a:pt x="9442" y="6120"/>
                      <a:pt x="12087" y="4864"/>
                      <a:pt x="12309" y="3275"/>
                    </a:cubicBezTo>
                    <a:cubicBezTo>
                      <a:pt x="12543" y="1574"/>
                      <a:pt x="10008" y="140"/>
                      <a:pt x="6672" y="6"/>
                    </a:cubicBezTo>
                    <a:cubicBezTo>
                      <a:pt x="6548" y="3"/>
                      <a:pt x="6425" y="1"/>
                      <a:pt x="6303"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7" name="Google Shape;4537;p45"/>
              <p:cNvSpPr/>
              <p:nvPr/>
            </p:nvSpPr>
            <p:spPr>
              <a:xfrm>
                <a:off x="3638600" y="2441200"/>
                <a:ext cx="275225" cy="133775"/>
              </a:xfrm>
              <a:custGeom>
                <a:rect b="b" l="l" r="r" t="t"/>
                <a:pathLst>
                  <a:path extrusionOk="0" h="5351" w="11009">
                    <a:moveTo>
                      <a:pt x="5501" y="0"/>
                    </a:moveTo>
                    <a:cubicBezTo>
                      <a:pt x="2726" y="0"/>
                      <a:pt x="392" y="1070"/>
                      <a:pt x="201" y="2475"/>
                    </a:cubicBezTo>
                    <a:cubicBezTo>
                      <a:pt x="1" y="3976"/>
                      <a:pt x="2202" y="5244"/>
                      <a:pt x="5138" y="5344"/>
                    </a:cubicBezTo>
                    <a:cubicBezTo>
                      <a:pt x="5257" y="5348"/>
                      <a:pt x="5376" y="5350"/>
                      <a:pt x="5494" y="5350"/>
                    </a:cubicBezTo>
                    <a:cubicBezTo>
                      <a:pt x="8244" y="5350"/>
                      <a:pt x="10584" y="4249"/>
                      <a:pt x="10808" y="2842"/>
                    </a:cubicBezTo>
                    <a:cubicBezTo>
                      <a:pt x="11008" y="1374"/>
                      <a:pt x="8807" y="73"/>
                      <a:pt x="5871" y="7"/>
                    </a:cubicBezTo>
                    <a:cubicBezTo>
                      <a:pt x="5747" y="3"/>
                      <a:pt x="5624" y="0"/>
                      <a:pt x="5501" y="0"/>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8" name="Google Shape;4538;p45"/>
              <p:cNvSpPr/>
              <p:nvPr/>
            </p:nvSpPr>
            <p:spPr>
              <a:xfrm>
                <a:off x="3682800" y="2463050"/>
                <a:ext cx="188500" cy="91825"/>
              </a:xfrm>
              <a:custGeom>
                <a:rect b="b" l="l" r="r" t="t"/>
                <a:pathLst>
                  <a:path extrusionOk="0" h="3673" w="7540">
                    <a:moveTo>
                      <a:pt x="3003" y="0"/>
                    </a:moveTo>
                    <a:cubicBezTo>
                      <a:pt x="2436" y="0"/>
                      <a:pt x="2002" y="200"/>
                      <a:pt x="1969" y="500"/>
                    </a:cubicBezTo>
                    <a:cubicBezTo>
                      <a:pt x="1969" y="500"/>
                      <a:pt x="1969" y="500"/>
                      <a:pt x="1969" y="534"/>
                    </a:cubicBezTo>
                    <a:cubicBezTo>
                      <a:pt x="1969" y="534"/>
                      <a:pt x="1969" y="534"/>
                      <a:pt x="1969" y="567"/>
                    </a:cubicBezTo>
                    <a:cubicBezTo>
                      <a:pt x="1969" y="701"/>
                      <a:pt x="2002" y="867"/>
                      <a:pt x="2102" y="1001"/>
                    </a:cubicBezTo>
                    <a:cubicBezTo>
                      <a:pt x="2069" y="1001"/>
                      <a:pt x="2035" y="967"/>
                      <a:pt x="2002" y="967"/>
                    </a:cubicBezTo>
                    <a:cubicBezTo>
                      <a:pt x="1768" y="901"/>
                      <a:pt x="1468" y="867"/>
                      <a:pt x="1168" y="867"/>
                    </a:cubicBezTo>
                    <a:lnTo>
                      <a:pt x="968" y="867"/>
                    </a:lnTo>
                    <a:cubicBezTo>
                      <a:pt x="434" y="867"/>
                      <a:pt x="1" y="1101"/>
                      <a:pt x="1" y="1368"/>
                    </a:cubicBezTo>
                    <a:cubicBezTo>
                      <a:pt x="1" y="1568"/>
                      <a:pt x="201" y="1701"/>
                      <a:pt x="501" y="1801"/>
                    </a:cubicBezTo>
                    <a:cubicBezTo>
                      <a:pt x="201" y="1901"/>
                      <a:pt x="1" y="2068"/>
                      <a:pt x="1" y="2235"/>
                    </a:cubicBezTo>
                    <a:cubicBezTo>
                      <a:pt x="1" y="2502"/>
                      <a:pt x="468" y="2735"/>
                      <a:pt x="1001" y="2735"/>
                    </a:cubicBezTo>
                    <a:lnTo>
                      <a:pt x="1135" y="2735"/>
                    </a:lnTo>
                    <a:cubicBezTo>
                      <a:pt x="1402" y="2735"/>
                      <a:pt x="1602" y="2702"/>
                      <a:pt x="1802" y="2669"/>
                    </a:cubicBezTo>
                    <a:lnTo>
                      <a:pt x="1802" y="2669"/>
                    </a:lnTo>
                    <a:cubicBezTo>
                      <a:pt x="1768" y="2735"/>
                      <a:pt x="1735" y="2802"/>
                      <a:pt x="1702" y="2869"/>
                    </a:cubicBezTo>
                    <a:cubicBezTo>
                      <a:pt x="1668" y="2902"/>
                      <a:pt x="1668" y="2935"/>
                      <a:pt x="1668" y="2969"/>
                    </a:cubicBezTo>
                    <a:cubicBezTo>
                      <a:pt x="1568" y="3236"/>
                      <a:pt x="1935" y="3503"/>
                      <a:pt x="2502" y="3536"/>
                    </a:cubicBezTo>
                    <a:cubicBezTo>
                      <a:pt x="2551" y="3540"/>
                      <a:pt x="2598" y="3542"/>
                      <a:pt x="2645" y="3542"/>
                    </a:cubicBezTo>
                    <a:cubicBezTo>
                      <a:pt x="2955" y="3542"/>
                      <a:pt x="3234" y="3452"/>
                      <a:pt x="3436" y="3336"/>
                    </a:cubicBezTo>
                    <a:cubicBezTo>
                      <a:pt x="3536" y="3503"/>
                      <a:pt x="3837" y="3636"/>
                      <a:pt x="4204" y="3669"/>
                    </a:cubicBezTo>
                    <a:cubicBezTo>
                      <a:pt x="4243" y="3672"/>
                      <a:pt x="4282" y="3673"/>
                      <a:pt x="4320" y="3673"/>
                    </a:cubicBezTo>
                    <a:cubicBezTo>
                      <a:pt x="4809" y="3673"/>
                      <a:pt x="5245" y="3483"/>
                      <a:pt x="5338" y="3236"/>
                    </a:cubicBezTo>
                    <a:cubicBezTo>
                      <a:pt x="5338" y="3236"/>
                      <a:pt x="5338" y="3236"/>
                      <a:pt x="5338" y="3202"/>
                    </a:cubicBezTo>
                    <a:cubicBezTo>
                      <a:pt x="5338" y="3202"/>
                      <a:pt x="5338" y="3169"/>
                      <a:pt x="5338" y="3169"/>
                    </a:cubicBezTo>
                    <a:cubicBezTo>
                      <a:pt x="5371" y="3002"/>
                      <a:pt x="5371" y="2902"/>
                      <a:pt x="5304" y="2769"/>
                    </a:cubicBezTo>
                    <a:lnTo>
                      <a:pt x="5304" y="2769"/>
                    </a:lnTo>
                    <a:cubicBezTo>
                      <a:pt x="5571" y="2835"/>
                      <a:pt x="5871" y="2902"/>
                      <a:pt x="6205" y="2902"/>
                    </a:cubicBezTo>
                    <a:lnTo>
                      <a:pt x="6405" y="2902"/>
                    </a:lnTo>
                    <a:cubicBezTo>
                      <a:pt x="6439" y="2904"/>
                      <a:pt x="6473" y="2905"/>
                      <a:pt x="6507" y="2905"/>
                    </a:cubicBezTo>
                    <a:cubicBezTo>
                      <a:pt x="6997" y="2905"/>
                      <a:pt x="7408" y="2685"/>
                      <a:pt x="7439" y="2435"/>
                    </a:cubicBezTo>
                    <a:cubicBezTo>
                      <a:pt x="7439" y="2235"/>
                      <a:pt x="7272" y="2068"/>
                      <a:pt x="6972" y="2001"/>
                    </a:cubicBezTo>
                    <a:cubicBezTo>
                      <a:pt x="7272" y="1901"/>
                      <a:pt x="7506" y="1735"/>
                      <a:pt x="7506" y="1568"/>
                    </a:cubicBezTo>
                    <a:cubicBezTo>
                      <a:pt x="7539" y="1301"/>
                      <a:pt x="7106" y="1034"/>
                      <a:pt x="6572" y="1034"/>
                    </a:cubicBezTo>
                    <a:lnTo>
                      <a:pt x="6438" y="1034"/>
                    </a:lnTo>
                    <a:cubicBezTo>
                      <a:pt x="6005" y="1034"/>
                      <a:pt x="5638" y="1067"/>
                      <a:pt x="5271" y="1201"/>
                    </a:cubicBezTo>
                    <a:cubicBezTo>
                      <a:pt x="5271" y="1168"/>
                      <a:pt x="5271" y="1168"/>
                      <a:pt x="5304" y="1168"/>
                    </a:cubicBezTo>
                    <a:cubicBezTo>
                      <a:pt x="5471" y="1034"/>
                      <a:pt x="5638" y="867"/>
                      <a:pt x="5638" y="667"/>
                    </a:cubicBezTo>
                    <a:cubicBezTo>
                      <a:pt x="5671" y="634"/>
                      <a:pt x="5671" y="600"/>
                      <a:pt x="5671" y="567"/>
                    </a:cubicBezTo>
                    <a:cubicBezTo>
                      <a:pt x="5705" y="300"/>
                      <a:pt x="5271" y="67"/>
                      <a:pt x="4737" y="33"/>
                    </a:cubicBezTo>
                    <a:cubicBezTo>
                      <a:pt x="4370" y="33"/>
                      <a:pt x="4037" y="133"/>
                      <a:pt x="3837" y="267"/>
                    </a:cubicBezTo>
                    <a:cubicBezTo>
                      <a:pt x="3670" y="133"/>
                      <a:pt x="3370" y="0"/>
                      <a:pt x="3003"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9" name="Google Shape;4539;p45"/>
              <p:cNvSpPr/>
              <p:nvPr/>
            </p:nvSpPr>
            <p:spPr>
              <a:xfrm>
                <a:off x="3948825" y="2583475"/>
                <a:ext cx="316925" cy="113775"/>
              </a:xfrm>
              <a:custGeom>
                <a:rect b="b" l="l" r="r" t="t"/>
                <a:pathLst>
                  <a:path extrusionOk="0" h="4551" w="12677">
                    <a:moveTo>
                      <a:pt x="1768" y="0"/>
                    </a:moveTo>
                    <a:cubicBezTo>
                      <a:pt x="965" y="0"/>
                      <a:pt x="434" y="218"/>
                      <a:pt x="301" y="887"/>
                    </a:cubicBezTo>
                    <a:cubicBezTo>
                      <a:pt x="0" y="2555"/>
                      <a:pt x="2436" y="4156"/>
                      <a:pt x="5738" y="4490"/>
                    </a:cubicBezTo>
                    <a:cubicBezTo>
                      <a:pt x="6150" y="4531"/>
                      <a:pt x="6555" y="4551"/>
                      <a:pt x="6950" y="4551"/>
                    </a:cubicBezTo>
                    <a:cubicBezTo>
                      <a:pt x="9758" y="4551"/>
                      <a:pt x="12050" y="3550"/>
                      <a:pt x="12343" y="2088"/>
                    </a:cubicBezTo>
                    <a:cubicBezTo>
                      <a:pt x="12676" y="420"/>
                      <a:pt x="10074" y="1021"/>
                      <a:pt x="6772" y="687"/>
                    </a:cubicBezTo>
                    <a:cubicBezTo>
                      <a:pt x="4774" y="487"/>
                      <a:pt x="2967" y="0"/>
                      <a:pt x="1768"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0" name="Google Shape;4540;p45"/>
              <p:cNvSpPr/>
              <p:nvPr/>
            </p:nvSpPr>
            <p:spPr>
              <a:xfrm>
                <a:off x="3956325" y="2589800"/>
                <a:ext cx="301900" cy="49225"/>
              </a:xfrm>
              <a:custGeom>
                <a:rect b="b" l="l" r="r" t="t"/>
                <a:pathLst>
                  <a:path extrusionOk="0" h="1969" w="12076">
                    <a:moveTo>
                      <a:pt x="34" y="0"/>
                    </a:moveTo>
                    <a:lnTo>
                      <a:pt x="1" y="1235"/>
                    </a:lnTo>
                    <a:lnTo>
                      <a:pt x="11976" y="1968"/>
                    </a:lnTo>
                    <a:lnTo>
                      <a:pt x="12076" y="834"/>
                    </a:lnTo>
                    <a:lnTo>
                      <a:pt x="34" y="0"/>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1" name="Google Shape;4541;p45"/>
              <p:cNvSpPr/>
              <p:nvPr/>
            </p:nvSpPr>
            <p:spPr>
              <a:xfrm>
                <a:off x="3953825" y="2523350"/>
                <a:ext cx="307750" cy="154600"/>
              </a:xfrm>
              <a:custGeom>
                <a:rect b="b" l="l" r="r" t="t"/>
                <a:pathLst>
                  <a:path extrusionOk="0" h="6184" w="12310">
                    <a:moveTo>
                      <a:pt x="5600" y="1"/>
                    </a:moveTo>
                    <a:cubicBezTo>
                      <a:pt x="2603" y="1"/>
                      <a:pt x="224" y="1118"/>
                      <a:pt x="101" y="2692"/>
                    </a:cubicBezTo>
                    <a:cubicBezTo>
                      <a:pt x="1" y="4360"/>
                      <a:pt x="2602" y="5927"/>
                      <a:pt x="5938" y="6161"/>
                    </a:cubicBezTo>
                    <a:cubicBezTo>
                      <a:pt x="6188" y="6176"/>
                      <a:pt x="6435" y="6183"/>
                      <a:pt x="6678" y="6183"/>
                    </a:cubicBezTo>
                    <a:cubicBezTo>
                      <a:pt x="9678" y="6183"/>
                      <a:pt x="12083" y="5066"/>
                      <a:pt x="12176" y="3492"/>
                    </a:cubicBezTo>
                    <a:cubicBezTo>
                      <a:pt x="12309" y="1824"/>
                      <a:pt x="9674" y="257"/>
                      <a:pt x="6338" y="23"/>
                    </a:cubicBezTo>
                    <a:cubicBezTo>
                      <a:pt x="6089" y="8"/>
                      <a:pt x="5842" y="1"/>
                      <a:pt x="5600" y="1"/>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2" name="Google Shape;4542;p45"/>
              <p:cNvSpPr/>
              <p:nvPr/>
            </p:nvSpPr>
            <p:spPr>
              <a:xfrm>
                <a:off x="3968850" y="2533350"/>
                <a:ext cx="277700" cy="135150"/>
              </a:xfrm>
              <a:custGeom>
                <a:rect b="b" l="l" r="r" t="t"/>
                <a:pathLst>
                  <a:path extrusionOk="0" h="5406" w="11108">
                    <a:moveTo>
                      <a:pt x="4982" y="1"/>
                    </a:moveTo>
                    <a:cubicBezTo>
                      <a:pt x="2524" y="1"/>
                      <a:pt x="529" y="876"/>
                      <a:pt x="267" y="2158"/>
                    </a:cubicBezTo>
                    <a:cubicBezTo>
                      <a:pt x="0" y="3626"/>
                      <a:pt x="2135" y="5060"/>
                      <a:pt x="5037" y="5361"/>
                    </a:cubicBezTo>
                    <a:cubicBezTo>
                      <a:pt x="5370" y="5391"/>
                      <a:pt x="5699" y="5406"/>
                      <a:pt x="6021" y="5406"/>
                    </a:cubicBezTo>
                    <a:cubicBezTo>
                      <a:pt x="8506" y="5406"/>
                      <a:pt x="10572" y="4525"/>
                      <a:pt x="10808" y="3226"/>
                    </a:cubicBezTo>
                    <a:cubicBezTo>
                      <a:pt x="11108" y="1758"/>
                      <a:pt x="8973" y="324"/>
                      <a:pt x="6071" y="57"/>
                    </a:cubicBezTo>
                    <a:cubicBezTo>
                      <a:pt x="5701" y="19"/>
                      <a:pt x="5336" y="1"/>
                      <a:pt x="4982" y="1"/>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3" name="Google Shape;4543;p45"/>
              <p:cNvSpPr/>
              <p:nvPr/>
            </p:nvSpPr>
            <p:spPr>
              <a:xfrm>
                <a:off x="4013875" y="2554675"/>
                <a:ext cx="189325" cy="93900"/>
              </a:xfrm>
              <a:custGeom>
                <a:rect b="b" l="l" r="r" t="t"/>
                <a:pathLst>
                  <a:path extrusionOk="0" h="3756" w="7573">
                    <a:moveTo>
                      <a:pt x="2968" y="0"/>
                    </a:moveTo>
                    <a:cubicBezTo>
                      <a:pt x="2492" y="0"/>
                      <a:pt x="2099" y="160"/>
                      <a:pt x="2068" y="405"/>
                    </a:cubicBezTo>
                    <a:cubicBezTo>
                      <a:pt x="2068" y="405"/>
                      <a:pt x="2035" y="438"/>
                      <a:pt x="2035" y="438"/>
                    </a:cubicBezTo>
                    <a:cubicBezTo>
                      <a:pt x="2035" y="471"/>
                      <a:pt x="2068" y="471"/>
                      <a:pt x="2068" y="471"/>
                    </a:cubicBezTo>
                    <a:cubicBezTo>
                      <a:pt x="2035" y="638"/>
                      <a:pt x="2068" y="805"/>
                      <a:pt x="2169" y="938"/>
                    </a:cubicBezTo>
                    <a:cubicBezTo>
                      <a:pt x="2135" y="938"/>
                      <a:pt x="2102" y="905"/>
                      <a:pt x="2068" y="905"/>
                    </a:cubicBezTo>
                    <a:cubicBezTo>
                      <a:pt x="1835" y="838"/>
                      <a:pt x="1568" y="772"/>
                      <a:pt x="1268" y="738"/>
                    </a:cubicBezTo>
                    <a:lnTo>
                      <a:pt x="1034" y="738"/>
                    </a:lnTo>
                    <a:cubicBezTo>
                      <a:pt x="995" y="736"/>
                      <a:pt x="956" y="735"/>
                      <a:pt x="918" y="735"/>
                    </a:cubicBezTo>
                    <a:cubicBezTo>
                      <a:pt x="435" y="735"/>
                      <a:pt x="34" y="925"/>
                      <a:pt x="34" y="1172"/>
                    </a:cubicBezTo>
                    <a:cubicBezTo>
                      <a:pt x="34" y="1372"/>
                      <a:pt x="234" y="1539"/>
                      <a:pt x="534" y="1639"/>
                    </a:cubicBezTo>
                    <a:cubicBezTo>
                      <a:pt x="234" y="1706"/>
                      <a:pt x="34" y="1872"/>
                      <a:pt x="0" y="2039"/>
                    </a:cubicBezTo>
                    <a:cubicBezTo>
                      <a:pt x="0" y="2306"/>
                      <a:pt x="434" y="2573"/>
                      <a:pt x="1001" y="2606"/>
                    </a:cubicBezTo>
                    <a:lnTo>
                      <a:pt x="1134" y="2606"/>
                    </a:lnTo>
                    <a:cubicBezTo>
                      <a:pt x="1368" y="2606"/>
                      <a:pt x="1568" y="2606"/>
                      <a:pt x="1802" y="2573"/>
                    </a:cubicBezTo>
                    <a:lnTo>
                      <a:pt x="1802" y="2573"/>
                    </a:lnTo>
                    <a:cubicBezTo>
                      <a:pt x="1735" y="2640"/>
                      <a:pt x="1702" y="2706"/>
                      <a:pt x="1668" y="2773"/>
                    </a:cubicBezTo>
                    <a:cubicBezTo>
                      <a:pt x="1635" y="2806"/>
                      <a:pt x="1635" y="2840"/>
                      <a:pt x="1601" y="2873"/>
                    </a:cubicBezTo>
                    <a:cubicBezTo>
                      <a:pt x="1535" y="3140"/>
                      <a:pt x="1868" y="3407"/>
                      <a:pt x="2402" y="3507"/>
                    </a:cubicBezTo>
                    <a:cubicBezTo>
                      <a:pt x="2467" y="3513"/>
                      <a:pt x="2532" y="3516"/>
                      <a:pt x="2596" y="3516"/>
                    </a:cubicBezTo>
                    <a:cubicBezTo>
                      <a:pt x="2895" y="3516"/>
                      <a:pt x="3177" y="3456"/>
                      <a:pt x="3369" y="3373"/>
                    </a:cubicBezTo>
                    <a:cubicBezTo>
                      <a:pt x="3469" y="3540"/>
                      <a:pt x="3770" y="3674"/>
                      <a:pt x="4137" y="3740"/>
                    </a:cubicBezTo>
                    <a:cubicBezTo>
                      <a:pt x="4216" y="3750"/>
                      <a:pt x="4295" y="3755"/>
                      <a:pt x="4372" y="3755"/>
                    </a:cubicBezTo>
                    <a:cubicBezTo>
                      <a:pt x="4811" y="3755"/>
                      <a:pt x="5186" y="3600"/>
                      <a:pt x="5271" y="3373"/>
                    </a:cubicBezTo>
                    <a:cubicBezTo>
                      <a:pt x="5271" y="3373"/>
                      <a:pt x="5271" y="3373"/>
                      <a:pt x="5271" y="3340"/>
                    </a:cubicBezTo>
                    <a:cubicBezTo>
                      <a:pt x="5271" y="3340"/>
                      <a:pt x="5271" y="3340"/>
                      <a:pt x="5271" y="3307"/>
                    </a:cubicBezTo>
                    <a:cubicBezTo>
                      <a:pt x="5337" y="3173"/>
                      <a:pt x="5337" y="3040"/>
                      <a:pt x="5271" y="2906"/>
                    </a:cubicBezTo>
                    <a:lnTo>
                      <a:pt x="5271" y="2906"/>
                    </a:lnTo>
                    <a:cubicBezTo>
                      <a:pt x="5538" y="3006"/>
                      <a:pt x="5804" y="3073"/>
                      <a:pt x="6138" y="3107"/>
                    </a:cubicBezTo>
                    <a:cubicBezTo>
                      <a:pt x="6205" y="3107"/>
                      <a:pt x="6271" y="3140"/>
                      <a:pt x="6338" y="3140"/>
                    </a:cubicBezTo>
                    <a:cubicBezTo>
                      <a:pt x="6386" y="3143"/>
                      <a:pt x="6434" y="3144"/>
                      <a:pt x="6481" y="3144"/>
                    </a:cubicBezTo>
                    <a:cubicBezTo>
                      <a:pt x="6982" y="3144"/>
                      <a:pt x="7375" y="2984"/>
                      <a:pt x="7406" y="2740"/>
                    </a:cubicBezTo>
                    <a:cubicBezTo>
                      <a:pt x="7439" y="2539"/>
                      <a:pt x="7239" y="2373"/>
                      <a:pt x="6972" y="2239"/>
                    </a:cubicBezTo>
                    <a:cubicBezTo>
                      <a:pt x="7272" y="2173"/>
                      <a:pt x="7506" y="2039"/>
                      <a:pt x="7539" y="1839"/>
                    </a:cubicBezTo>
                    <a:cubicBezTo>
                      <a:pt x="7572" y="1572"/>
                      <a:pt x="7172" y="1305"/>
                      <a:pt x="6605" y="1272"/>
                    </a:cubicBezTo>
                    <a:lnTo>
                      <a:pt x="6472" y="1272"/>
                    </a:lnTo>
                    <a:cubicBezTo>
                      <a:pt x="6313" y="1260"/>
                      <a:pt x="6163" y="1252"/>
                      <a:pt x="6019" y="1252"/>
                    </a:cubicBezTo>
                    <a:cubicBezTo>
                      <a:pt x="5776" y="1252"/>
                      <a:pt x="5549" y="1274"/>
                      <a:pt x="5322" y="1334"/>
                    </a:cubicBezTo>
                    <a:lnTo>
                      <a:pt x="5322" y="1334"/>
                    </a:lnTo>
                    <a:cubicBezTo>
                      <a:pt x="5330" y="1329"/>
                      <a:pt x="5337" y="1321"/>
                      <a:pt x="5337" y="1305"/>
                    </a:cubicBezTo>
                    <a:cubicBezTo>
                      <a:pt x="5538" y="1172"/>
                      <a:pt x="5671" y="1038"/>
                      <a:pt x="5704" y="838"/>
                    </a:cubicBezTo>
                    <a:cubicBezTo>
                      <a:pt x="5738" y="805"/>
                      <a:pt x="5738" y="772"/>
                      <a:pt x="5771" y="738"/>
                    </a:cubicBezTo>
                    <a:cubicBezTo>
                      <a:pt x="5804" y="471"/>
                      <a:pt x="5371" y="204"/>
                      <a:pt x="4837" y="138"/>
                    </a:cubicBezTo>
                    <a:cubicBezTo>
                      <a:pt x="4470" y="138"/>
                      <a:pt x="4137" y="204"/>
                      <a:pt x="3936" y="338"/>
                    </a:cubicBezTo>
                    <a:cubicBezTo>
                      <a:pt x="3803" y="171"/>
                      <a:pt x="3469" y="38"/>
                      <a:pt x="3103" y="4"/>
                    </a:cubicBezTo>
                    <a:cubicBezTo>
                      <a:pt x="3057" y="1"/>
                      <a:pt x="3012" y="0"/>
                      <a:pt x="2968"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4" name="Google Shape;4544;p45"/>
              <p:cNvSpPr/>
              <p:nvPr/>
            </p:nvSpPr>
            <p:spPr>
              <a:xfrm>
                <a:off x="3809550" y="2500900"/>
                <a:ext cx="316925" cy="113800"/>
              </a:xfrm>
              <a:custGeom>
                <a:rect b="b" l="l" r="r" t="t"/>
                <a:pathLst>
                  <a:path extrusionOk="0" h="4552" w="12677">
                    <a:moveTo>
                      <a:pt x="1775" y="1"/>
                    </a:moveTo>
                    <a:cubicBezTo>
                      <a:pt x="977" y="1"/>
                      <a:pt x="455" y="219"/>
                      <a:pt x="334" y="888"/>
                    </a:cubicBezTo>
                    <a:cubicBezTo>
                      <a:pt x="1" y="2556"/>
                      <a:pt x="2436" y="4157"/>
                      <a:pt x="5738" y="4490"/>
                    </a:cubicBezTo>
                    <a:cubicBezTo>
                      <a:pt x="6149" y="4531"/>
                      <a:pt x="6554" y="4551"/>
                      <a:pt x="6949" y="4551"/>
                    </a:cubicBezTo>
                    <a:cubicBezTo>
                      <a:pt x="9758" y="4551"/>
                      <a:pt x="12051" y="3547"/>
                      <a:pt x="12343" y="2055"/>
                    </a:cubicBezTo>
                    <a:cubicBezTo>
                      <a:pt x="12677" y="387"/>
                      <a:pt x="10075" y="1021"/>
                      <a:pt x="6772" y="688"/>
                    </a:cubicBezTo>
                    <a:cubicBezTo>
                      <a:pt x="4774" y="488"/>
                      <a:pt x="2968" y="1"/>
                      <a:pt x="1775"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5" name="Google Shape;4545;p45"/>
              <p:cNvSpPr/>
              <p:nvPr/>
            </p:nvSpPr>
            <p:spPr>
              <a:xfrm>
                <a:off x="3817075" y="2506400"/>
                <a:ext cx="301900" cy="50075"/>
              </a:xfrm>
              <a:custGeom>
                <a:rect b="b" l="l" r="r" t="t"/>
                <a:pathLst>
                  <a:path extrusionOk="0" h="2003" w="12076">
                    <a:moveTo>
                      <a:pt x="33" y="1"/>
                    </a:moveTo>
                    <a:lnTo>
                      <a:pt x="0" y="1268"/>
                    </a:lnTo>
                    <a:lnTo>
                      <a:pt x="11975" y="2002"/>
                    </a:lnTo>
                    <a:lnTo>
                      <a:pt x="12075" y="868"/>
                    </a:lnTo>
                    <a:lnTo>
                      <a:pt x="33" y="1"/>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6" name="Google Shape;4546;p45"/>
              <p:cNvSpPr/>
              <p:nvPr/>
            </p:nvSpPr>
            <p:spPr>
              <a:xfrm>
                <a:off x="3809550" y="2440700"/>
                <a:ext cx="316925" cy="153975"/>
              </a:xfrm>
              <a:custGeom>
                <a:rect b="b" l="l" r="r" t="t"/>
                <a:pathLst>
                  <a:path extrusionOk="0" h="6159" w="12677">
                    <a:moveTo>
                      <a:pt x="5753" y="0"/>
                    </a:moveTo>
                    <a:cubicBezTo>
                      <a:pt x="2933" y="0"/>
                      <a:pt x="628" y="1029"/>
                      <a:pt x="334" y="2495"/>
                    </a:cubicBezTo>
                    <a:cubicBezTo>
                      <a:pt x="1" y="4163"/>
                      <a:pt x="2436" y="5798"/>
                      <a:pt x="5772" y="6098"/>
                    </a:cubicBezTo>
                    <a:cubicBezTo>
                      <a:pt x="6179" y="6139"/>
                      <a:pt x="6582" y="6159"/>
                      <a:pt x="6975" y="6159"/>
                    </a:cubicBezTo>
                    <a:cubicBezTo>
                      <a:pt x="9767" y="6159"/>
                      <a:pt x="12084" y="5158"/>
                      <a:pt x="12376" y="3696"/>
                    </a:cubicBezTo>
                    <a:cubicBezTo>
                      <a:pt x="12677" y="2028"/>
                      <a:pt x="10241" y="394"/>
                      <a:pt x="6939" y="60"/>
                    </a:cubicBezTo>
                    <a:cubicBezTo>
                      <a:pt x="6537" y="20"/>
                      <a:pt x="6140" y="0"/>
                      <a:pt x="5753"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7" name="Google Shape;4547;p45"/>
              <p:cNvSpPr/>
              <p:nvPr/>
            </p:nvSpPr>
            <p:spPr>
              <a:xfrm>
                <a:off x="3829575" y="2450225"/>
                <a:ext cx="277725" cy="135125"/>
              </a:xfrm>
              <a:custGeom>
                <a:rect b="b" l="l" r="r" t="t"/>
                <a:pathLst>
                  <a:path extrusionOk="0" h="5405" w="11109">
                    <a:moveTo>
                      <a:pt x="5078" y="1"/>
                    </a:moveTo>
                    <a:cubicBezTo>
                      <a:pt x="2576" y="1"/>
                      <a:pt x="533" y="882"/>
                      <a:pt x="267" y="2181"/>
                    </a:cubicBezTo>
                    <a:cubicBezTo>
                      <a:pt x="0" y="3649"/>
                      <a:pt x="2135" y="5083"/>
                      <a:pt x="5037" y="5350"/>
                    </a:cubicBezTo>
                    <a:cubicBezTo>
                      <a:pt x="5395" y="5387"/>
                      <a:pt x="5748" y="5405"/>
                      <a:pt x="6093" y="5405"/>
                    </a:cubicBezTo>
                    <a:cubicBezTo>
                      <a:pt x="8545" y="5405"/>
                      <a:pt x="10574" y="4506"/>
                      <a:pt x="10808" y="3248"/>
                    </a:cubicBezTo>
                    <a:cubicBezTo>
                      <a:pt x="11108" y="1781"/>
                      <a:pt x="8973" y="346"/>
                      <a:pt x="6071" y="46"/>
                    </a:cubicBezTo>
                    <a:cubicBezTo>
                      <a:pt x="5735" y="15"/>
                      <a:pt x="5402" y="1"/>
                      <a:pt x="5078" y="1"/>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8" name="Google Shape;4548;p45"/>
              <p:cNvSpPr/>
              <p:nvPr/>
            </p:nvSpPr>
            <p:spPr>
              <a:xfrm>
                <a:off x="3874600" y="2471900"/>
                <a:ext cx="189325" cy="94100"/>
              </a:xfrm>
              <a:custGeom>
                <a:rect b="b" l="l" r="r" t="t"/>
                <a:pathLst>
                  <a:path extrusionOk="0" h="3764" w="7573">
                    <a:moveTo>
                      <a:pt x="2897" y="0"/>
                    </a:moveTo>
                    <a:cubicBezTo>
                      <a:pt x="2454" y="0"/>
                      <a:pt x="2098" y="181"/>
                      <a:pt x="2069" y="413"/>
                    </a:cubicBezTo>
                    <a:cubicBezTo>
                      <a:pt x="2069" y="413"/>
                      <a:pt x="2069" y="447"/>
                      <a:pt x="2069" y="447"/>
                    </a:cubicBezTo>
                    <a:cubicBezTo>
                      <a:pt x="2069" y="480"/>
                      <a:pt x="2069" y="480"/>
                      <a:pt x="2069" y="480"/>
                    </a:cubicBezTo>
                    <a:cubicBezTo>
                      <a:pt x="2035" y="647"/>
                      <a:pt x="2069" y="780"/>
                      <a:pt x="2169" y="947"/>
                    </a:cubicBezTo>
                    <a:cubicBezTo>
                      <a:pt x="2136" y="914"/>
                      <a:pt x="2102" y="914"/>
                      <a:pt x="2069" y="914"/>
                    </a:cubicBezTo>
                    <a:cubicBezTo>
                      <a:pt x="1835" y="814"/>
                      <a:pt x="1568" y="780"/>
                      <a:pt x="1268" y="747"/>
                    </a:cubicBezTo>
                    <a:cubicBezTo>
                      <a:pt x="1202" y="747"/>
                      <a:pt x="1135" y="713"/>
                      <a:pt x="1035" y="713"/>
                    </a:cubicBezTo>
                    <a:cubicBezTo>
                      <a:pt x="996" y="711"/>
                      <a:pt x="957" y="710"/>
                      <a:pt x="920" y="710"/>
                    </a:cubicBezTo>
                    <a:cubicBezTo>
                      <a:pt x="440" y="710"/>
                      <a:pt x="65" y="902"/>
                      <a:pt x="34" y="1180"/>
                    </a:cubicBezTo>
                    <a:cubicBezTo>
                      <a:pt x="34" y="1347"/>
                      <a:pt x="234" y="1547"/>
                      <a:pt x="534" y="1647"/>
                    </a:cubicBezTo>
                    <a:cubicBezTo>
                      <a:pt x="234" y="1714"/>
                      <a:pt x="34" y="1848"/>
                      <a:pt x="1" y="2048"/>
                    </a:cubicBezTo>
                    <a:cubicBezTo>
                      <a:pt x="1" y="2315"/>
                      <a:pt x="434" y="2581"/>
                      <a:pt x="1001" y="2615"/>
                    </a:cubicBezTo>
                    <a:lnTo>
                      <a:pt x="1135" y="2615"/>
                    </a:lnTo>
                    <a:cubicBezTo>
                      <a:pt x="1368" y="2615"/>
                      <a:pt x="1602" y="2615"/>
                      <a:pt x="1802" y="2581"/>
                    </a:cubicBezTo>
                    <a:lnTo>
                      <a:pt x="1802" y="2581"/>
                    </a:lnTo>
                    <a:cubicBezTo>
                      <a:pt x="1735" y="2648"/>
                      <a:pt x="1702" y="2715"/>
                      <a:pt x="1669" y="2782"/>
                    </a:cubicBezTo>
                    <a:cubicBezTo>
                      <a:pt x="1669" y="2815"/>
                      <a:pt x="1635" y="2848"/>
                      <a:pt x="1635" y="2882"/>
                    </a:cubicBezTo>
                    <a:cubicBezTo>
                      <a:pt x="1535" y="3149"/>
                      <a:pt x="1869" y="3415"/>
                      <a:pt x="2436" y="3482"/>
                    </a:cubicBezTo>
                    <a:cubicBezTo>
                      <a:pt x="2534" y="3500"/>
                      <a:pt x="2630" y="3508"/>
                      <a:pt x="2722" y="3508"/>
                    </a:cubicBezTo>
                    <a:cubicBezTo>
                      <a:pt x="2974" y="3508"/>
                      <a:pt x="3199" y="3446"/>
                      <a:pt x="3370" y="3349"/>
                    </a:cubicBezTo>
                    <a:cubicBezTo>
                      <a:pt x="3470" y="3549"/>
                      <a:pt x="3770" y="3682"/>
                      <a:pt x="4137" y="3749"/>
                    </a:cubicBezTo>
                    <a:cubicBezTo>
                      <a:pt x="4217" y="3759"/>
                      <a:pt x="4296" y="3764"/>
                      <a:pt x="4372" y="3764"/>
                    </a:cubicBezTo>
                    <a:cubicBezTo>
                      <a:pt x="4811" y="3764"/>
                      <a:pt x="5186" y="3609"/>
                      <a:pt x="5271" y="3382"/>
                    </a:cubicBezTo>
                    <a:cubicBezTo>
                      <a:pt x="5271" y="3382"/>
                      <a:pt x="5271" y="3382"/>
                      <a:pt x="5271" y="3349"/>
                    </a:cubicBezTo>
                    <a:cubicBezTo>
                      <a:pt x="5271" y="3349"/>
                      <a:pt x="5271" y="3315"/>
                      <a:pt x="5304" y="3315"/>
                    </a:cubicBezTo>
                    <a:cubicBezTo>
                      <a:pt x="5338" y="3182"/>
                      <a:pt x="5338" y="3048"/>
                      <a:pt x="5271" y="2915"/>
                    </a:cubicBezTo>
                    <a:lnTo>
                      <a:pt x="5271" y="2915"/>
                    </a:lnTo>
                    <a:cubicBezTo>
                      <a:pt x="5538" y="3015"/>
                      <a:pt x="5838" y="3082"/>
                      <a:pt x="6138" y="3115"/>
                    </a:cubicBezTo>
                    <a:cubicBezTo>
                      <a:pt x="6205" y="3115"/>
                      <a:pt x="6272" y="3149"/>
                      <a:pt x="6372" y="3149"/>
                    </a:cubicBezTo>
                    <a:cubicBezTo>
                      <a:pt x="6417" y="3151"/>
                      <a:pt x="6462" y="3153"/>
                      <a:pt x="6506" y="3153"/>
                    </a:cubicBezTo>
                    <a:cubicBezTo>
                      <a:pt x="6981" y="3153"/>
                      <a:pt x="7375" y="2990"/>
                      <a:pt x="7406" y="2715"/>
                    </a:cubicBezTo>
                    <a:cubicBezTo>
                      <a:pt x="7439" y="2548"/>
                      <a:pt x="7273" y="2348"/>
                      <a:pt x="6972" y="2248"/>
                    </a:cubicBezTo>
                    <a:cubicBezTo>
                      <a:pt x="7273" y="2181"/>
                      <a:pt x="7506" y="2048"/>
                      <a:pt x="7539" y="1848"/>
                    </a:cubicBezTo>
                    <a:cubicBezTo>
                      <a:pt x="7573" y="1581"/>
                      <a:pt x="7172" y="1314"/>
                      <a:pt x="6605" y="1281"/>
                    </a:cubicBezTo>
                    <a:lnTo>
                      <a:pt x="6472" y="1281"/>
                    </a:lnTo>
                    <a:cubicBezTo>
                      <a:pt x="6313" y="1268"/>
                      <a:pt x="6163" y="1261"/>
                      <a:pt x="6019" y="1261"/>
                    </a:cubicBezTo>
                    <a:cubicBezTo>
                      <a:pt x="5777" y="1261"/>
                      <a:pt x="5550" y="1283"/>
                      <a:pt x="5324" y="1342"/>
                    </a:cubicBezTo>
                    <a:lnTo>
                      <a:pt x="5324" y="1342"/>
                    </a:lnTo>
                    <a:cubicBezTo>
                      <a:pt x="5338" y="1333"/>
                      <a:pt x="5338" y="1314"/>
                      <a:pt x="5338" y="1314"/>
                    </a:cubicBezTo>
                    <a:cubicBezTo>
                      <a:pt x="5538" y="1180"/>
                      <a:pt x="5671" y="1014"/>
                      <a:pt x="5738" y="847"/>
                    </a:cubicBezTo>
                    <a:cubicBezTo>
                      <a:pt x="5738" y="814"/>
                      <a:pt x="5738" y="780"/>
                      <a:pt x="5771" y="747"/>
                    </a:cubicBezTo>
                    <a:cubicBezTo>
                      <a:pt x="5805" y="447"/>
                      <a:pt x="5371" y="213"/>
                      <a:pt x="4837" y="146"/>
                    </a:cubicBezTo>
                    <a:cubicBezTo>
                      <a:pt x="4789" y="142"/>
                      <a:pt x="4742" y="140"/>
                      <a:pt x="4695" y="140"/>
                    </a:cubicBezTo>
                    <a:cubicBezTo>
                      <a:pt x="4385" y="140"/>
                      <a:pt x="4111" y="231"/>
                      <a:pt x="3937" y="347"/>
                    </a:cubicBezTo>
                    <a:cubicBezTo>
                      <a:pt x="3803" y="180"/>
                      <a:pt x="3470" y="46"/>
                      <a:pt x="3103" y="13"/>
                    </a:cubicBezTo>
                    <a:cubicBezTo>
                      <a:pt x="3033" y="4"/>
                      <a:pt x="2964" y="0"/>
                      <a:pt x="2897"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descr="St. Patrick's Day Dance and Freeze by Jack Hartmann will have you singing and moving along with Leon the Leprechaun. This dancing leprechaun will be dancing some special St. Patrick's Day dances.  Use your best listening skills to hear Leon say, &quot;Freeze.&quot;  When Leon says to freeze stop right where you are until you hear him tell you to join in the next dance in this St. Patrick's day dance freeze. Join Jack and Leon the Leprechaun for this St. Patrick's Day freeze dance.&#10;&#10;St. Patrick's Day Dance and Freeze&#10;Hi, I'm Leon the Leprechaun&#10;Come join me and do the St. Patrick's Day Dance and Freeze&#10;Everybody clap your hands&#10;Let's celebrate&#10;Everybody sing and dance&#10;It's St. Patrick's Day&#10;Let's have big fun&#10;Just follow me&#10;I'm Leon the Leprechaun&#10;Let's dance and freeze&#10;Freeze!&#10;Let's do heal taps, just like this&#10;I'm Leon the Leprechaun&#10;Now everybody, freeze!&#10;Let's do leg stomps&#10;Just like this&#10;I'm Leon the Leprechaun&#10;Now everybody, freeze!&#10;Let's do crisscross hops, just like this&#10;I'm Leon the Leprechaun&#10;Now everybody, freeze!&#10;Everybody clap your hands&#10;Let's celebrate&#10;Everybody sing and dance&#10;It's St. Patrick's Day&#10;Let's have big fun&#10;Just follow me&#10;I'm Leon the Leprechaun&#10;Let's dance and freeze&#10;Let's do lean squats, just like this&#10;I'm Leon the Leprechaun&#10;Now everybody, freeze!&#10;Let's do back toe taps, just like this&#10;I'm Leon the Leprechaun&#10;Now everybody, freeze!&#10;Let's do turn stomps, just like this&#10;I'm Leon the Leprechaun&#10;Now everybody, freeze!&#10;Everybody clap your hands&#10;Let's celebrate&#10;Everybody sing and dance&#10;It's St. Patrick's Day&#10;Let's have big fun&#10;Just follow me&#10;I'm Leon the Leprechaun&#10;Let's dance and freeze&#10;&#10;&#10;Help support us on Patreon!&#10;https://www.patreon.com/jackhartmann&#10;&#10;Jack Hartmann's website: https://jackhartmann.com&#10;&#10;Subscribe to our YouTube Channel: https://goo.gl/ogaW1i&#10;&#10;Remember to connect with Jack Hartmann on his Social Networks:&#10;&#10;Facebook: https://facebook.com/hop2itmusic&#10;Pinterest: https://pinterest.com/jackhartmann&#10;Twitter: https://twitter.com/Jack_Hartmann&#10;&#10;You can find Jack Hartmann's Music on:&#10;&#10;Jack Hartmann Website: https://jackhartmann.com&#10;iTunes: https://goo.gl/GeDJeJ&#10;Amazon: https://goo.gl/Ei8C6B&#10;Google Play: https://goo.gl/doZpfS&#10;CD Baby: https://cdbaby.com/Artist/JackHartmann&#10;&#10;Words and Music by Jack Hartmann &#10;Copyright 2021&#10;Jack Hartmann's  Hop 2 It Music" id="4549" name="Google Shape;4549;p45" title="St. Patrick's Day Dance and Freeze! | Jack Hartmann">
            <a:hlinkClick r:id="rId3"/>
          </p:cNvPr>
          <p:cNvPicPr preferRelativeResize="0"/>
          <p:nvPr/>
        </p:nvPicPr>
        <p:blipFill>
          <a:blip r:embed="rId4">
            <a:alphaModFix/>
          </a:blip>
          <a:stretch>
            <a:fillRect/>
          </a:stretch>
        </p:blipFill>
        <p:spPr>
          <a:xfrm>
            <a:off x="4258875" y="14365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49"/>
                                        </p:tgtEl>
                                        <p:attrNameLst>
                                          <p:attrName>style.visibility</p:attrName>
                                        </p:attrNameLst>
                                      </p:cBhvr>
                                      <p:to>
                                        <p:strVal val="visible"/>
                                      </p:to>
                                    </p:set>
                                    <p:animEffect filter="fade" transition="in">
                                      <p:cBhvr>
                                        <p:cTn dur="1000"/>
                                        <p:tgtEl>
                                          <p:spTgt spid="45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3" name="Shape 4553"/>
        <p:cNvGrpSpPr/>
        <p:nvPr/>
      </p:nvGrpSpPr>
      <p:grpSpPr>
        <a:xfrm>
          <a:off x="0" y="0"/>
          <a:ext cx="0" cy="0"/>
          <a:chOff x="0" y="0"/>
          <a:chExt cx="0" cy="0"/>
        </a:xfrm>
      </p:grpSpPr>
      <p:grpSp>
        <p:nvGrpSpPr>
          <p:cNvPr id="4554" name="Google Shape;4554;p46"/>
          <p:cNvGrpSpPr/>
          <p:nvPr/>
        </p:nvGrpSpPr>
        <p:grpSpPr>
          <a:xfrm>
            <a:off x="7127141" y="323741"/>
            <a:ext cx="1182960" cy="864393"/>
            <a:chOff x="7046446" y="264414"/>
            <a:chExt cx="1345496" cy="983158"/>
          </a:xfrm>
        </p:grpSpPr>
        <p:grpSp>
          <p:nvGrpSpPr>
            <p:cNvPr id="4555" name="Google Shape;4555;p46"/>
            <p:cNvGrpSpPr/>
            <p:nvPr/>
          </p:nvGrpSpPr>
          <p:grpSpPr>
            <a:xfrm>
              <a:off x="7046446" y="264414"/>
              <a:ext cx="1345496" cy="983158"/>
              <a:chOff x="4054725" y="3616925"/>
              <a:chExt cx="1833850" cy="1340000"/>
            </a:xfrm>
          </p:grpSpPr>
          <p:sp>
            <p:nvSpPr>
              <p:cNvPr id="4556" name="Google Shape;4556;p46"/>
              <p:cNvSpPr/>
              <p:nvPr/>
            </p:nvSpPr>
            <p:spPr>
              <a:xfrm>
                <a:off x="5393200" y="3616925"/>
                <a:ext cx="495375" cy="343050"/>
              </a:xfrm>
              <a:custGeom>
                <a:rect b="b" l="l" r="r" t="t"/>
                <a:pathLst>
                  <a:path extrusionOk="0" h="13722" w="19815">
                    <a:moveTo>
                      <a:pt x="15516" y="1"/>
                    </a:moveTo>
                    <a:cubicBezTo>
                      <a:pt x="10132" y="1"/>
                      <a:pt x="4586" y="1665"/>
                      <a:pt x="0" y="5148"/>
                    </a:cubicBezTo>
                    <a:cubicBezTo>
                      <a:pt x="801" y="8184"/>
                      <a:pt x="2202" y="11086"/>
                      <a:pt x="4070" y="13721"/>
                    </a:cubicBezTo>
                    <a:cubicBezTo>
                      <a:pt x="7906" y="8384"/>
                      <a:pt x="13443" y="4715"/>
                      <a:pt x="19547" y="3414"/>
                    </a:cubicBezTo>
                    <a:lnTo>
                      <a:pt x="19681" y="2246"/>
                    </a:lnTo>
                    <a:cubicBezTo>
                      <a:pt x="19814" y="1179"/>
                      <a:pt x="19014" y="212"/>
                      <a:pt x="17913" y="111"/>
                    </a:cubicBezTo>
                    <a:cubicBezTo>
                      <a:pt x="17120" y="38"/>
                      <a:pt x="16320" y="1"/>
                      <a:pt x="1551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7" name="Google Shape;4557;p46"/>
              <p:cNvSpPr/>
              <p:nvPr/>
            </p:nvSpPr>
            <p:spPr>
              <a:xfrm>
                <a:off x="4139800" y="3957075"/>
                <a:ext cx="614625" cy="363450"/>
              </a:xfrm>
              <a:custGeom>
                <a:rect b="b" l="l" r="r" t="t"/>
                <a:pathLst>
                  <a:path extrusionOk="0" h="14538" w="24585">
                    <a:moveTo>
                      <a:pt x="16505" y="0"/>
                    </a:moveTo>
                    <a:cubicBezTo>
                      <a:pt x="14685" y="0"/>
                      <a:pt x="12728" y="238"/>
                      <a:pt x="10741" y="882"/>
                    </a:cubicBezTo>
                    <a:cubicBezTo>
                      <a:pt x="5337" y="2617"/>
                      <a:pt x="2335" y="5186"/>
                      <a:pt x="968" y="6653"/>
                    </a:cubicBezTo>
                    <a:cubicBezTo>
                      <a:pt x="267" y="7387"/>
                      <a:pt x="0" y="8421"/>
                      <a:pt x="200" y="9422"/>
                    </a:cubicBezTo>
                    <a:cubicBezTo>
                      <a:pt x="671" y="11422"/>
                      <a:pt x="2309" y="14537"/>
                      <a:pt x="8200" y="14537"/>
                    </a:cubicBezTo>
                    <a:cubicBezTo>
                      <a:pt x="8990" y="14537"/>
                      <a:pt x="9857" y="14481"/>
                      <a:pt x="10808" y="14359"/>
                    </a:cubicBezTo>
                    <a:cubicBezTo>
                      <a:pt x="18880" y="13358"/>
                      <a:pt x="23284" y="8121"/>
                      <a:pt x="24584" y="3418"/>
                    </a:cubicBezTo>
                    <a:cubicBezTo>
                      <a:pt x="23650" y="1616"/>
                      <a:pt x="22650" y="782"/>
                      <a:pt x="20615" y="382"/>
                    </a:cubicBezTo>
                    <a:cubicBezTo>
                      <a:pt x="19374" y="158"/>
                      <a:pt x="17984" y="0"/>
                      <a:pt x="1650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8" name="Google Shape;4558;p46"/>
              <p:cNvSpPr/>
              <p:nvPr/>
            </p:nvSpPr>
            <p:spPr>
              <a:xfrm>
                <a:off x="4182325" y="3975675"/>
                <a:ext cx="526225" cy="287950"/>
              </a:xfrm>
              <a:custGeom>
                <a:rect b="b" l="l" r="r" t="t"/>
                <a:pathLst>
                  <a:path extrusionOk="0" h="11518" w="21049">
                    <a:moveTo>
                      <a:pt x="13674" y="1"/>
                    </a:moveTo>
                    <a:cubicBezTo>
                      <a:pt x="12223" y="1"/>
                      <a:pt x="10678" y="166"/>
                      <a:pt x="9107" y="605"/>
                    </a:cubicBezTo>
                    <a:cubicBezTo>
                      <a:pt x="4504" y="1940"/>
                      <a:pt x="1969" y="3941"/>
                      <a:pt x="834" y="5075"/>
                    </a:cubicBezTo>
                    <a:cubicBezTo>
                      <a:pt x="234" y="5676"/>
                      <a:pt x="0" y="6510"/>
                      <a:pt x="201" y="7310"/>
                    </a:cubicBezTo>
                    <a:cubicBezTo>
                      <a:pt x="620" y="8929"/>
                      <a:pt x="2144" y="11517"/>
                      <a:pt x="7435" y="11517"/>
                    </a:cubicBezTo>
                    <a:cubicBezTo>
                      <a:pt x="8032" y="11517"/>
                      <a:pt x="8677" y="11484"/>
                      <a:pt x="9374" y="11413"/>
                    </a:cubicBezTo>
                    <a:cubicBezTo>
                      <a:pt x="16312" y="10713"/>
                      <a:pt x="20015" y="6610"/>
                      <a:pt x="21049" y="2874"/>
                    </a:cubicBezTo>
                    <a:cubicBezTo>
                      <a:pt x="20215" y="1406"/>
                      <a:pt x="19348" y="739"/>
                      <a:pt x="17580" y="372"/>
                    </a:cubicBezTo>
                    <a:cubicBezTo>
                      <a:pt x="16411" y="158"/>
                      <a:pt x="15087" y="1"/>
                      <a:pt x="1367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9" name="Google Shape;4559;p46"/>
              <p:cNvSpPr/>
              <p:nvPr/>
            </p:nvSpPr>
            <p:spPr>
              <a:xfrm>
                <a:off x="4054725" y="3745625"/>
                <a:ext cx="1440225" cy="1211300"/>
              </a:xfrm>
              <a:custGeom>
                <a:rect b="b" l="l" r="r" t="t"/>
                <a:pathLst>
                  <a:path extrusionOk="0" h="48452" w="57609">
                    <a:moveTo>
                      <a:pt x="53539" y="0"/>
                    </a:moveTo>
                    <a:cubicBezTo>
                      <a:pt x="49169" y="3303"/>
                      <a:pt x="45700" y="8206"/>
                      <a:pt x="44099" y="14844"/>
                    </a:cubicBezTo>
                    <a:cubicBezTo>
                      <a:pt x="43395" y="17829"/>
                      <a:pt x="41336" y="22501"/>
                      <a:pt x="37442" y="22501"/>
                    </a:cubicBezTo>
                    <a:cubicBezTo>
                      <a:pt x="36722" y="22501"/>
                      <a:pt x="35940" y="22342"/>
                      <a:pt x="35093" y="21983"/>
                    </a:cubicBezTo>
                    <a:cubicBezTo>
                      <a:pt x="32124" y="20715"/>
                      <a:pt x="29956" y="17046"/>
                      <a:pt x="29188" y="14878"/>
                    </a:cubicBezTo>
                    <a:cubicBezTo>
                      <a:pt x="28755" y="13677"/>
                      <a:pt x="28388" y="12676"/>
                      <a:pt x="27987" y="11909"/>
                    </a:cubicBezTo>
                    <a:cubicBezTo>
                      <a:pt x="26687" y="16579"/>
                      <a:pt x="22283" y="21816"/>
                      <a:pt x="14211" y="22817"/>
                    </a:cubicBezTo>
                    <a:cubicBezTo>
                      <a:pt x="13257" y="22940"/>
                      <a:pt x="12387" y="22996"/>
                      <a:pt x="11594" y="22996"/>
                    </a:cubicBezTo>
                    <a:cubicBezTo>
                      <a:pt x="2910" y="22996"/>
                      <a:pt x="3470" y="16246"/>
                      <a:pt x="3470" y="16245"/>
                    </a:cubicBezTo>
                    <a:lnTo>
                      <a:pt x="3470" y="16245"/>
                    </a:lnTo>
                    <a:cubicBezTo>
                      <a:pt x="1" y="30489"/>
                      <a:pt x="7973" y="44599"/>
                      <a:pt x="21216" y="47801"/>
                    </a:cubicBezTo>
                    <a:cubicBezTo>
                      <a:pt x="23032" y="48241"/>
                      <a:pt x="24854" y="48451"/>
                      <a:pt x="26654" y="48451"/>
                    </a:cubicBezTo>
                    <a:cubicBezTo>
                      <a:pt x="37976" y="48451"/>
                      <a:pt x="48444" y="40110"/>
                      <a:pt x="51438" y="27820"/>
                    </a:cubicBezTo>
                    <a:cubicBezTo>
                      <a:pt x="51738" y="26553"/>
                      <a:pt x="51938" y="25285"/>
                      <a:pt x="52071" y="24018"/>
                    </a:cubicBezTo>
                    <a:cubicBezTo>
                      <a:pt x="52071" y="24018"/>
                      <a:pt x="52638" y="20415"/>
                      <a:pt x="53105" y="18380"/>
                    </a:cubicBezTo>
                    <a:cubicBezTo>
                      <a:pt x="54006" y="14711"/>
                      <a:pt x="55540" y="11409"/>
                      <a:pt x="57609" y="8573"/>
                    </a:cubicBezTo>
                    <a:cubicBezTo>
                      <a:pt x="55741" y="5938"/>
                      <a:pt x="54340" y="3036"/>
                      <a:pt x="5353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0" name="Google Shape;4560;p46"/>
              <p:cNvSpPr/>
              <p:nvPr/>
            </p:nvSpPr>
            <p:spPr>
              <a:xfrm>
                <a:off x="5393200" y="3616925"/>
                <a:ext cx="495375" cy="343050"/>
              </a:xfrm>
              <a:custGeom>
                <a:rect b="b" l="l" r="r" t="t"/>
                <a:pathLst>
                  <a:path extrusionOk="0" h="13722" w="19815">
                    <a:moveTo>
                      <a:pt x="15516" y="1"/>
                    </a:moveTo>
                    <a:cubicBezTo>
                      <a:pt x="10132" y="1"/>
                      <a:pt x="4586" y="1665"/>
                      <a:pt x="0" y="5148"/>
                    </a:cubicBezTo>
                    <a:cubicBezTo>
                      <a:pt x="801" y="8184"/>
                      <a:pt x="2202" y="11086"/>
                      <a:pt x="4070" y="13721"/>
                    </a:cubicBezTo>
                    <a:cubicBezTo>
                      <a:pt x="7906" y="8384"/>
                      <a:pt x="13443" y="4715"/>
                      <a:pt x="19547" y="3414"/>
                    </a:cubicBezTo>
                    <a:lnTo>
                      <a:pt x="19681" y="2246"/>
                    </a:lnTo>
                    <a:cubicBezTo>
                      <a:pt x="19814" y="1179"/>
                      <a:pt x="19014" y="212"/>
                      <a:pt x="17913" y="111"/>
                    </a:cubicBezTo>
                    <a:cubicBezTo>
                      <a:pt x="17120" y="38"/>
                      <a:pt x="16320" y="1"/>
                      <a:pt x="1551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1" name="Google Shape;4561;p46"/>
              <p:cNvSpPr/>
              <p:nvPr/>
            </p:nvSpPr>
            <p:spPr>
              <a:xfrm>
                <a:off x="4054725" y="3745625"/>
                <a:ext cx="1440225" cy="1211300"/>
              </a:xfrm>
              <a:custGeom>
                <a:rect b="b" l="l" r="r" t="t"/>
                <a:pathLst>
                  <a:path extrusionOk="0" h="48452" w="57609">
                    <a:moveTo>
                      <a:pt x="53539" y="0"/>
                    </a:moveTo>
                    <a:cubicBezTo>
                      <a:pt x="49169" y="3303"/>
                      <a:pt x="45700" y="8206"/>
                      <a:pt x="44099" y="14844"/>
                    </a:cubicBezTo>
                    <a:cubicBezTo>
                      <a:pt x="43395" y="17829"/>
                      <a:pt x="41336" y="22501"/>
                      <a:pt x="37442" y="22501"/>
                    </a:cubicBezTo>
                    <a:cubicBezTo>
                      <a:pt x="36722" y="22501"/>
                      <a:pt x="35940" y="22342"/>
                      <a:pt x="35093" y="21983"/>
                    </a:cubicBezTo>
                    <a:cubicBezTo>
                      <a:pt x="32124" y="20715"/>
                      <a:pt x="29956" y="17046"/>
                      <a:pt x="29188" y="14878"/>
                    </a:cubicBezTo>
                    <a:cubicBezTo>
                      <a:pt x="28755" y="13677"/>
                      <a:pt x="28388" y="12676"/>
                      <a:pt x="27987" y="11909"/>
                    </a:cubicBezTo>
                    <a:cubicBezTo>
                      <a:pt x="26687" y="16579"/>
                      <a:pt x="22283" y="21816"/>
                      <a:pt x="14211" y="22817"/>
                    </a:cubicBezTo>
                    <a:cubicBezTo>
                      <a:pt x="13257" y="22940"/>
                      <a:pt x="12387" y="22996"/>
                      <a:pt x="11594" y="22996"/>
                    </a:cubicBezTo>
                    <a:cubicBezTo>
                      <a:pt x="2910" y="22996"/>
                      <a:pt x="3470" y="16246"/>
                      <a:pt x="3470" y="16245"/>
                    </a:cubicBezTo>
                    <a:lnTo>
                      <a:pt x="3470" y="16245"/>
                    </a:lnTo>
                    <a:cubicBezTo>
                      <a:pt x="1" y="30489"/>
                      <a:pt x="7973" y="44599"/>
                      <a:pt x="21216" y="47801"/>
                    </a:cubicBezTo>
                    <a:cubicBezTo>
                      <a:pt x="23032" y="48241"/>
                      <a:pt x="24854" y="48451"/>
                      <a:pt x="26654" y="48451"/>
                    </a:cubicBezTo>
                    <a:cubicBezTo>
                      <a:pt x="37976" y="48451"/>
                      <a:pt x="48444" y="40110"/>
                      <a:pt x="51438" y="27820"/>
                    </a:cubicBezTo>
                    <a:cubicBezTo>
                      <a:pt x="51738" y="26553"/>
                      <a:pt x="51938" y="25285"/>
                      <a:pt x="52071" y="24018"/>
                    </a:cubicBezTo>
                    <a:cubicBezTo>
                      <a:pt x="52071" y="24018"/>
                      <a:pt x="52638" y="20415"/>
                      <a:pt x="53105" y="18380"/>
                    </a:cubicBezTo>
                    <a:cubicBezTo>
                      <a:pt x="54006" y="14711"/>
                      <a:pt x="55540" y="11409"/>
                      <a:pt x="57609" y="8573"/>
                    </a:cubicBezTo>
                    <a:cubicBezTo>
                      <a:pt x="55741" y="5938"/>
                      <a:pt x="54340" y="3036"/>
                      <a:pt x="5353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62" name="Google Shape;4562;p46"/>
            <p:cNvGrpSpPr/>
            <p:nvPr/>
          </p:nvGrpSpPr>
          <p:grpSpPr>
            <a:xfrm>
              <a:off x="7046446" y="264414"/>
              <a:ext cx="1345496" cy="983158"/>
              <a:chOff x="4054725" y="3616925"/>
              <a:chExt cx="1833850" cy="1340000"/>
            </a:xfrm>
          </p:grpSpPr>
          <p:sp>
            <p:nvSpPr>
              <p:cNvPr id="4563" name="Google Shape;4563;p46"/>
              <p:cNvSpPr/>
              <p:nvPr/>
            </p:nvSpPr>
            <p:spPr>
              <a:xfrm>
                <a:off x="5393200" y="3616925"/>
                <a:ext cx="495375" cy="343050"/>
              </a:xfrm>
              <a:custGeom>
                <a:rect b="b" l="l" r="r" t="t"/>
                <a:pathLst>
                  <a:path extrusionOk="0" h="13722" w="19815">
                    <a:moveTo>
                      <a:pt x="15516" y="1"/>
                    </a:moveTo>
                    <a:cubicBezTo>
                      <a:pt x="10132" y="1"/>
                      <a:pt x="4586" y="1665"/>
                      <a:pt x="0" y="5148"/>
                    </a:cubicBezTo>
                    <a:cubicBezTo>
                      <a:pt x="801" y="8184"/>
                      <a:pt x="2202" y="11086"/>
                      <a:pt x="4070" y="13721"/>
                    </a:cubicBezTo>
                    <a:cubicBezTo>
                      <a:pt x="7906" y="8384"/>
                      <a:pt x="13443" y="4715"/>
                      <a:pt x="19547" y="3414"/>
                    </a:cubicBezTo>
                    <a:lnTo>
                      <a:pt x="19681" y="2246"/>
                    </a:lnTo>
                    <a:cubicBezTo>
                      <a:pt x="19814" y="1179"/>
                      <a:pt x="19014" y="212"/>
                      <a:pt x="17913" y="111"/>
                    </a:cubicBezTo>
                    <a:cubicBezTo>
                      <a:pt x="17120" y="38"/>
                      <a:pt x="16320" y="1"/>
                      <a:pt x="15516" y="1"/>
                    </a:cubicBezTo>
                    <a:close/>
                  </a:path>
                </a:pathLst>
              </a:custGeom>
              <a:solidFill>
                <a:srgbClr val="38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4" name="Google Shape;4564;p46"/>
              <p:cNvSpPr/>
              <p:nvPr/>
            </p:nvSpPr>
            <p:spPr>
              <a:xfrm>
                <a:off x="4139800" y="3957075"/>
                <a:ext cx="614625" cy="363450"/>
              </a:xfrm>
              <a:custGeom>
                <a:rect b="b" l="l" r="r" t="t"/>
                <a:pathLst>
                  <a:path extrusionOk="0" h="14538" w="24585">
                    <a:moveTo>
                      <a:pt x="16505" y="0"/>
                    </a:moveTo>
                    <a:cubicBezTo>
                      <a:pt x="14685" y="0"/>
                      <a:pt x="12728" y="238"/>
                      <a:pt x="10741" y="882"/>
                    </a:cubicBezTo>
                    <a:cubicBezTo>
                      <a:pt x="5337" y="2617"/>
                      <a:pt x="2335" y="5186"/>
                      <a:pt x="968" y="6653"/>
                    </a:cubicBezTo>
                    <a:cubicBezTo>
                      <a:pt x="267" y="7387"/>
                      <a:pt x="0" y="8421"/>
                      <a:pt x="200" y="9422"/>
                    </a:cubicBezTo>
                    <a:cubicBezTo>
                      <a:pt x="671" y="11422"/>
                      <a:pt x="2309" y="14537"/>
                      <a:pt x="8200" y="14537"/>
                    </a:cubicBezTo>
                    <a:cubicBezTo>
                      <a:pt x="8990" y="14537"/>
                      <a:pt x="9857" y="14481"/>
                      <a:pt x="10808" y="14359"/>
                    </a:cubicBezTo>
                    <a:cubicBezTo>
                      <a:pt x="18880" y="13358"/>
                      <a:pt x="23284" y="8121"/>
                      <a:pt x="24584" y="3418"/>
                    </a:cubicBezTo>
                    <a:cubicBezTo>
                      <a:pt x="23650" y="1616"/>
                      <a:pt x="22650" y="782"/>
                      <a:pt x="20615" y="382"/>
                    </a:cubicBezTo>
                    <a:cubicBezTo>
                      <a:pt x="19374" y="158"/>
                      <a:pt x="17984" y="0"/>
                      <a:pt x="16505" y="0"/>
                    </a:cubicBezTo>
                    <a:close/>
                  </a:path>
                </a:pathLst>
              </a:custGeom>
              <a:solidFill>
                <a:srgbClr val="E9B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5" name="Google Shape;4565;p46"/>
              <p:cNvSpPr/>
              <p:nvPr/>
            </p:nvSpPr>
            <p:spPr>
              <a:xfrm>
                <a:off x="4182325" y="3975675"/>
                <a:ext cx="526225" cy="287950"/>
              </a:xfrm>
              <a:custGeom>
                <a:rect b="b" l="l" r="r" t="t"/>
                <a:pathLst>
                  <a:path extrusionOk="0" h="11518" w="21049">
                    <a:moveTo>
                      <a:pt x="13674" y="1"/>
                    </a:moveTo>
                    <a:cubicBezTo>
                      <a:pt x="12223" y="1"/>
                      <a:pt x="10678" y="166"/>
                      <a:pt x="9107" y="605"/>
                    </a:cubicBezTo>
                    <a:cubicBezTo>
                      <a:pt x="4504" y="1940"/>
                      <a:pt x="1969" y="3941"/>
                      <a:pt x="834" y="5075"/>
                    </a:cubicBezTo>
                    <a:cubicBezTo>
                      <a:pt x="234" y="5676"/>
                      <a:pt x="0" y="6510"/>
                      <a:pt x="201" y="7310"/>
                    </a:cubicBezTo>
                    <a:cubicBezTo>
                      <a:pt x="620" y="8929"/>
                      <a:pt x="2144" y="11517"/>
                      <a:pt x="7435" y="11517"/>
                    </a:cubicBezTo>
                    <a:cubicBezTo>
                      <a:pt x="8032" y="11517"/>
                      <a:pt x="8677" y="11484"/>
                      <a:pt x="9374" y="11413"/>
                    </a:cubicBezTo>
                    <a:cubicBezTo>
                      <a:pt x="16312" y="10713"/>
                      <a:pt x="20015" y="6610"/>
                      <a:pt x="21049" y="2874"/>
                    </a:cubicBezTo>
                    <a:cubicBezTo>
                      <a:pt x="20215" y="1406"/>
                      <a:pt x="19348" y="739"/>
                      <a:pt x="17580" y="372"/>
                    </a:cubicBezTo>
                    <a:cubicBezTo>
                      <a:pt x="16411" y="158"/>
                      <a:pt x="15087" y="1"/>
                      <a:pt x="1367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6" name="Google Shape;4566;p46"/>
              <p:cNvSpPr/>
              <p:nvPr/>
            </p:nvSpPr>
            <p:spPr>
              <a:xfrm>
                <a:off x="4054725" y="3745625"/>
                <a:ext cx="1440225" cy="1211300"/>
              </a:xfrm>
              <a:custGeom>
                <a:rect b="b" l="l" r="r" t="t"/>
                <a:pathLst>
                  <a:path extrusionOk="0" h="48452" w="57609">
                    <a:moveTo>
                      <a:pt x="53539" y="0"/>
                    </a:moveTo>
                    <a:cubicBezTo>
                      <a:pt x="49169" y="3303"/>
                      <a:pt x="45700" y="8206"/>
                      <a:pt x="44099" y="14844"/>
                    </a:cubicBezTo>
                    <a:cubicBezTo>
                      <a:pt x="43395" y="17829"/>
                      <a:pt x="41336" y="22501"/>
                      <a:pt x="37442" y="22501"/>
                    </a:cubicBezTo>
                    <a:cubicBezTo>
                      <a:pt x="36722" y="22501"/>
                      <a:pt x="35940" y="22342"/>
                      <a:pt x="35093" y="21983"/>
                    </a:cubicBezTo>
                    <a:cubicBezTo>
                      <a:pt x="32124" y="20715"/>
                      <a:pt x="29956" y="17046"/>
                      <a:pt x="29188" y="14878"/>
                    </a:cubicBezTo>
                    <a:cubicBezTo>
                      <a:pt x="28755" y="13677"/>
                      <a:pt x="28388" y="12676"/>
                      <a:pt x="27987" y="11909"/>
                    </a:cubicBezTo>
                    <a:cubicBezTo>
                      <a:pt x="26687" y="16579"/>
                      <a:pt x="22283" y="21816"/>
                      <a:pt x="14211" y="22817"/>
                    </a:cubicBezTo>
                    <a:cubicBezTo>
                      <a:pt x="13257" y="22940"/>
                      <a:pt x="12387" y="22996"/>
                      <a:pt x="11594" y="22996"/>
                    </a:cubicBezTo>
                    <a:cubicBezTo>
                      <a:pt x="2910" y="22996"/>
                      <a:pt x="3470" y="16246"/>
                      <a:pt x="3470" y="16245"/>
                    </a:cubicBezTo>
                    <a:lnTo>
                      <a:pt x="3470" y="16245"/>
                    </a:lnTo>
                    <a:cubicBezTo>
                      <a:pt x="1" y="30489"/>
                      <a:pt x="7973" y="44599"/>
                      <a:pt x="21216" y="47801"/>
                    </a:cubicBezTo>
                    <a:cubicBezTo>
                      <a:pt x="23032" y="48241"/>
                      <a:pt x="24854" y="48451"/>
                      <a:pt x="26654" y="48451"/>
                    </a:cubicBezTo>
                    <a:cubicBezTo>
                      <a:pt x="37976" y="48451"/>
                      <a:pt x="48444" y="40110"/>
                      <a:pt x="51438" y="27820"/>
                    </a:cubicBezTo>
                    <a:cubicBezTo>
                      <a:pt x="51738" y="26553"/>
                      <a:pt x="51938" y="25285"/>
                      <a:pt x="52071" y="24018"/>
                    </a:cubicBezTo>
                    <a:cubicBezTo>
                      <a:pt x="52071" y="24018"/>
                      <a:pt x="52638" y="20415"/>
                      <a:pt x="53105" y="18380"/>
                    </a:cubicBezTo>
                    <a:cubicBezTo>
                      <a:pt x="54006" y="14711"/>
                      <a:pt x="55540" y="11409"/>
                      <a:pt x="57609" y="8573"/>
                    </a:cubicBezTo>
                    <a:cubicBezTo>
                      <a:pt x="55741" y="5938"/>
                      <a:pt x="54340" y="3036"/>
                      <a:pt x="53539" y="0"/>
                    </a:cubicBezTo>
                    <a:close/>
                  </a:path>
                </a:pathLst>
              </a:custGeom>
              <a:solidFill>
                <a:srgbClr val="F0D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7" name="Google Shape;4567;p46"/>
              <p:cNvSpPr/>
              <p:nvPr/>
            </p:nvSpPr>
            <p:spPr>
              <a:xfrm>
                <a:off x="5393200" y="3616925"/>
                <a:ext cx="495375" cy="343050"/>
              </a:xfrm>
              <a:custGeom>
                <a:rect b="b" l="l" r="r" t="t"/>
                <a:pathLst>
                  <a:path extrusionOk="0" h="13722" w="19815">
                    <a:moveTo>
                      <a:pt x="15516" y="1"/>
                    </a:moveTo>
                    <a:cubicBezTo>
                      <a:pt x="10132" y="1"/>
                      <a:pt x="4586" y="1665"/>
                      <a:pt x="0" y="5148"/>
                    </a:cubicBezTo>
                    <a:cubicBezTo>
                      <a:pt x="801" y="8184"/>
                      <a:pt x="2202" y="11086"/>
                      <a:pt x="4070" y="13721"/>
                    </a:cubicBezTo>
                    <a:cubicBezTo>
                      <a:pt x="7906" y="8384"/>
                      <a:pt x="13443" y="4715"/>
                      <a:pt x="19547" y="3414"/>
                    </a:cubicBezTo>
                    <a:lnTo>
                      <a:pt x="19681" y="2246"/>
                    </a:lnTo>
                    <a:cubicBezTo>
                      <a:pt x="19814" y="1179"/>
                      <a:pt x="19014" y="212"/>
                      <a:pt x="17913" y="111"/>
                    </a:cubicBezTo>
                    <a:cubicBezTo>
                      <a:pt x="17120" y="38"/>
                      <a:pt x="16320" y="1"/>
                      <a:pt x="155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8" name="Google Shape;4568;p46"/>
              <p:cNvSpPr/>
              <p:nvPr/>
            </p:nvSpPr>
            <p:spPr>
              <a:xfrm>
                <a:off x="4054725" y="3745625"/>
                <a:ext cx="1440225" cy="1211300"/>
              </a:xfrm>
              <a:custGeom>
                <a:rect b="b" l="l" r="r" t="t"/>
                <a:pathLst>
                  <a:path extrusionOk="0" h="48452" w="57609">
                    <a:moveTo>
                      <a:pt x="53539" y="0"/>
                    </a:moveTo>
                    <a:cubicBezTo>
                      <a:pt x="49169" y="3303"/>
                      <a:pt x="45700" y="8206"/>
                      <a:pt x="44099" y="14844"/>
                    </a:cubicBezTo>
                    <a:cubicBezTo>
                      <a:pt x="43395" y="17829"/>
                      <a:pt x="41336" y="22501"/>
                      <a:pt x="37442" y="22501"/>
                    </a:cubicBezTo>
                    <a:cubicBezTo>
                      <a:pt x="36722" y="22501"/>
                      <a:pt x="35940" y="22342"/>
                      <a:pt x="35093" y="21983"/>
                    </a:cubicBezTo>
                    <a:cubicBezTo>
                      <a:pt x="32124" y="20715"/>
                      <a:pt x="29956" y="17046"/>
                      <a:pt x="29188" y="14878"/>
                    </a:cubicBezTo>
                    <a:cubicBezTo>
                      <a:pt x="28755" y="13677"/>
                      <a:pt x="28388" y="12676"/>
                      <a:pt x="27987" y="11909"/>
                    </a:cubicBezTo>
                    <a:cubicBezTo>
                      <a:pt x="26687" y="16579"/>
                      <a:pt x="22283" y="21816"/>
                      <a:pt x="14211" y="22817"/>
                    </a:cubicBezTo>
                    <a:cubicBezTo>
                      <a:pt x="13257" y="22940"/>
                      <a:pt x="12387" y="22996"/>
                      <a:pt x="11594" y="22996"/>
                    </a:cubicBezTo>
                    <a:cubicBezTo>
                      <a:pt x="2910" y="22996"/>
                      <a:pt x="3470" y="16246"/>
                      <a:pt x="3470" y="16245"/>
                    </a:cubicBezTo>
                    <a:lnTo>
                      <a:pt x="3470" y="16245"/>
                    </a:lnTo>
                    <a:cubicBezTo>
                      <a:pt x="1" y="30489"/>
                      <a:pt x="7973" y="44599"/>
                      <a:pt x="21216" y="47801"/>
                    </a:cubicBezTo>
                    <a:cubicBezTo>
                      <a:pt x="23032" y="48241"/>
                      <a:pt x="24854" y="48451"/>
                      <a:pt x="26654" y="48451"/>
                    </a:cubicBezTo>
                    <a:cubicBezTo>
                      <a:pt x="37976" y="48451"/>
                      <a:pt x="48444" y="40110"/>
                      <a:pt x="51438" y="27820"/>
                    </a:cubicBezTo>
                    <a:cubicBezTo>
                      <a:pt x="51738" y="26553"/>
                      <a:pt x="51938" y="25285"/>
                      <a:pt x="52071" y="24018"/>
                    </a:cubicBezTo>
                    <a:cubicBezTo>
                      <a:pt x="52071" y="24018"/>
                      <a:pt x="52638" y="20415"/>
                      <a:pt x="53105" y="18380"/>
                    </a:cubicBezTo>
                    <a:cubicBezTo>
                      <a:pt x="54006" y="14711"/>
                      <a:pt x="55540" y="11409"/>
                      <a:pt x="57609" y="8573"/>
                    </a:cubicBezTo>
                    <a:cubicBezTo>
                      <a:pt x="55741" y="5938"/>
                      <a:pt x="54340" y="3036"/>
                      <a:pt x="5353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4569" name="Google Shape;4569;p46"/>
          <p:cNvPicPr preferRelativeResize="0"/>
          <p:nvPr/>
        </p:nvPicPr>
        <p:blipFill>
          <a:blip r:embed="rId3">
            <a:alphaModFix/>
          </a:blip>
          <a:stretch>
            <a:fillRect/>
          </a:stretch>
        </p:blipFill>
        <p:spPr>
          <a:xfrm>
            <a:off x="1641313" y="851325"/>
            <a:ext cx="5707875" cy="3524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3" name="Shape 4573"/>
        <p:cNvGrpSpPr/>
        <p:nvPr/>
      </p:nvGrpSpPr>
      <p:grpSpPr>
        <a:xfrm>
          <a:off x="0" y="0"/>
          <a:ext cx="0" cy="0"/>
          <a:chOff x="0" y="0"/>
          <a:chExt cx="0" cy="0"/>
        </a:xfrm>
      </p:grpSpPr>
      <p:grpSp>
        <p:nvGrpSpPr>
          <p:cNvPr id="4574" name="Google Shape;4574;p47"/>
          <p:cNvGrpSpPr/>
          <p:nvPr/>
        </p:nvGrpSpPr>
        <p:grpSpPr>
          <a:xfrm rot="-2700000">
            <a:off x="338406" y="137100"/>
            <a:ext cx="2260513" cy="1795440"/>
            <a:chOff x="6454265" y="378002"/>
            <a:chExt cx="2260535" cy="1795457"/>
          </a:xfrm>
        </p:grpSpPr>
        <p:grpSp>
          <p:nvGrpSpPr>
            <p:cNvPr id="4575" name="Google Shape;4575;p47"/>
            <p:cNvGrpSpPr/>
            <p:nvPr/>
          </p:nvGrpSpPr>
          <p:grpSpPr>
            <a:xfrm rot="899960">
              <a:off x="6592174" y="612226"/>
              <a:ext cx="1984716" cy="1327010"/>
              <a:chOff x="3855425" y="708025"/>
              <a:chExt cx="1984775" cy="1327050"/>
            </a:xfrm>
          </p:grpSpPr>
          <p:sp>
            <p:nvSpPr>
              <p:cNvPr id="4576" name="Google Shape;4576;p47"/>
              <p:cNvSpPr/>
              <p:nvPr/>
            </p:nvSpPr>
            <p:spPr>
              <a:xfrm>
                <a:off x="3855425" y="1259025"/>
                <a:ext cx="788075" cy="602675"/>
              </a:xfrm>
              <a:custGeom>
                <a:rect b="b" l="l" r="r" t="t"/>
                <a:pathLst>
                  <a:path extrusionOk="0" h="24107" w="31523">
                    <a:moveTo>
                      <a:pt x="17632" y="1"/>
                    </a:moveTo>
                    <a:cubicBezTo>
                      <a:pt x="15109" y="1"/>
                      <a:pt x="12796" y="1268"/>
                      <a:pt x="11409" y="3262"/>
                    </a:cubicBezTo>
                    <a:cubicBezTo>
                      <a:pt x="10741" y="2962"/>
                      <a:pt x="10008" y="2729"/>
                      <a:pt x="9240" y="2595"/>
                    </a:cubicBezTo>
                    <a:cubicBezTo>
                      <a:pt x="8849" y="2536"/>
                      <a:pt x="8460" y="2507"/>
                      <a:pt x="8077" y="2507"/>
                    </a:cubicBezTo>
                    <a:cubicBezTo>
                      <a:pt x="6307" y="2507"/>
                      <a:pt x="4653" y="3121"/>
                      <a:pt x="3336" y="4163"/>
                    </a:cubicBezTo>
                    <a:cubicBezTo>
                      <a:pt x="1902" y="5297"/>
                      <a:pt x="868" y="6965"/>
                      <a:pt x="568" y="8900"/>
                    </a:cubicBezTo>
                    <a:cubicBezTo>
                      <a:pt x="0" y="12502"/>
                      <a:pt x="2035" y="15871"/>
                      <a:pt x="5271" y="17139"/>
                    </a:cubicBezTo>
                    <a:cubicBezTo>
                      <a:pt x="5971" y="20308"/>
                      <a:pt x="8640" y="22776"/>
                      <a:pt x="12009" y="23076"/>
                    </a:cubicBezTo>
                    <a:cubicBezTo>
                      <a:pt x="12246" y="23098"/>
                      <a:pt x="12482" y="23109"/>
                      <a:pt x="12715" y="23109"/>
                    </a:cubicBezTo>
                    <a:cubicBezTo>
                      <a:pt x="14610" y="23109"/>
                      <a:pt x="16343" y="22400"/>
                      <a:pt x="17680" y="21242"/>
                    </a:cubicBezTo>
                    <a:cubicBezTo>
                      <a:pt x="18814" y="22676"/>
                      <a:pt x="20482" y="23710"/>
                      <a:pt x="22450" y="24010"/>
                    </a:cubicBezTo>
                    <a:cubicBezTo>
                      <a:pt x="22854" y="24075"/>
                      <a:pt x="23257" y="24106"/>
                      <a:pt x="23654" y="24106"/>
                    </a:cubicBezTo>
                    <a:cubicBezTo>
                      <a:pt x="26536" y="24106"/>
                      <a:pt x="29162" y="22458"/>
                      <a:pt x="30422" y="19907"/>
                    </a:cubicBezTo>
                    <a:cubicBezTo>
                      <a:pt x="30756" y="19240"/>
                      <a:pt x="30989" y="18506"/>
                      <a:pt x="31123" y="17706"/>
                    </a:cubicBezTo>
                    <a:cubicBezTo>
                      <a:pt x="31390" y="15838"/>
                      <a:pt x="30989" y="14003"/>
                      <a:pt x="30055" y="12536"/>
                    </a:cubicBezTo>
                    <a:cubicBezTo>
                      <a:pt x="30522" y="11835"/>
                      <a:pt x="30889" y="11034"/>
                      <a:pt x="31023" y="10134"/>
                    </a:cubicBezTo>
                    <a:cubicBezTo>
                      <a:pt x="31523" y="7032"/>
                      <a:pt x="29388" y="4096"/>
                      <a:pt x="26286" y="3629"/>
                    </a:cubicBezTo>
                    <a:cubicBezTo>
                      <a:pt x="25980" y="3573"/>
                      <a:pt x="25679" y="3547"/>
                      <a:pt x="25384" y="3547"/>
                    </a:cubicBezTo>
                    <a:cubicBezTo>
                      <a:pt x="24973" y="3547"/>
                      <a:pt x="24573" y="3599"/>
                      <a:pt x="24184" y="3696"/>
                    </a:cubicBezTo>
                    <a:cubicBezTo>
                      <a:pt x="23050" y="1828"/>
                      <a:pt x="21149" y="427"/>
                      <a:pt x="18814" y="93"/>
                    </a:cubicBezTo>
                    <a:cubicBezTo>
                      <a:pt x="18417" y="31"/>
                      <a:pt x="18022" y="1"/>
                      <a:pt x="1763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7" name="Google Shape;4577;p47"/>
              <p:cNvSpPr/>
              <p:nvPr/>
            </p:nvSpPr>
            <p:spPr>
              <a:xfrm>
                <a:off x="4927850" y="1421325"/>
                <a:ext cx="912350" cy="613750"/>
              </a:xfrm>
              <a:custGeom>
                <a:rect b="b" l="l" r="r" t="t"/>
                <a:pathLst>
                  <a:path extrusionOk="0" h="24550" w="36494">
                    <a:moveTo>
                      <a:pt x="7429" y="1"/>
                    </a:moveTo>
                    <a:cubicBezTo>
                      <a:pt x="4620" y="1"/>
                      <a:pt x="2154" y="2047"/>
                      <a:pt x="1702" y="4909"/>
                    </a:cubicBezTo>
                    <a:cubicBezTo>
                      <a:pt x="1502" y="6110"/>
                      <a:pt x="1702" y="7278"/>
                      <a:pt x="2169" y="8278"/>
                    </a:cubicBezTo>
                    <a:cubicBezTo>
                      <a:pt x="1268" y="9346"/>
                      <a:pt x="635" y="10647"/>
                      <a:pt x="401" y="12115"/>
                    </a:cubicBezTo>
                    <a:cubicBezTo>
                      <a:pt x="368" y="12315"/>
                      <a:pt x="368" y="12481"/>
                      <a:pt x="334" y="12682"/>
                    </a:cubicBezTo>
                    <a:cubicBezTo>
                      <a:pt x="1" y="16684"/>
                      <a:pt x="2836" y="20354"/>
                      <a:pt x="6872" y="20988"/>
                    </a:cubicBezTo>
                    <a:cubicBezTo>
                      <a:pt x="7273" y="21051"/>
                      <a:pt x="7672" y="21081"/>
                      <a:pt x="8066" y="21081"/>
                    </a:cubicBezTo>
                    <a:cubicBezTo>
                      <a:pt x="9968" y="21081"/>
                      <a:pt x="11762" y="20369"/>
                      <a:pt x="13143" y="19153"/>
                    </a:cubicBezTo>
                    <a:cubicBezTo>
                      <a:pt x="13977" y="21855"/>
                      <a:pt x="16246" y="23990"/>
                      <a:pt x="19214" y="24457"/>
                    </a:cubicBezTo>
                    <a:cubicBezTo>
                      <a:pt x="19612" y="24519"/>
                      <a:pt x="20006" y="24549"/>
                      <a:pt x="20396" y="24549"/>
                    </a:cubicBezTo>
                    <a:cubicBezTo>
                      <a:pt x="22920" y="24549"/>
                      <a:pt x="25233" y="23282"/>
                      <a:pt x="26620" y="21288"/>
                    </a:cubicBezTo>
                    <a:cubicBezTo>
                      <a:pt x="26887" y="21355"/>
                      <a:pt x="27153" y="21388"/>
                      <a:pt x="27420" y="21455"/>
                    </a:cubicBezTo>
                    <a:cubicBezTo>
                      <a:pt x="27812" y="21514"/>
                      <a:pt x="28201" y="21542"/>
                      <a:pt x="28586" y="21542"/>
                    </a:cubicBezTo>
                    <a:cubicBezTo>
                      <a:pt x="32334" y="21542"/>
                      <a:pt x="35655" y="18825"/>
                      <a:pt x="36260" y="14983"/>
                    </a:cubicBezTo>
                    <a:cubicBezTo>
                      <a:pt x="36493" y="13582"/>
                      <a:pt x="36293" y="12215"/>
                      <a:pt x="35826" y="10980"/>
                    </a:cubicBezTo>
                    <a:cubicBezTo>
                      <a:pt x="34859" y="8479"/>
                      <a:pt x="32624" y="6577"/>
                      <a:pt x="29789" y="6110"/>
                    </a:cubicBezTo>
                    <a:cubicBezTo>
                      <a:pt x="29418" y="6059"/>
                      <a:pt x="29048" y="6034"/>
                      <a:pt x="28680" y="6034"/>
                    </a:cubicBezTo>
                    <a:cubicBezTo>
                      <a:pt x="27624" y="6034"/>
                      <a:pt x="26593" y="6240"/>
                      <a:pt x="25652" y="6611"/>
                    </a:cubicBezTo>
                    <a:cubicBezTo>
                      <a:pt x="25085" y="3475"/>
                      <a:pt x="22584" y="873"/>
                      <a:pt x="19214" y="373"/>
                    </a:cubicBezTo>
                    <a:cubicBezTo>
                      <a:pt x="18794" y="304"/>
                      <a:pt x="18376" y="270"/>
                      <a:pt x="17963" y="270"/>
                    </a:cubicBezTo>
                    <a:cubicBezTo>
                      <a:pt x="15791" y="270"/>
                      <a:pt x="13773" y="1199"/>
                      <a:pt x="12343" y="2741"/>
                    </a:cubicBezTo>
                    <a:cubicBezTo>
                      <a:pt x="11509" y="1374"/>
                      <a:pt x="10075" y="339"/>
                      <a:pt x="8340" y="73"/>
                    </a:cubicBezTo>
                    <a:cubicBezTo>
                      <a:pt x="8034" y="24"/>
                      <a:pt x="7729" y="1"/>
                      <a:pt x="742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8" name="Google Shape;4578;p47"/>
              <p:cNvSpPr/>
              <p:nvPr/>
            </p:nvSpPr>
            <p:spPr>
              <a:xfrm>
                <a:off x="4022200" y="708025"/>
                <a:ext cx="1671225" cy="1120425"/>
              </a:xfrm>
              <a:custGeom>
                <a:rect b="b" l="l" r="r" t="t"/>
                <a:pathLst>
                  <a:path extrusionOk="0" h="44817" w="66849">
                    <a:moveTo>
                      <a:pt x="33253" y="0"/>
                    </a:moveTo>
                    <a:cubicBezTo>
                      <a:pt x="23043" y="0"/>
                      <a:pt x="14233" y="5463"/>
                      <a:pt x="7606" y="15996"/>
                    </a:cubicBezTo>
                    <a:cubicBezTo>
                      <a:pt x="2136" y="24702"/>
                      <a:pt x="101" y="33775"/>
                      <a:pt x="1" y="34175"/>
                    </a:cubicBezTo>
                    <a:lnTo>
                      <a:pt x="7373" y="35810"/>
                    </a:lnTo>
                    <a:cubicBezTo>
                      <a:pt x="7406" y="35710"/>
                      <a:pt x="9207" y="27604"/>
                      <a:pt x="14011" y="20032"/>
                    </a:cubicBezTo>
                    <a:cubicBezTo>
                      <a:pt x="19208" y="11729"/>
                      <a:pt x="25718" y="7544"/>
                      <a:pt x="33367" y="7544"/>
                    </a:cubicBezTo>
                    <a:cubicBezTo>
                      <a:pt x="34506" y="7544"/>
                      <a:pt x="35671" y="7637"/>
                      <a:pt x="36861" y="7823"/>
                    </a:cubicBezTo>
                    <a:cubicBezTo>
                      <a:pt x="59810" y="11426"/>
                      <a:pt x="59243" y="27837"/>
                      <a:pt x="58776" y="41013"/>
                    </a:cubicBezTo>
                    <a:cubicBezTo>
                      <a:pt x="58709" y="42314"/>
                      <a:pt x="58676" y="43549"/>
                      <a:pt x="58643" y="44716"/>
                    </a:cubicBezTo>
                    <a:lnTo>
                      <a:pt x="66215" y="44816"/>
                    </a:lnTo>
                    <a:cubicBezTo>
                      <a:pt x="66215" y="43749"/>
                      <a:pt x="66248" y="42548"/>
                      <a:pt x="66315" y="41280"/>
                    </a:cubicBezTo>
                    <a:cubicBezTo>
                      <a:pt x="66548" y="34309"/>
                      <a:pt x="66849" y="25669"/>
                      <a:pt x="63480" y="17797"/>
                    </a:cubicBezTo>
                    <a:cubicBezTo>
                      <a:pt x="59377" y="8223"/>
                      <a:pt x="50837" y="2386"/>
                      <a:pt x="38028" y="384"/>
                    </a:cubicBezTo>
                    <a:cubicBezTo>
                      <a:pt x="36406" y="128"/>
                      <a:pt x="34813" y="0"/>
                      <a:pt x="3325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9" name="Google Shape;4579;p47"/>
              <p:cNvSpPr/>
              <p:nvPr/>
            </p:nvSpPr>
            <p:spPr>
              <a:xfrm>
                <a:off x="4191500" y="884850"/>
                <a:ext cx="1356000" cy="926075"/>
              </a:xfrm>
              <a:custGeom>
                <a:rect b="b" l="l" r="r" t="t"/>
                <a:pathLst>
                  <a:path extrusionOk="0" h="37043" w="54240">
                    <a:moveTo>
                      <a:pt x="27430" y="1"/>
                    </a:moveTo>
                    <a:cubicBezTo>
                      <a:pt x="19235" y="1"/>
                      <a:pt x="11638" y="3564"/>
                      <a:pt x="6038" y="11991"/>
                    </a:cubicBezTo>
                    <a:cubicBezTo>
                      <a:pt x="1335" y="19130"/>
                      <a:pt x="67" y="27970"/>
                      <a:pt x="0" y="28303"/>
                    </a:cubicBezTo>
                    <a:lnTo>
                      <a:pt x="7306" y="30204"/>
                    </a:lnTo>
                    <a:cubicBezTo>
                      <a:pt x="7306" y="30138"/>
                      <a:pt x="9107" y="23500"/>
                      <a:pt x="13143" y="17395"/>
                    </a:cubicBezTo>
                    <a:cubicBezTo>
                      <a:pt x="17492" y="10887"/>
                      <a:pt x="22632" y="7622"/>
                      <a:pt x="28474" y="7622"/>
                    </a:cubicBezTo>
                    <a:cubicBezTo>
                      <a:pt x="29310" y="7622"/>
                      <a:pt x="30159" y="7688"/>
                      <a:pt x="31023" y="7822"/>
                    </a:cubicBezTo>
                    <a:cubicBezTo>
                      <a:pt x="37927" y="8923"/>
                      <a:pt x="42231" y="13626"/>
                      <a:pt x="44232" y="22265"/>
                    </a:cubicBezTo>
                    <a:cubicBezTo>
                      <a:pt x="45866" y="29270"/>
                      <a:pt x="45166" y="36175"/>
                      <a:pt x="45133" y="36209"/>
                    </a:cubicBezTo>
                    <a:lnTo>
                      <a:pt x="52638" y="37043"/>
                    </a:lnTo>
                    <a:cubicBezTo>
                      <a:pt x="52671" y="36742"/>
                      <a:pt x="54239" y="27503"/>
                      <a:pt x="52371" y="19263"/>
                    </a:cubicBezTo>
                    <a:cubicBezTo>
                      <a:pt x="49703" y="7488"/>
                      <a:pt x="42231" y="1951"/>
                      <a:pt x="32190" y="383"/>
                    </a:cubicBezTo>
                    <a:cubicBezTo>
                      <a:pt x="30588" y="131"/>
                      <a:pt x="28998" y="1"/>
                      <a:pt x="2743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0" name="Google Shape;4580;p47"/>
              <p:cNvSpPr/>
              <p:nvPr/>
            </p:nvSpPr>
            <p:spPr>
              <a:xfrm>
                <a:off x="4359125" y="1057825"/>
                <a:ext cx="1021575" cy="743925"/>
              </a:xfrm>
              <a:custGeom>
                <a:rect b="b" l="l" r="r" t="t"/>
                <a:pathLst>
                  <a:path extrusionOk="0" h="29757" w="40863">
                    <a:moveTo>
                      <a:pt x="21944" y="1"/>
                    </a:moveTo>
                    <a:cubicBezTo>
                      <a:pt x="7319" y="1"/>
                      <a:pt x="321" y="21889"/>
                      <a:pt x="0" y="22852"/>
                    </a:cubicBezTo>
                    <a:lnTo>
                      <a:pt x="7205" y="25120"/>
                    </a:lnTo>
                    <a:cubicBezTo>
                      <a:pt x="7239" y="25053"/>
                      <a:pt x="8840" y="20016"/>
                      <a:pt x="11842" y="15246"/>
                    </a:cubicBezTo>
                    <a:cubicBezTo>
                      <a:pt x="15122" y="10140"/>
                      <a:pt x="18517" y="7561"/>
                      <a:pt x="22001" y="7561"/>
                    </a:cubicBezTo>
                    <a:cubicBezTo>
                      <a:pt x="22272" y="7561"/>
                      <a:pt x="22544" y="7576"/>
                      <a:pt x="22816" y="7608"/>
                    </a:cubicBezTo>
                    <a:cubicBezTo>
                      <a:pt x="25151" y="7874"/>
                      <a:pt x="26953" y="8875"/>
                      <a:pt x="28320" y="10643"/>
                    </a:cubicBezTo>
                    <a:cubicBezTo>
                      <a:pt x="32156" y="15580"/>
                      <a:pt x="31756" y="25354"/>
                      <a:pt x="31289" y="28656"/>
                    </a:cubicBezTo>
                    <a:lnTo>
                      <a:pt x="38761" y="29757"/>
                    </a:lnTo>
                    <a:cubicBezTo>
                      <a:pt x="38861" y="29123"/>
                      <a:pt x="40863" y="14546"/>
                      <a:pt x="34325" y="6073"/>
                    </a:cubicBezTo>
                    <a:cubicBezTo>
                      <a:pt x="31689" y="2637"/>
                      <a:pt x="28120" y="636"/>
                      <a:pt x="23684" y="102"/>
                    </a:cubicBezTo>
                    <a:cubicBezTo>
                      <a:pt x="23092" y="34"/>
                      <a:pt x="22512" y="1"/>
                      <a:pt x="2194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1" name="Google Shape;4581;p47"/>
              <p:cNvSpPr/>
              <p:nvPr/>
            </p:nvSpPr>
            <p:spPr>
              <a:xfrm>
                <a:off x="3855425" y="1363075"/>
                <a:ext cx="760575" cy="498625"/>
              </a:xfrm>
              <a:custGeom>
                <a:rect b="b" l="l" r="r" t="t"/>
                <a:pathLst>
                  <a:path extrusionOk="0" h="19945" w="30423">
                    <a:moveTo>
                      <a:pt x="3336" y="1"/>
                    </a:moveTo>
                    <a:lnTo>
                      <a:pt x="3336" y="1"/>
                    </a:lnTo>
                    <a:cubicBezTo>
                      <a:pt x="1902" y="1135"/>
                      <a:pt x="868" y="2803"/>
                      <a:pt x="568" y="4738"/>
                    </a:cubicBezTo>
                    <a:cubicBezTo>
                      <a:pt x="0" y="8340"/>
                      <a:pt x="2035" y="11709"/>
                      <a:pt x="5271" y="12977"/>
                    </a:cubicBezTo>
                    <a:cubicBezTo>
                      <a:pt x="5971" y="16146"/>
                      <a:pt x="8640" y="18614"/>
                      <a:pt x="12009" y="18914"/>
                    </a:cubicBezTo>
                    <a:cubicBezTo>
                      <a:pt x="12246" y="18936"/>
                      <a:pt x="12482" y="18947"/>
                      <a:pt x="12715" y="18947"/>
                    </a:cubicBezTo>
                    <a:cubicBezTo>
                      <a:pt x="14610" y="18947"/>
                      <a:pt x="16343" y="18238"/>
                      <a:pt x="17680" y="17080"/>
                    </a:cubicBezTo>
                    <a:cubicBezTo>
                      <a:pt x="18814" y="18514"/>
                      <a:pt x="20482" y="19548"/>
                      <a:pt x="22450" y="19848"/>
                    </a:cubicBezTo>
                    <a:cubicBezTo>
                      <a:pt x="22854" y="19913"/>
                      <a:pt x="23257" y="19944"/>
                      <a:pt x="23654" y="19944"/>
                    </a:cubicBezTo>
                    <a:cubicBezTo>
                      <a:pt x="26536" y="19944"/>
                      <a:pt x="29162" y="18296"/>
                      <a:pt x="30422" y="15745"/>
                    </a:cubicBezTo>
                    <a:lnTo>
                      <a:pt x="30422" y="15745"/>
                    </a:lnTo>
                    <a:cubicBezTo>
                      <a:pt x="29124" y="16800"/>
                      <a:pt x="27475" y="17416"/>
                      <a:pt x="25742" y="17416"/>
                    </a:cubicBezTo>
                    <a:cubicBezTo>
                      <a:pt x="25338" y="17416"/>
                      <a:pt x="24928" y="17383"/>
                      <a:pt x="24518" y="17313"/>
                    </a:cubicBezTo>
                    <a:cubicBezTo>
                      <a:pt x="22550" y="17013"/>
                      <a:pt x="20882" y="15979"/>
                      <a:pt x="19748" y="14545"/>
                    </a:cubicBezTo>
                    <a:cubicBezTo>
                      <a:pt x="18411" y="15703"/>
                      <a:pt x="16678" y="16412"/>
                      <a:pt x="14783" y="16412"/>
                    </a:cubicBezTo>
                    <a:cubicBezTo>
                      <a:pt x="14550" y="16412"/>
                      <a:pt x="14315" y="16401"/>
                      <a:pt x="14077" y="16379"/>
                    </a:cubicBezTo>
                    <a:cubicBezTo>
                      <a:pt x="10708" y="16079"/>
                      <a:pt x="8006" y="13611"/>
                      <a:pt x="7339" y="10442"/>
                    </a:cubicBezTo>
                    <a:cubicBezTo>
                      <a:pt x="4103" y="9174"/>
                      <a:pt x="2069" y="5772"/>
                      <a:pt x="2636" y="2202"/>
                    </a:cubicBezTo>
                    <a:cubicBezTo>
                      <a:pt x="2736" y="1435"/>
                      <a:pt x="3003" y="668"/>
                      <a:pt x="333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2" name="Google Shape;4582;p47"/>
              <p:cNvSpPr/>
              <p:nvPr/>
            </p:nvSpPr>
            <p:spPr>
              <a:xfrm>
                <a:off x="3907125" y="1259025"/>
                <a:ext cx="736375" cy="539475"/>
              </a:xfrm>
              <a:custGeom>
                <a:rect b="b" l="l" r="r" t="t"/>
                <a:pathLst>
                  <a:path extrusionOk="0" h="21579" w="29455">
                    <a:moveTo>
                      <a:pt x="15564" y="1"/>
                    </a:moveTo>
                    <a:cubicBezTo>
                      <a:pt x="13041" y="1"/>
                      <a:pt x="10728" y="1268"/>
                      <a:pt x="9341" y="3262"/>
                    </a:cubicBezTo>
                    <a:cubicBezTo>
                      <a:pt x="8673" y="2962"/>
                      <a:pt x="7940" y="2729"/>
                      <a:pt x="7172" y="2595"/>
                    </a:cubicBezTo>
                    <a:cubicBezTo>
                      <a:pt x="6781" y="2536"/>
                      <a:pt x="6392" y="2507"/>
                      <a:pt x="6009" y="2507"/>
                    </a:cubicBezTo>
                    <a:cubicBezTo>
                      <a:pt x="4239" y="2507"/>
                      <a:pt x="2585" y="3121"/>
                      <a:pt x="1268" y="4163"/>
                    </a:cubicBezTo>
                    <a:cubicBezTo>
                      <a:pt x="935" y="4830"/>
                      <a:pt x="668" y="5597"/>
                      <a:pt x="568" y="6364"/>
                    </a:cubicBezTo>
                    <a:cubicBezTo>
                      <a:pt x="1" y="9934"/>
                      <a:pt x="2035" y="13336"/>
                      <a:pt x="5271" y="14604"/>
                    </a:cubicBezTo>
                    <a:cubicBezTo>
                      <a:pt x="5938" y="17773"/>
                      <a:pt x="8640" y="20241"/>
                      <a:pt x="12009" y="20541"/>
                    </a:cubicBezTo>
                    <a:cubicBezTo>
                      <a:pt x="12247" y="20563"/>
                      <a:pt x="12482" y="20574"/>
                      <a:pt x="12715" y="20574"/>
                    </a:cubicBezTo>
                    <a:cubicBezTo>
                      <a:pt x="14610" y="20574"/>
                      <a:pt x="16343" y="19865"/>
                      <a:pt x="17680" y="18707"/>
                    </a:cubicBezTo>
                    <a:cubicBezTo>
                      <a:pt x="18814" y="20141"/>
                      <a:pt x="20482" y="21175"/>
                      <a:pt x="22450" y="21475"/>
                    </a:cubicBezTo>
                    <a:cubicBezTo>
                      <a:pt x="22860" y="21545"/>
                      <a:pt x="23270" y="21578"/>
                      <a:pt x="23674" y="21578"/>
                    </a:cubicBezTo>
                    <a:cubicBezTo>
                      <a:pt x="25407" y="21578"/>
                      <a:pt x="27056" y="20962"/>
                      <a:pt x="28354" y="19907"/>
                    </a:cubicBezTo>
                    <a:cubicBezTo>
                      <a:pt x="28688" y="19240"/>
                      <a:pt x="28921" y="18506"/>
                      <a:pt x="29055" y="17706"/>
                    </a:cubicBezTo>
                    <a:cubicBezTo>
                      <a:pt x="29322" y="15838"/>
                      <a:pt x="28921" y="14003"/>
                      <a:pt x="27987" y="12536"/>
                    </a:cubicBezTo>
                    <a:cubicBezTo>
                      <a:pt x="28488" y="11835"/>
                      <a:pt x="28821" y="11034"/>
                      <a:pt x="28955" y="10134"/>
                    </a:cubicBezTo>
                    <a:cubicBezTo>
                      <a:pt x="29455" y="7032"/>
                      <a:pt x="27320" y="4096"/>
                      <a:pt x="24218" y="3629"/>
                    </a:cubicBezTo>
                    <a:cubicBezTo>
                      <a:pt x="23912" y="3573"/>
                      <a:pt x="23611" y="3547"/>
                      <a:pt x="23316" y="3547"/>
                    </a:cubicBezTo>
                    <a:cubicBezTo>
                      <a:pt x="22905" y="3547"/>
                      <a:pt x="22505" y="3599"/>
                      <a:pt x="22116" y="3696"/>
                    </a:cubicBezTo>
                    <a:cubicBezTo>
                      <a:pt x="20982" y="1828"/>
                      <a:pt x="19081" y="427"/>
                      <a:pt x="16746" y="93"/>
                    </a:cubicBezTo>
                    <a:cubicBezTo>
                      <a:pt x="16349" y="31"/>
                      <a:pt x="15954" y="1"/>
                      <a:pt x="155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3" name="Google Shape;4583;p47"/>
              <p:cNvSpPr/>
              <p:nvPr/>
            </p:nvSpPr>
            <p:spPr>
              <a:xfrm>
                <a:off x="4927850" y="1695825"/>
                <a:ext cx="912350" cy="339250"/>
              </a:xfrm>
              <a:custGeom>
                <a:rect b="b" l="l" r="r" t="t"/>
                <a:pathLst>
                  <a:path extrusionOk="0" h="13570" w="36494">
                    <a:moveTo>
                      <a:pt x="35826" y="0"/>
                    </a:moveTo>
                    <a:cubicBezTo>
                      <a:pt x="35793" y="167"/>
                      <a:pt x="35793" y="367"/>
                      <a:pt x="35760" y="534"/>
                    </a:cubicBezTo>
                    <a:cubicBezTo>
                      <a:pt x="35157" y="4362"/>
                      <a:pt x="31857" y="7101"/>
                      <a:pt x="28126" y="7101"/>
                    </a:cubicBezTo>
                    <a:cubicBezTo>
                      <a:pt x="27728" y="7101"/>
                      <a:pt x="27325" y="7070"/>
                      <a:pt x="26920" y="7005"/>
                    </a:cubicBezTo>
                    <a:cubicBezTo>
                      <a:pt x="26653" y="6972"/>
                      <a:pt x="26386" y="6905"/>
                      <a:pt x="26119" y="6839"/>
                    </a:cubicBezTo>
                    <a:cubicBezTo>
                      <a:pt x="24732" y="8832"/>
                      <a:pt x="22419" y="10100"/>
                      <a:pt x="19896" y="10100"/>
                    </a:cubicBezTo>
                    <a:cubicBezTo>
                      <a:pt x="19506" y="10100"/>
                      <a:pt x="19111" y="10070"/>
                      <a:pt x="18714" y="10008"/>
                    </a:cubicBezTo>
                    <a:cubicBezTo>
                      <a:pt x="15745" y="9541"/>
                      <a:pt x="13477" y="7406"/>
                      <a:pt x="12643" y="4737"/>
                    </a:cubicBezTo>
                    <a:cubicBezTo>
                      <a:pt x="11262" y="5925"/>
                      <a:pt x="9470" y="6632"/>
                      <a:pt x="7569" y="6632"/>
                    </a:cubicBezTo>
                    <a:cubicBezTo>
                      <a:pt x="7173" y="6632"/>
                      <a:pt x="6774" y="6602"/>
                      <a:pt x="6372" y="6538"/>
                    </a:cubicBezTo>
                    <a:cubicBezTo>
                      <a:pt x="3537" y="6105"/>
                      <a:pt x="1302" y="4170"/>
                      <a:pt x="334" y="1702"/>
                    </a:cubicBezTo>
                    <a:lnTo>
                      <a:pt x="334" y="1702"/>
                    </a:lnTo>
                    <a:cubicBezTo>
                      <a:pt x="1" y="5704"/>
                      <a:pt x="2836" y="9374"/>
                      <a:pt x="6872" y="10008"/>
                    </a:cubicBezTo>
                    <a:cubicBezTo>
                      <a:pt x="7273" y="10071"/>
                      <a:pt x="7672" y="10101"/>
                      <a:pt x="8066" y="10101"/>
                    </a:cubicBezTo>
                    <a:cubicBezTo>
                      <a:pt x="9968" y="10101"/>
                      <a:pt x="11762" y="9389"/>
                      <a:pt x="13143" y="8173"/>
                    </a:cubicBezTo>
                    <a:cubicBezTo>
                      <a:pt x="13977" y="10875"/>
                      <a:pt x="16246" y="13010"/>
                      <a:pt x="19214" y="13477"/>
                    </a:cubicBezTo>
                    <a:cubicBezTo>
                      <a:pt x="19612" y="13539"/>
                      <a:pt x="20006" y="13569"/>
                      <a:pt x="20396" y="13569"/>
                    </a:cubicBezTo>
                    <a:cubicBezTo>
                      <a:pt x="22920" y="13569"/>
                      <a:pt x="25233" y="12302"/>
                      <a:pt x="26620" y="10308"/>
                    </a:cubicBezTo>
                    <a:cubicBezTo>
                      <a:pt x="26887" y="10375"/>
                      <a:pt x="27153" y="10408"/>
                      <a:pt x="27420" y="10475"/>
                    </a:cubicBezTo>
                    <a:cubicBezTo>
                      <a:pt x="27812" y="10534"/>
                      <a:pt x="28201" y="10562"/>
                      <a:pt x="28586" y="10562"/>
                    </a:cubicBezTo>
                    <a:cubicBezTo>
                      <a:pt x="32334" y="10562"/>
                      <a:pt x="35655" y="7845"/>
                      <a:pt x="36260" y="4003"/>
                    </a:cubicBezTo>
                    <a:cubicBezTo>
                      <a:pt x="36493" y="2602"/>
                      <a:pt x="36293" y="1235"/>
                      <a:pt x="3582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4" name="Google Shape;4584;p47"/>
              <p:cNvSpPr/>
              <p:nvPr/>
            </p:nvSpPr>
            <p:spPr>
              <a:xfrm>
                <a:off x="4936200" y="1421325"/>
                <a:ext cx="887325" cy="527025"/>
              </a:xfrm>
              <a:custGeom>
                <a:rect b="b" l="l" r="r" t="t"/>
                <a:pathLst>
                  <a:path extrusionOk="0" h="21081" w="35493">
                    <a:moveTo>
                      <a:pt x="7095" y="1"/>
                    </a:moveTo>
                    <a:cubicBezTo>
                      <a:pt x="4286" y="1"/>
                      <a:pt x="1820" y="2047"/>
                      <a:pt x="1368" y="4909"/>
                    </a:cubicBezTo>
                    <a:cubicBezTo>
                      <a:pt x="1168" y="6110"/>
                      <a:pt x="1368" y="7278"/>
                      <a:pt x="1835" y="8278"/>
                    </a:cubicBezTo>
                    <a:cubicBezTo>
                      <a:pt x="934" y="9346"/>
                      <a:pt x="301" y="10647"/>
                      <a:pt x="67" y="12115"/>
                    </a:cubicBezTo>
                    <a:cubicBezTo>
                      <a:pt x="34" y="12315"/>
                      <a:pt x="34" y="12481"/>
                      <a:pt x="0" y="12682"/>
                    </a:cubicBezTo>
                    <a:cubicBezTo>
                      <a:pt x="968" y="15150"/>
                      <a:pt x="3203" y="17085"/>
                      <a:pt x="6038" y="17518"/>
                    </a:cubicBezTo>
                    <a:cubicBezTo>
                      <a:pt x="6440" y="17582"/>
                      <a:pt x="6839" y="17612"/>
                      <a:pt x="7235" y="17612"/>
                    </a:cubicBezTo>
                    <a:cubicBezTo>
                      <a:pt x="9136" y="17612"/>
                      <a:pt x="10928" y="16905"/>
                      <a:pt x="12309" y="15717"/>
                    </a:cubicBezTo>
                    <a:cubicBezTo>
                      <a:pt x="13143" y="18386"/>
                      <a:pt x="15411" y="20521"/>
                      <a:pt x="18380" y="20988"/>
                    </a:cubicBezTo>
                    <a:cubicBezTo>
                      <a:pt x="18777" y="21050"/>
                      <a:pt x="19172" y="21080"/>
                      <a:pt x="19562" y="21080"/>
                    </a:cubicBezTo>
                    <a:cubicBezTo>
                      <a:pt x="22085" y="21080"/>
                      <a:pt x="24398" y="19812"/>
                      <a:pt x="25785" y="17819"/>
                    </a:cubicBezTo>
                    <a:cubicBezTo>
                      <a:pt x="26052" y="17885"/>
                      <a:pt x="26319" y="17952"/>
                      <a:pt x="26586" y="17985"/>
                    </a:cubicBezTo>
                    <a:cubicBezTo>
                      <a:pt x="26991" y="18050"/>
                      <a:pt x="27394" y="18081"/>
                      <a:pt x="27792" y="18081"/>
                    </a:cubicBezTo>
                    <a:cubicBezTo>
                      <a:pt x="31523" y="18081"/>
                      <a:pt x="34823" y="15342"/>
                      <a:pt x="35426" y="11514"/>
                    </a:cubicBezTo>
                    <a:cubicBezTo>
                      <a:pt x="35459" y="11347"/>
                      <a:pt x="35459" y="11147"/>
                      <a:pt x="35492" y="10980"/>
                    </a:cubicBezTo>
                    <a:cubicBezTo>
                      <a:pt x="34525" y="8479"/>
                      <a:pt x="32290" y="6577"/>
                      <a:pt x="29455" y="6110"/>
                    </a:cubicBezTo>
                    <a:cubicBezTo>
                      <a:pt x="29084" y="6059"/>
                      <a:pt x="28714" y="6034"/>
                      <a:pt x="28346" y="6034"/>
                    </a:cubicBezTo>
                    <a:cubicBezTo>
                      <a:pt x="27290" y="6034"/>
                      <a:pt x="26259" y="6240"/>
                      <a:pt x="25318" y="6611"/>
                    </a:cubicBezTo>
                    <a:cubicBezTo>
                      <a:pt x="24751" y="3475"/>
                      <a:pt x="22250" y="873"/>
                      <a:pt x="18880" y="373"/>
                    </a:cubicBezTo>
                    <a:cubicBezTo>
                      <a:pt x="18460" y="304"/>
                      <a:pt x="18042" y="270"/>
                      <a:pt x="17629" y="270"/>
                    </a:cubicBezTo>
                    <a:cubicBezTo>
                      <a:pt x="15457" y="270"/>
                      <a:pt x="13439" y="1199"/>
                      <a:pt x="12009" y="2741"/>
                    </a:cubicBezTo>
                    <a:cubicBezTo>
                      <a:pt x="11175" y="1374"/>
                      <a:pt x="9741" y="339"/>
                      <a:pt x="8006" y="73"/>
                    </a:cubicBezTo>
                    <a:cubicBezTo>
                      <a:pt x="7700" y="24"/>
                      <a:pt x="7395" y="1"/>
                      <a:pt x="709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85" name="Google Shape;4585;p47"/>
            <p:cNvGrpSpPr/>
            <p:nvPr/>
          </p:nvGrpSpPr>
          <p:grpSpPr>
            <a:xfrm rot="899960">
              <a:off x="6592174" y="612226"/>
              <a:ext cx="1984716" cy="1327010"/>
              <a:chOff x="3855425" y="708025"/>
              <a:chExt cx="1984775" cy="1327050"/>
            </a:xfrm>
          </p:grpSpPr>
          <p:sp>
            <p:nvSpPr>
              <p:cNvPr id="4586" name="Google Shape;4586;p47"/>
              <p:cNvSpPr/>
              <p:nvPr/>
            </p:nvSpPr>
            <p:spPr>
              <a:xfrm>
                <a:off x="3855425" y="1259025"/>
                <a:ext cx="788075" cy="602675"/>
              </a:xfrm>
              <a:custGeom>
                <a:rect b="b" l="l" r="r" t="t"/>
                <a:pathLst>
                  <a:path extrusionOk="0" h="24107" w="31523">
                    <a:moveTo>
                      <a:pt x="17632" y="1"/>
                    </a:moveTo>
                    <a:cubicBezTo>
                      <a:pt x="15109" y="1"/>
                      <a:pt x="12796" y="1268"/>
                      <a:pt x="11409" y="3262"/>
                    </a:cubicBezTo>
                    <a:cubicBezTo>
                      <a:pt x="10741" y="2962"/>
                      <a:pt x="10008" y="2729"/>
                      <a:pt x="9240" y="2595"/>
                    </a:cubicBezTo>
                    <a:cubicBezTo>
                      <a:pt x="8849" y="2536"/>
                      <a:pt x="8460" y="2507"/>
                      <a:pt x="8077" y="2507"/>
                    </a:cubicBezTo>
                    <a:cubicBezTo>
                      <a:pt x="6307" y="2507"/>
                      <a:pt x="4653" y="3121"/>
                      <a:pt x="3336" y="4163"/>
                    </a:cubicBezTo>
                    <a:cubicBezTo>
                      <a:pt x="1902" y="5297"/>
                      <a:pt x="868" y="6965"/>
                      <a:pt x="568" y="8900"/>
                    </a:cubicBezTo>
                    <a:cubicBezTo>
                      <a:pt x="0" y="12502"/>
                      <a:pt x="2035" y="15871"/>
                      <a:pt x="5271" y="17139"/>
                    </a:cubicBezTo>
                    <a:cubicBezTo>
                      <a:pt x="5971" y="20308"/>
                      <a:pt x="8640" y="22776"/>
                      <a:pt x="12009" y="23076"/>
                    </a:cubicBezTo>
                    <a:cubicBezTo>
                      <a:pt x="12246" y="23098"/>
                      <a:pt x="12482" y="23109"/>
                      <a:pt x="12715" y="23109"/>
                    </a:cubicBezTo>
                    <a:cubicBezTo>
                      <a:pt x="14610" y="23109"/>
                      <a:pt x="16343" y="22400"/>
                      <a:pt x="17680" y="21242"/>
                    </a:cubicBezTo>
                    <a:cubicBezTo>
                      <a:pt x="18814" y="22676"/>
                      <a:pt x="20482" y="23710"/>
                      <a:pt x="22450" y="24010"/>
                    </a:cubicBezTo>
                    <a:cubicBezTo>
                      <a:pt x="22854" y="24075"/>
                      <a:pt x="23257" y="24106"/>
                      <a:pt x="23654" y="24106"/>
                    </a:cubicBezTo>
                    <a:cubicBezTo>
                      <a:pt x="26536" y="24106"/>
                      <a:pt x="29162" y="22458"/>
                      <a:pt x="30422" y="19907"/>
                    </a:cubicBezTo>
                    <a:cubicBezTo>
                      <a:pt x="30756" y="19240"/>
                      <a:pt x="30989" y="18506"/>
                      <a:pt x="31123" y="17706"/>
                    </a:cubicBezTo>
                    <a:cubicBezTo>
                      <a:pt x="31390" y="15838"/>
                      <a:pt x="30989" y="14003"/>
                      <a:pt x="30055" y="12536"/>
                    </a:cubicBezTo>
                    <a:cubicBezTo>
                      <a:pt x="30522" y="11835"/>
                      <a:pt x="30889" y="11034"/>
                      <a:pt x="31023" y="10134"/>
                    </a:cubicBezTo>
                    <a:cubicBezTo>
                      <a:pt x="31523" y="7032"/>
                      <a:pt x="29388" y="4096"/>
                      <a:pt x="26286" y="3629"/>
                    </a:cubicBezTo>
                    <a:cubicBezTo>
                      <a:pt x="25980" y="3573"/>
                      <a:pt x="25679" y="3547"/>
                      <a:pt x="25384" y="3547"/>
                    </a:cubicBezTo>
                    <a:cubicBezTo>
                      <a:pt x="24973" y="3547"/>
                      <a:pt x="24573" y="3599"/>
                      <a:pt x="24184" y="3696"/>
                    </a:cubicBezTo>
                    <a:cubicBezTo>
                      <a:pt x="23050" y="1828"/>
                      <a:pt x="21149" y="427"/>
                      <a:pt x="18814" y="93"/>
                    </a:cubicBezTo>
                    <a:cubicBezTo>
                      <a:pt x="18417" y="31"/>
                      <a:pt x="18022" y="1"/>
                      <a:pt x="1763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7" name="Google Shape;4587;p47"/>
              <p:cNvSpPr/>
              <p:nvPr/>
            </p:nvSpPr>
            <p:spPr>
              <a:xfrm>
                <a:off x="4927850" y="1421325"/>
                <a:ext cx="912350" cy="613750"/>
              </a:xfrm>
              <a:custGeom>
                <a:rect b="b" l="l" r="r" t="t"/>
                <a:pathLst>
                  <a:path extrusionOk="0" h="24550" w="36494">
                    <a:moveTo>
                      <a:pt x="7429" y="1"/>
                    </a:moveTo>
                    <a:cubicBezTo>
                      <a:pt x="4620" y="1"/>
                      <a:pt x="2154" y="2047"/>
                      <a:pt x="1702" y="4909"/>
                    </a:cubicBezTo>
                    <a:cubicBezTo>
                      <a:pt x="1502" y="6110"/>
                      <a:pt x="1702" y="7278"/>
                      <a:pt x="2169" y="8278"/>
                    </a:cubicBezTo>
                    <a:cubicBezTo>
                      <a:pt x="1268" y="9346"/>
                      <a:pt x="635" y="10647"/>
                      <a:pt x="401" y="12115"/>
                    </a:cubicBezTo>
                    <a:cubicBezTo>
                      <a:pt x="368" y="12315"/>
                      <a:pt x="368" y="12481"/>
                      <a:pt x="334" y="12682"/>
                    </a:cubicBezTo>
                    <a:cubicBezTo>
                      <a:pt x="1" y="16684"/>
                      <a:pt x="2836" y="20354"/>
                      <a:pt x="6872" y="20988"/>
                    </a:cubicBezTo>
                    <a:cubicBezTo>
                      <a:pt x="7273" y="21051"/>
                      <a:pt x="7672" y="21081"/>
                      <a:pt x="8066" y="21081"/>
                    </a:cubicBezTo>
                    <a:cubicBezTo>
                      <a:pt x="9968" y="21081"/>
                      <a:pt x="11762" y="20369"/>
                      <a:pt x="13143" y="19153"/>
                    </a:cubicBezTo>
                    <a:cubicBezTo>
                      <a:pt x="13977" y="21855"/>
                      <a:pt x="16246" y="23990"/>
                      <a:pt x="19214" y="24457"/>
                    </a:cubicBezTo>
                    <a:cubicBezTo>
                      <a:pt x="19612" y="24519"/>
                      <a:pt x="20006" y="24549"/>
                      <a:pt x="20396" y="24549"/>
                    </a:cubicBezTo>
                    <a:cubicBezTo>
                      <a:pt x="22920" y="24549"/>
                      <a:pt x="25233" y="23282"/>
                      <a:pt x="26620" y="21288"/>
                    </a:cubicBezTo>
                    <a:cubicBezTo>
                      <a:pt x="26887" y="21355"/>
                      <a:pt x="27153" y="21388"/>
                      <a:pt x="27420" y="21455"/>
                    </a:cubicBezTo>
                    <a:cubicBezTo>
                      <a:pt x="27812" y="21514"/>
                      <a:pt x="28201" y="21542"/>
                      <a:pt x="28586" y="21542"/>
                    </a:cubicBezTo>
                    <a:cubicBezTo>
                      <a:pt x="32334" y="21542"/>
                      <a:pt x="35655" y="18825"/>
                      <a:pt x="36260" y="14983"/>
                    </a:cubicBezTo>
                    <a:cubicBezTo>
                      <a:pt x="36493" y="13582"/>
                      <a:pt x="36293" y="12215"/>
                      <a:pt x="35826" y="10980"/>
                    </a:cubicBezTo>
                    <a:cubicBezTo>
                      <a:pt x="34859" y="8479"/>
                      <a:pt x="32624" y="6577"/>
                      <a:pt x="29789" y="6110"/>
                    </a:cubicBezTo>
                    <a:cubicBezTo>
                      <a:pt x="29418" y="6059"/>
                      <a:pt x="29048" y="6034"/>
                      <a:pt x="28680" y="6034"/>
                    </a:cubicBezTo>
                    <a:cubicBezTo>
                      <a:pt x="27624" y="6034"/>
                      <a:pt x="26593" y="6240"/>
                      <a:pt x="25652" y="6611"/>
                    </a:cubicBezTo>
                    <a:cubicBezTo>
                      <a:pt x="25085" y="3475"/>
                      <a:pt x="22584" y="873"/>
                      <a:pt x="19214" y="373"/>
                    </a:cubicBezTo>
                    <a:cubicBezTo>
                      <a:pt x="18794" y="304"/>
                      <a:pt x="18376" y="270"/>
                      <a:pt x="17963" y="270"/>
                    </a:cubicBezTo>
                    <a:cubicBezTo>
                      <a:pt x="15791" y="270"/>
                      <a:pt x="13773" y="1199"/>
                      <a:pt x="12343" y="2741"/>
                    </a:cubicBezTo>
                    <a:cubicBezTo>
                      <a:pt x="11509" y="1374"/>
                      <a:pt x="10075" y="339"/>
                      <a:pt x="8340" y="73"/>
                    </a:cubicBezTo>
                    <a:cubicBezTo>
                      <a:pt x="8034" y="24"/>
                      <a:pt x="7729" y="1"/>
                      <a:pt x="742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8" name="Google Shape;4588;p47"/>
              <p:cNvSpPr/>
              <p:nvPr/>
            </p:nvSpPr>
            <p:spPr>
              <a:xfrm>
                <a:off x="4022200" y="708025"/>
                <a:ext cx="1671225" cy="1120425"/>
              </a:xfrm>
              <a:custGeom>
                <a:rect b="b" l="l" r="r" t="t"/>
                <a:pathLst>
                  <a:path extrusionOk="0" h="44817" w="66849">
                    <a:moveTo>
                      <a:pt x="33253" y="0"/>
                    </a:moveTo>
                    <a:cubicBezTo>
                      <a:pt x="23043" y="0"/>
                      <a:pt x="14233" y="5463"/>
                      <a:pt x="7606" y="15996"/>
                    </a:cubicBezTo>
                    <a:cubicBezTo>
                      <a:pt x="2136" y="24702"/>
                      <a:pt x="101" y="33775"/>
                      <a:pt x="1" y="34175"/>
                    </a:cubicBezTo>
                    <a:lnTo>
                      <a:pt x="7373" y="35810"/>
                    </a:lnTo>
                    <a:cubicBezTo>
                      <a:pt x="7406" y="35710"/>
                      <a:pt x="9207" y="27604"/>
                      <a:pt x="14011" y="20032"/>
                    </a:cubicBezTo>
                    <a:cubicBezTo>
                      <a:pt x="19208" y="11729"/>
                      <a:pt x="25718" y="7544"/>
                      <a:pt x="33367" y="7544"/>
                    </a:cubicBezTo>
                    <a:cubicBezTo>
                      <a:pt x="34506" y="7544"/>
                      <a:pt x="35671" y="7637"/>
                      <a:pt x="36861" y="7823"/>
                    </a:cubicBezTo>
                    <a:cubicBezTo>
                      <a:pt x="59810" y="11426"/>
                      <a:pt x="59243" y="27837"/>
                      <a:pt x="58776" y="41013"/>
                    </a:cubicBezTo>
                    <a:cubicBezTo>
                      <a:pt x="58709" y="42314"/>
                      <a:pt x="58676" y="43549"/>
                      <a:pt x="58643" y="44716"/>
                    </a:cubicBezTo>
                    <a:lnTo>
                      <a:pt x="66215" y="44816"/>
                    </a:lnTo>
                    <a:cubicBezTo>
                      <a:pt x="66215" y="43749"/>
                      <a:pt x="66248" y="42548"/>
                      <a:pt x="66315" y="41280"/>
                    </a:cubicBezTo>
                    <a:cubicBezTo>
                      <a:pt x="66548" y="34309"/>
                      <a:pt x="66849" y="25669"/>
                      <a:pt x="63480" y="17797"/>
                    </a:cubicBezTo>
                    <a:cubicBezTo>
                      <a:pt x="59377" y="8223"/>
                      <a:pt x="50837" y="2386"/>
                      <a:pt x="38028" y="384"/>
                    </a:cubicBezTo>
                    <a:cubicBezTo>
                      <a:pt x="36406" y="128"/>
                      <a:pt x="34813" y="0"/>
                      <a:pt x="33253" y="0"/>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9" name="Google Shape;4589;p47"/>
              <p:cNvSpPr/>
              <p:nvPr/>
            </p:nvSpPr>
            <p:spPr>
              <a:xfrm>
                <a:off x="4191500" y="884850"/>
                <a:ext cx="1356000" cy="926075"/>
              </a:xfrm>
              <a:custGeom>
                <a:rect b="b" l="l" r="r" t="t"/>
                <a:pathLst>
                  <a:path extrusionOk="0" h="37043" w="54240">
                    <a:moveTo>
                      <a:pt x="27430" y="1"/>
                    </a:moveTo>
                    <a:cubicBezTo>
                      <a:pt x="19235" y="1"/>
                      <a:pt x="11638" y="3564"/>
                      <a:pt x="6038" y="11991"/>
                    </a:cubicBezTo>
                    <a:cubicBezTo>
                      <a:pt x="1335" y="19130"/>
                      <a:pt x="67" y="27970"/>
                      <a:pt x="0" y="28303"/>
                    </a:cubicBezTo>
                    <a:lnTo>
                      <a:pt x="7306" y="30204"/>
                    </a:lnTo>
                    <a:cubicBezTo>
                      <a:pt x="7306" y="30138"/>
                      <a:pt x="9107" y="23500"/>
                      <a:pt x="13143" y="17395"/>
                    </a:cubicBezTo>
                    <a:cubicBezTo>
                      <a:pt x="17492" y="10887"/>
                      <a:pt x="22632" y="7622"/>
                      <a:pt x="28474" y="7622"/>
                    </a:cubicBezTo>
                    <a:cubicBezTo>
                      <a:pt x="29310" y="7622"/>
                      <a:pt x="30159" y="7688"/>
                      <a:pt x="31023" y="7822"/>
                    </a:cubicBezTo>
                    <a:cubicBezTo>
                      <a:pt x="37927" y="8923"/>
                      <a:pt x="42231" y="13626"/>
                      <a:pt x="44232" y="22265"/>
                    </a:cubicBezTo>
                    <a:cubicBezTo>
                      <a:pt x="45866" y="29270"/>
                      <a:pt x="45166" y="36175"/>
                      <a:pt x="45133" y="36209"/>
                    </a:cubicBezTo>
                    <a:lnTo>
                      <a:pt x="52638" y="37043"/>
                    </a:lnTo>
                    <a:cubicBezTo>
                      <a:pt x="52671" y="36742"/>
                      <a:pt x="54239" y="27503"/>
                      <a:pt x="52371" y="19263"/>
                    </a:cubicBezTo>
                    <a:cubicBezTo>
                      <a:pt x="49703" y="7488"/>
                      <a:pt x="42231" y="1951"/>
                      <a:pt x="32190" y="383"/>
                    </a:cubicBezTo>
                    <a:cubicBezTo>
                      <a:pt x="30588" y="131"/>
                      <a:pt x="28998" y="1"/>
                      <a:pt x="27430"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0" name="Google Shape;4590;p47"/>
              <p:cNvSpPr/>
              <p:nvPr/>
            </p:nvSpPr>
            <p:spPr>
              <a:xfrm>
                <a:off x="4359125" y="1057825"/>
                <a:ext cx="1021575" cy="743925"/>
              </a:xfrm>
              <a:custGeom>
                <a:rect b="b" l="l" r="r" t="t"/>
                <a:pathLst>
                  <a:path extrusionOk="0" h="29757" w="40863">
                    <a:moveTo>
                      <a:pt x="21944" y="1"/>
                    </a:moveTo>
                    <a:cubicBezTo>
                      <a:pt x="7319" y="1"/>
                      <a:pt x="321" y="21889"/>
                      <a:pt x="0" y="22852"/>
                    </a:cubicBezTo>
                    <a:lnTo>
                      <a:pt x="7205" y="25120"/>
                    </a:lnTo>
                    <a:cubicBezTo>
                      <a:pt x="7239" y="25053"/>
                      <a:pt x="8840" y="20016"/>
                      <a:pt x="11842" y="15246"/>
                    </a:cubicBezTo>
                    <a:cubicBezTo>
                      <a:pt x="15122" y="10140"/>
                      <a:pt x="18517" y="7561"/>
                      <a:pt x="22001" y="7561"/>
                    </a:cubicBezTo>
                    <a:cubicBezTo>
                      <a:pt x="22272" y="7561"/>
                      <a:pt x="22544" y="7576"/>
                      <a:pt x="22816" y="7608"/>
                    </a:cubicBezTo>
                    <a:cubicBezTo>
                      <a:pt x="25151" y="7874"/>
                      <a:pt x="26953" y="8875"/>
                      <a:pt x="28320" y="10643"/>
                    </a:cubicBezTo>
                    <a:cubicBezTo>
                      <a:pt x="32156" y="15580"/>
                      <a:pt x="31756" y="25354"/>
                      <a:pt x="31289" y="28656"/>
                    </a:cubicBezTo>
                    <a:lnTo>
                      <a:pt x="38761" y="29757"/>
                    </a:lnTo>
                    <a:cubicBezTo>
                      <a:pt x="38861" y="29123"/>
                      <a:pt x="40863" y="14546"/>
                      <a:pt x="34325" y="6073"/>
                    </a:cubicBezTo>
                    <a:cubicBezTo>
                      <a:pt x="31689" y="2637"/>
                      <a:pt x="28120" y="636"/>
                      <a:pt x="23684" y="102"/>
                    </a:cubicBezTo>
                    <a:cubicBezTo>
                      <a:pt x="23092" y="34"/>
                      <a:pt x="22512" y="1"/>
                      <a:pt x="21944" y="1"/>
                    </a:cubicBez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1" name="Google Shape;4591;p47"/>
              <p:cNvSpPr/>
              <p:nvPr/>
            </p:nvSpPr>
            <p:spPr>
              <a:xfrm>
                <a:off x="3855425" y="1363075"/>
                <a:ext cx="760575" cy="498625"/>
              </a:xfrm>
              <a:custGeom>
                <a:rect b="b" l="l" r="r" t="t"/>
                <a:pathLst>
                  <a:path extrusionOk="0" h="19945" w="30423">
                    <a:moveTo>
                      <a:pt x="3336" y="1"/>
                    </a:moveTo>
                    <a:lnTo>
                      <a:pt x="3336" y="1"/>
                    </a:lnTo>
                    <a:cubicBezTo>
                      <a:pt x="1902" y="1135"/>
                      <a:pt x="868" y="2803"/>
                      <a:pt x="568" y="4738"/>
                    </a:cubicBezTo>
                    <a:cubicBezTo>
                      <a:pt x="0" y="8340"/>
                      <a:pt x="2035" y="11709"/>
                      <a:pt x="5271" y="12977"/>
                    </a:cubicBezTo>
                    <a:cubicBezTo>
                      <a:pt x="5971" y="16146"/>
                      <a:pt x="8640" y="18614"/>
                      <a:pt x="12009" y="18914"/>
                    </a:cubicBezTo>
                    <a:cubicBezTo>
                      <a:pt x="12246" y="18936"/>
                      <a:pt x="12482" y="18947"/>
                      <a:pt x="12715" y="18947"/>
                    </a:cubicBezTo>
                    <a:cubicBezTo>
                      <a:pt x="14610" y="18947"/>
                      <a:pt x="16343" y="18238"/>
                      <a:pt x="17680" y="17080"/>
                    </a:cubicBezTo>
                    <a:cubicBezTo>
                      <a:pt x="18814" y="18514"/>
                      <a:pt x="20482" y="19548"/>
                      <a:pt x="22450" y="19848"/>
                    </a:cubicBezTo>
                    <a:cubicBezTo>
                      <a:pt x="22854" y="19913"/>
                      <a:pt x="23257" y="19944"/>
                      <a:pt x="23654" y="19944"/>
                    </a:cubicBezTo>
                    <a:cubicBezTo>
                      <a:pt x="26536" y="19944"/>
                      <a:pt x="29162" y="18296"/>
                      <a:pt x="30422" y="15745"/>
                    </a:cubicBezTo>
                    <a:lnTo>
                      <a:pt x="30422" y="15745"/>
                    </a:lnTo>
                    <a:cubicBezTo>
                      <a:pt x="29124" y="16800"/>
                      <a:pt x="27475" y="17416"/>
                      <a:pt x="25742" y="17416"/>
                    </a:cubicBezTo>
                    <a:cubicBezTo>
                      <a:pt x="25338" y="17416"/>
                      <a:pt x="24928" y="17383"/>
                      <a:pt x="24518" y="17313"/>
                    </a:cubicBezTo>
                    <a:cubicBezTo>
                      <a:pt x="22550" y="17013"/>
                      <a:pt x="20882" y="15979"/>
                      <a:pt x="19748" y="14545"/>
                    </a:cubicBezTo>
                    <a:cubicBezTo>
                      <a:pt x="18411" y="15703"/>
                      <a:pt x="16678" y="16412"/>
                      <a:pt x="14783" y="16412"/>
                    </a:cubicBezTo>
                    <a:cubicBezTo>
                      <a:pt x="14550" y="16412"/>
                      <a:pt x="14315" y="16401"/>
                      <a:pt x="14077" y="16379"/>
                    </a:cubicBezTo>
                    <a:cubicBezTo>
                      <a:pt x="10708" y="16079"/>
                      <a:pt x="8006" y="13611"/>
                      <a:pt x="7339" y="10442"/>
                    </a:cubicBezTo>
                    <a:cubicBezTo>
                      <a:pt x="4103" y="9174"/>
                      <a:pt x="2069" y="5772"/>
                      <a:pt x="2636" y="2202"/>
                    </a:cubicBezTo>
                    <a:cubicBezTo>
                      <a:pt x="2736" y="1435"/>
                      <a:pt x="3003" y="668"/>
                      <a:pt x="333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2" name="Google Shape;4592;p47"/>
              <p:cNvSpPr/>
              <p:nvPr/>
            </p:nvSpPr>
            <p:spPr>
              <a:xfrm>
                <a:off x="3907125" y="1259025"/>
                <a:ext cx="736375" cy="539475"/>
              </a:xfrm>
              <a:custGeom>
                <a:rect b="b" l="l" r="r" t="t"/>
                <a:pathLst>
                  <a:path extrusionOk="0" h="21579" w="29455">
                    <a:moveTo>
                      <a:pt x="15564" y="1"/>
                    </a:moveTo>
                    <a:cubicBezTo>
                      <a:pt x="13041" y="1"/>
                      <a:pt x="10728" y="1268"/>
                      <a:pt x="9341" y="3262"/>
                    </a:cubicBezTo>
                    <a:cubicBezTo>
                      <a:pt x="8673" y="2962"/>
                      <a:pt x="7940" y="2729"/>
                      <a:pt x="7172" y="2595"/>
                    </a:cubicBezTo>
                    <a:cubicBezTo>
                      <a:pt x="6781" y="2536"/>
                      <a:pt x="6392" y="2507"/>
                      <a:pt x="6009" y="2507"/>
                    </a:cubicBezTo>
                    <a:cubicBezTo>
                      <a:pt x="4239" y="2507"/>
                      <a:pt x="2585" y="3121"/>
                      <a:pt x="1268" y="4163"/>
                    </a:cubicBezTo>
                    <a:cubicBezTo>
                      <a:pt x="935" y="4830"/>
                      <a:pt x="668" y="5597"/>
                      <a:pt x="568" y="6364"/>
                    </a:cubicBezTo>
                    <a:cubicBezTo>
                      <a:pt x="1" y="9934"/>
                      <a:pt x="2035" y="13336"/>
                      <a:pt x="5271" y="14604"/>
                    </a:cubicBezTo>
                    <a:cubicBezTo>
                      <a:pt x="5938" y="17773"/>
                      <a:pt x="8640" y="20241"/>
                      <a:pt x="12009" y="20541"/>
                    </a:cubicBezTo>
                    <a:cubicBezTo>
                      <a:pt x="12247" y="20563"/>
                      <a:pt x="12482" y="20574"/>
                      <a:pt x="12715" y="20574"/>
                    </a:cubicBezTo>
                    <a:cubicBezTo>
                      <a:pt x="14610" y="20574"/>
                      <a:pt x="16343" y="19865"/>
                      <a:pt x="17680" y="18707"/>
                    </a:cubicBezTo>
                    <a:cubicBezTo>
                      <a:pt x="18814" y="20141"/>
                      <a:pt x="20482" y="21175"/>
                      <a:pt x="22450" y="21475"/>
                    </a:cubicBezTo>
                    <a:cubicBezTo>
                      <a:pt x="22860" y="21545"/>
                      <a:pt x="23270" y="21578"/>
                      <a:pt x="23674" y="21578"/>
                    </a:cubicBezTo>
                    <a:cubicBezTo>
                      <a:pt x="25407" y="21578"/>
                      <a:pt x="27056" y="20962"/>
                      <a:pt x="28354" y="19907"/>
                    </a:cubicBezTo>
                    <a:cubicBezTo>
                      <a:pt x="28688" y="19240"/>
                      <a:pt x="28921" y="18506"/>
                      <a:pt x="29055" y="17706"/>
                    </a:cubicBezTo>
                    <a:cubicBezTo>
                      <a:pt x="29322" y="15838"/>
                      <a:pt x="28921" y="14003"/>
                      <a:pt x="27987" y="12536"/>
                    </a:cubicBezTo>
                    <a:cubicBezTo>
                      <a:pt x="28488" y="11835"/>
                      <a:pt x="28821" y="11034"/>
                      <a:pt x="28955" y="10134"/>
                    </a:cubicBezTo>
                    <a:cubicBezTo>
                      <a:pt x="29455" y="7032"/>
                      <a:pt x="27320" y="4096"/>
                      <a:pt x="24218" y="3629"/>
                    </a:cubicBezTo>
                    <a:cubicBezTo>
                      <a:pt x="23912" y="3573"/>
                      <a:pt x="23611" y="3547"/>
                      <a:pt x="23316" y="3547"/>
                    </a:cubicBezTo>
                    <a:cubicBezTo>
                      <a:pt x="22905" y="3547"/>
                      <a:pt x="22505" y="3599"/>
                      <a:pt x="22116" y="3696"/>
                    </a:cubicBezTo>
                    <a:cubicBezTo>
                      <a:pt x="20982" y="1828"/>
                      <a:pt x="19081" y="427"/>
                      <a:pt x="16746" y="93"/>
                    </a:cubicBezTo>
                    <a:cubicBezTo>
                      <a:pt x="16349" y="31"/>
                      <a:pt x="15954" y="1"/>
                      <a:pt x="155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3" name="Google Shape;4593;p47"/>
              <p:cNvSpPr/>
              <p:nvPr/>
            </p:nvSpPr>
            <p:spPr>
              <a:xfrm>
                <a:off x="4927850" y="1695825"/>
                <a:ext cx="912350" cy="339250"/>
              </a:xfrm>
              <a:custGeom>
                <a:rect b="b" l="l" r="r" t="t"/>
                <a:pathLst>
                  <a:path extrusionOk="0" h="13570" w="36494">
                    <a:moveTo>
                      <a:pt x="35826" y="0"/>
                    </a:moveTo>
                    <a:cubicBezTo>
                      <a:pt x="35793" y="167"/>
                      <a:pt x="35793" y="367"/>
                      <a:pt x="35760" y="534"/>
                    </a:cubicBezTo>
                    <a:cubicBezTo>
                      <a:pt x="35157" y="4362"/>
                      <a:pt x="31857" y="7101"/>
                      <a:pt x="28126" y="7101"/>
                    </a:cubicBezTo>
                    <a:cubicBezTo>
                      <a:pt x="27728" y="7101"/>
                      <a:pt x="27325" y="7070"/>
                      <a:pt x="26920" y="7005"/>
                    </a:cubicBezTo>
                    <a:cubicBezTo>
                      <a:pt x="26653" y="6972"/>
                      <a:pt x="26386" y="6905"/>
                      <a:pt x="26119" y="6839"/>
                    </a:cubicBezTo>
                    <a:cubicBezTo>
                      <a:pt x="24732" y="8832"/>
                      <a:pt x="22419" y="10100"/>
                      <a:pt x="19896" y="10100"/>
                    </a:cubicBezTo>
                    <a:cubicBezTo>
                      <a:pt x="19506" y="10100"/>
                      <a:pt x="19111" y="10070"/>
                      <a:pt x="18714" y="10008"/>
                    </a:cubicBezTo>
                    <a:cubicBezTo>
                      <a:pt x="15745" y="9541"/>
                      <a:pt x="13477" y="7406"/>
                      <a:pt x="12643" y="4737"/>
                    </a:cubicBezTo>
                    <a:cubicBezTo>
                      <a:pt x="11262" y="5925"/>
                      <a:pt x="9470" y="6632"/>
                      <a:pt x="7569" y="6632"/>
                    </a:cubicBezTo>
                    <a:cubicBezTo>
                      <a:pt x="7173" y="6632"/>
                      <a:pt x="6774" y="6602"/>
                      <a:pt x="6372" y="6538"/>
                    </a:cubicBezTo>
                    <a:cubicBezTo>
                      <a:pt x="3537" y="6105"/>
                      <a:pt x="1302" y="4170"/>
                      <a:pt x="334" y="1702"/>
                    </a:cubicBezTo>
                    <a:lnTo>
                      <a:pt x="334" y="1702"/>
                    </a:lnTo>
                    <a:cubicBezTo>
                      <a:pt x="1" y="5704"/>
                      <a:pt x="2836" y="9374"/>
                      <a:pt x="6872" y="10008"/>
                    </a:cubicBezTo>
                    <a:cubicBezTo>
                      <a:pt x="7273" y="10071"/>
                      <a:pt x="7672" y="10101"/>
                      <a:pt x="8066" y="10101"/>
                    </a:cubicBezTo>
                    <a:cubicBezTo>
                      <a:pt x="9968" y="10101"/>
                      <a:pt x="11762" y="9389"/>
                      <a:pt x="13143" y="8173"/>
                    </a:cubicBezTo>
                    <a:cubicBezTo>
                      <a:pt x="13977" y="10875"/>
                      <a:pt x="16246" y="13010"/>
                      <a:pt x="19214" y="13477"/>
                    </a:cubicBezTo>
                    <a:cubicBezTo>
                      <a:pt x="19612" y="13539"/>
                      <a:pt x="20006" y="13569"/>
                      <a:pt x="20396" y="13569"/>
                    </a:cubicBezTo>
                    <a:cubicBezTo>
                      <a:pt x="22920" y="13569"/>
                      <a:pt x="25233" y="12302"/>
                      <a:pt x="26620" y="10308"/>
                    </a:cubicBezTo>
                    <a:cubicBezTo>
                      <a:pt x="26887" y="10375"/>
                      <a:pt x="27153" y="10408"/>
                      <a:pt x="27420" y="10475"/>
                    </a:cubicBezTo>
                    <a:cubicBezTo>
                      <a:pt x="27812" y="10534"/>
                      <a:pt x="28201" y="10562"/>
                      <a:pt x="28586" y="10562"/>
                    </a:cubicBezTo>
                    <a:cubicBezTo>
                      <a:pt x="32334" y="10562"/>
                      <a:pt x="35655" y="7845"/>
                      <a:pt x="36260" y="4003"/>
                    </a:cubicBezTo>
                    <a:cubicBezTo>
                      <a:pt x="36493" y="2602"/>
                      <a:pt x="36293" y="1235"/>
                      <a:pt x="358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4" name="Google Shape;4594;p47"/>
              <p:cNvSpPr/>
              <p:nvPr/>
            </p:nvSpPr>
            <p:spPr>
              <a:xfrm>
                <a:off x="4936200" y="1421325"/>
                <a:ext cx="887325" cy="527025"/>
              </a:xfrm>
              <a:custGeom>
                <a:rect b="b" l="l" r="r" t="t"/>
                <a:pathLst>
                  <a:path extrusionOk="0" h="21081" w="35493">
                    <a:moveTo>
                      <a:pt x="7095" y="1"/>
                    </a:moveTo>
                    <a:cubicBezTo>
                      <a:pt x="4286" y="1"/>
                      <a:pt x="1820" y="2047"/>
                      <a:pt x="1368" y="4909"/>
                    </a:cubicBezTo>
                    <a:cubicBezTo>
                      <a:pt x="1168" y="6110"/>
                      <a:pt x="1368" y="7278"/>
                      <a:pt x="1835" y="8278"/>
                    </a:cubicBezTo>
                    <a:cubicBezTo>
                      <a:pt x="934" y="9346"/>
                      <a:pt x="301" y="10647"/>
                      <a:pt x="67" y="12115"/>
                    </a:cubicBezTo>
                    <a:cubicBezTo>
                      <a:pt x="34" y="12315"/>
                      <a:pt x="34" y="12481"/>
                      <a:pt x="0" y="12682"/>
                    </a:cubicBezTo>
                    <a:cubicBezTo>
                      <a:pt x="968" y="15150"/>
                      <a:pt x="3203" y="17085"/>
                      <a:pt x="6038" y="17518"/>
                    </a:cubicBezTo>
                    <a:cubicBezTo>
                      <a:pt x="6440" y="17582"/>
                      <a:pt x="6839" y="17612"/>
                      <a:pt x="7235" y="17612"/>
                    </a:cubicBezTo>
                    <a:cubicBezTo>
                      <a:pt x="9136" y="17612"/>
                      <a:pt x="10928" y="16905"/>
                      <a:pt x="12309" y="15717"/>
                    </a:cubicBezTo>
                    <a:cubicBezTo>
                      <a:pt x="13143" y="18386"/>
                      <a:pt x="15411" y="20521"/>
                      <a:pt x="18380" y="20988"/>
                    </a:cubicBezTo>
                    <a:cubicBezTo>
                      <a:pt x="18777" y="21050"/>
                      <a:pt x="19172" y="21080"/>
                      <a:pt x="19562" y="21080"/>
                    </a:cubicBezTo>
                    <a:cubicBezTo>
                      <a:pt x="22085" y="21080"/>
                      <a:pt x="24398" y="19812"/>
                      <a:pt x="25785" y="17819"/>
                    </a:cubicBezTo>
                    <a:cubicBezTo>
                      <a:pt x="26052" y="17885"/>
                      <a:pt x="26319" y="17952"/>
                      <a:pt x="26586" y="17985"/>
                    </a:cubicBezTo>
                    <a:cubicBezTo>
                      <a:pt x="26991" y="18050"/>
                      <a:pt x="27394" y="18081"/>
                      <a:pt x="27792" y="18081"/>
                    </a:cubicBezTo>
                    <a:cubicBezTo>
                      <a:pt x="31523" y="18081"/>
                      <a:pt x="34823" y="15342"/>
                      <a:pt x="35426" y="11514"/>
                    </a:cubicBezTo>
                    <a:cubicBezTo>
                      <a:pt x="35459" y="11347"/>
                      <a:pt x="35459" y="11147"/>
                      <a:pt x="35492" y="10980"/>
                    </a:cubicBezTo>
                    <a:cubicBezTo>
                      <a:pt x="34525" y="8479"/>
                      <a:pt x="32290" y="6577"/>
                      <a:pt x="29455" y="6110"/>
                    </a:cubicBezTo>
                    <a:cubicBezTo>
                      <a:pt x="29084" y="6059"/>
                      <a:pt x="28714" y="6034"/>
                      <a:pt x="28346" y="6034"/>
                    </a:cubicBezTo>
                    <a:cubicBezTo>
                      <a:pt x="27290" y="6034"/>
                      <a:pt x="26259" y="6240"/>
                      <a:pt x="25318" y="6611"/>
                    </a:cubicBezTo>
                    <a:cubicBezTo>
                      <a:pt x="24751" y="3475"/>
                      <a:pt x="22250" y="873"/>
                      <a:pt x="18880" y="373"/>
                    </a:cubicBezTo>
                    <a:cubicBezTo>
                      <a:pt x="18460" y="304"/>
                      <a:pt x="18042" y="270"/>
                      <a:pt x="17629" y="270"/>
                    </a:cubicBezTo>
                    <a:cubicBezTo>
                      <a:pt x="15457" y="270"/>
                      <a:pt x="13439" y="1199"/>
                      <a:pt x="12009" y="2741"/>
                    </a:cubicBezTo>
                    <a:cubicBezTo>
                      <a:pt x="11175" y="1374"/>
                      <a:pt x="9741" y="339"/>
                      <a:pt x="8006" y="73"/>
                    </a:cubicBezTo>
                    <a:cubicBezTo>
                      <a:pt x="7700" y="24"/>
                      <a:pt x="7395" y="1"/>
                      <a:pt x="70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4595" name="Google Shape;4595;p47"/>
          <p:cNvPicPr preferRelativeResize="0"/>
          <p:nvPr/>
        </p:nvPicPr>
        <p:blipFill>
          <a:blip r:embed="rId3">
            <a:alphaModFix/>
          </a:blip>
          <a:stretch>
            <a:fillRect/>
          </a:stretch>
        </p:blipFill>
        <p:spPr>
          <a:xfrm>
            <a:off x="1662875" y="1360350"/>
            <a:ext cx="7481124" cy="3783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9" name="Shape 4599"/>
        <p:cNvGrpSpPr/>
        <p:nvPr/>
      </p:nvGrpSpPr>
      <p:grpSpPr>
        <a:xfrm>
          <a:off x="0" y="0"/>
          <a:ext cx="0" cy="0"/>
          <a:chOff x="0" y="0"/>
          <a:chExt cx="0" cy="0"/>
        </a:xfrm>
      </p:grpSpPr>
      <p:grpSp>
        <p:nvGrpSpPr>
          <p:cNvPr id="4600" name="Google Shape;4600;p48"/>
          <p:cNvGrpSpPr/>
          <p:nvPr/>
        </p:nvGrpSpPr>
        <p:grpSpPr>
          <a:xfrm rot="-3599868">
            <a:off x="7148351" y="1285152"/>
            <a:ext cx="648273" cy="650365"/>
            <a:chOff x="3841181" y="335095"/>
            <a:chExt cx="549700" cy="551497"/>
          </a:xfrm>
        </p:grpSpPr>
        <p:grpSp>
          <p:nvGrpSpPr>
            <p:cNvPr id="4601" name="Google Shape;4601;p48"/>
            <p:cNvGrpSpPr/>
            <p:nvPr/>
          </p:nvGrpSpPr>
          <p:grpSpPr>
            <a:xfrm>
              <a:off x="3841181" y="335095"/>
              <a:ext cx="549700" cy="551497"/>
              <a:chOff x="4060200" y="636725"/>
              <a:chExt cx="359375" cy="360550"/>
            </a:xfrm>
          </p:grpSpPr>
          <p:sp>
            <p:nvSpPr>
              <p:cNvPr id="4602" name="Google Shape;4602;p4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3" name="Google Shape;4603;p4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4" name="Google Shape;4604;p4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5" name="Google Shape;4605;p4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6" name="Google Shape;4606;p4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7" name="Google Shape;4607;p4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8" name="Google Shape;4608;p4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9" name="Google Shape;4609;p4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0" name="Google Shape;4610;p4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1" name="Google Shape;4611;p4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2" name="Google Shape;4612;p4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3" name="Google Shape;4613;p4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4" name="Google Shape;4614;p4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15" name="Google Shape;4615;p48"/>
            <p:cNvGrpSpPr/>
            <p:nvPr/>
          </p:nvGrpSpPr>
          <p:grpSpPr>
            <a:xfrm>
              <a:off x="3841181" y="335095"/>
              <a:ext cx="549700" cy="551497"/>
              <a:chOff x="4060200" y="636725"/>
              <a:chExt cx="359375" cy="360550"/>
            </a:xfrm>
          </p:grpSpPr>
          <p:sp>
            <p:nvSpPr>
              <p:cNvPr id="4616" name="Google Shape;4616;p48"/>
              <p:cNvSpPr/>
              <p:nvPr/>
            </p:nvSpPr>
            <p:spPr>
              <a:xfrm>
                <a:off x="4060200" y="636725"/>
                <a:ext cx="359375" cy="360550"/>
              </a:xfrm>
              <a:custGeom>
                <a:rect b="b" l="l" r="r" t="t"/>
                <a:pathLst>
                  <a:path extrusionOk="0" h="14422" w="14375">
                    <a:moveTo>
                      <a:pt x="8078" y="1"/>
                    </a:moveTo>
                    <a:cubicBezTo>
                      <a:pt x="7419" y="1"/>
                      <a:pt x="6772" y="355"/>
                      <a:pt x="6457" y="985"/>
                    </a:cubicBezTo>
                    <a:cubicBezTo>
                      <a:pt x="6373" y="1097"/>
                      <a:pt x="6345" y="1210"/>
                      <a:pt x="6289" y="1350"/>
                    </a:cubicBezTo>
                    <a:cubicBezTo>
                      <a:pt x="6261" y="1406"/>
                      <a:pt x="6261" y="1462"/>
                      <a:pt x="6233" y="1519"/>
                    </a:cubicBezTo>
                    <a:cubicBezTo>
                      <a:pt x="6008" y="2052"/>
                      <a:pt x="5924" y="2613"/>
                      <a:pt x="5952" y="3147"/>
                    </a:cubicBezTo>
                    <a:cubicBezTo>
                      <a:pt x="5587" y="2698"/>
                      <a:pt x="5166" y="2361"/>
                      <a:pt x="4632" y="2024"/>
                    </a:cubicBezTo>
                    <a:cubicBezTo>
                      <a:pt x="4576" y="2024"/>
                      <a:pt x="4548" y="1996"/>
                      <a:pt x="4520" y="1968"/>
                    </a:cubicBezTo>
                    <a:cubicBezTo>
                      <a:pt x="4492" y="1940"/>
                      <a:pt x="4464" y="1912"/>
                      <a:pt x="4436" y="1912"/>
                    </a:cubicBezTo>
                    <a:lnTo>
                      <a:pt x="4408" y="1912"/>
                    </a:lnTo>
                    <a:cubicBezTo>
                      <a:pt x="4352" y="1883"/>
                      <a:pt x="4296" y="1855"/>
                      <a:pt x="4239" y="1827"/>
                    </a:cubicBezTo>
                    <a:lnTo>
                      <a:pt x="4211" y="1827"/>
                    </a:lnTo>
                    <a:cubicBezTo>
                      <a:pt x="4155" y="1799"/>
                      <a:pt x="4099" y="1771"/>
                      <a:pt x="4071" y="1771"/>
                    </a:cubicBezTo>
                    <a:lnTo>
                      <a:pt x="4043" y="1771"/>
                    </a:lnTo>
                    <a:cubicBezTo>
                      <a:pt x="3883" y="1727"/>
                      <a:pt x="3720" y="1706"/>
                      <a:pt x="3559" y="1706"/>
                    </a:cubicBezTo>
                    <a:cubicBezTo>
                      <a:pt x="2903" y="1706"/>
                      <a:pt x="2275" y="2061"/>
                      <a:pt x="1937" y="2670"/>
                    </a:cubicBezTo>
                    <a:cubicBezTo>
                      <a:pt x="1628" y="3287"/>
                      <a:pt x="1685" y="3989"/>
                      <a:pt x="2050" y="4523"/>
                    </a:cubicBezTo>
                    <a:cubicBezTo>
                      <a:pt x="1404" y="4551"/>
                      <a:pt x="786" y="4887"/>
                      <a:pt x="477" y="5505"/>
                    </a:cubicBezTo>
                    <a:cubicBezTo>
                      <a:pt x="0" y="6404"/>
                      <a:pt x="337" y="7498"/>
                      <a:pt x="1235" y="7976"/>
                    </a:cubicBezTo>
                    <a:cubicBezTo>
                      <a:pt x="1348" y="8032"/>
                      <a:pt x="1488" y="8088"/>
                      <a:pt x="1600" y="8116"/>
                    </a:cubicBezTo>
                    <a:cubicBezTo>
                      <a:pt x="1685" y="8172"/>
                      <a:pt x="1769" y="8200"/>
                      <a:pt x="1853" y="8228"/>
                    </a:cubicBezTo>
                    <a:cubicBezTo>
                      <a:pt x="1881" y="8228"/>
                      <a:pt x="1909" y="8256"/>
                      <a:pt x="1937" y="8256"/>
                    </a:cubicBezTo>
                    <a:cubicBezTo>
                      <a:pt x="1993" y="8285"/>
                      <a:pt x="2050" y="8285"/>
                      <a:pt x="2106" y="8313"/>
                    </a:cubicBezTo>
                    <a:cubicBezTo>
                      <a:pt x="2134" y="8313"/>
                      <a:pt x="2162" y="8341"/>
                      <a:pt x="2190" y="8341"/>
                    </a:cubicBezTo>
                    <a:cubicBezTo>
                      <a:pt x="2246" y="8369"/>
                      <a:pt x="2302" y="8369"/>
                      <a:pt x="2330" y="8369"/>
                    </a:cubicBezTo>
                    <a:cubicBezTo>
                      <a:pt x="2386" y="8397"/>
                      <a:pt x="2415" y="8397"/>
                      <a:pt x="2443" y="8397"/>
                    </a:cubicBezTo>
                    <a:cubicBezTo>
                      <a:pt x="2471" y="8397"/>
                      <a:pt x="2499" y="8425"/>
                      <a:pt x="2499" y="8425"/>
                    </a:cubicBezTo>
                    <a:cubicBezTo>
                      <a:pt x="2759" y="8460"/>
                      <a:pt x="3009" y="8484"/>
                      <a:pt x="3254" y="8484"/>
                    </a:cubicBezTo>
                    <a:cubicBezTo>
                      <a:pt x="3406" y="8484"/>
                      <a:pt x="3556" y="8474"/>
                      <a:pt x="3706" y="8453"/>
                    </a:cubicBezTo>
                    <a:lnTo>
                      <a:pt x="3706" y="8453"/>
                    </a:lnTo>
                    <a:cubicBezTo>
                      <a:pt x="3341" y="8678"/>
                      <a:pt x="3060" y="8902"/>
                      <a:pt x="2780" y="9183"/>
                    </a:cubicBezTo>
                    <a:cubicBezTo>
                      <a:pt x="2583" y="9408"/>
                      <a:pt x="2415" y="9660"/>
                      <a:pt x="2246" y="9941"/>
                    </a:cubicBezTo>
                    <a:cubicBezTo>
                      <a:pt x="2218" y="9969"/>
                      <a:pt x="2190" y="10025"/>
                      <a:pt x="2162" y="10053"/>
                    </a:cubicBezTo>
                    <a:cubicBezTo>
                      <a:pt x="2162" y="10081"/>
                      <a:pt x="2134" y="10109"/>
                      <a:pt x="2106" y="10137"/>
                    </a:cubicBezTo>
                    <a:cubicBezTo>
                      <a:pt x="2050" y="10222"/>
                      <a:pt x="2050" y="10250"/>
                      <a:pt x="2050" y="10250"/>
                    </a:cubicBezTo>
                    <a:cubicBezTo>
                      <a:pt x="1572" y="11148"/>
                      <a:pt x="1909" y="12271"/>
                      <a:pt x="2808" y="12720"/>
                    </a:cubicBezTo>
                    <a:cubicBezTo>
                      <a:pt x="3086" y="12872"/>
                      <a:pt x="3381" y="12944"/>
                      <a:pt x="3670" y="12944"/>
                    </a:cubicBezTo>
                    <a:cubicBezTo>
                      <a:pt x="4023" y="12944"/>
                      <a:pt x="4367" y="12837"/>
                      <a:pt x="4661" y="12636"/>
                    </a:cubicBezTo>
                    <a:cubicBezTo>
                      <a:pt x="4689" y="13282"/>
                      <a:pt x="5025" y="13899"/>
                      <a:pt x="5643" y="14208"/>
                    </a:cubicBezTo>
                    <a:cubicBezTo>
                      <a:pt x="5921" y="14352"/>
                      <a:pt x="6214" y="14421"/>
                      <a:pt x="6502" y="14421"/>
                    </a:cubicBezTo>
                    <a:cubicBezTo>
                      <a:pt x="6998" y="14421"/>
                      <a:pt x="7477" y="14217"/>
                      <a:pt x="7833" y="13843"/>
                    </a:cubicBezTo>
                    <a:cubicBezTo>
                      <a:pt x="7861" y="13787"/>
                      <a:pt x="7889" y="13759"/>
                      <a:pt x="7917" y="13731"/>
                    </a:cubicBezTo>
                    <a:cubicBezTo>
                      <a:pt x="7945" y="13703"/>
                      <a:pt x="7945" y="13703"/>
                      <a:pt x="7945" y="13675"/>
                    </a:cubicBezTo>
                    <a:cubicBezTo>
                      <a:pt x="7973" y="13647"/>
                      <a:pt x="8001" y="13619"/>
                      <a:pt x="8029" y="13591"/>
                    </a:cubicBezTo>
                    <a:cubicBezTo>
                      <a:pt x="8058" y="13534"/>
                      <a:pt x="8086" y="13478"/>
                      <a:pt x="8114" y="13450"/>
                    </a:cubicBezTo>
                    <a:cubicBezTo>
                      <a:pt x="8170" y="13310"/>
                      <a:pt x="8226" y="13198"/>
                      <a:pt x="8254" y="13085"/>
                    </a:cubicBezTo>
                    <a:cubicBezTo>
                      <a:pt x="8507" y="12580"/>
                      <a:pt x="8619" y="12047"/>
                      <a:pt x="8619" y="11513"/>
                    </a:cubicBezTo>
                    <a:cubicBezTo>
                      <a:pt x="8619" y="11513"/>
                      <a:pt x="8703" y="11120"/>
                      <a:pt x="8928" y="11064"/>
                    </a:cubicBezTo>
                    <a:cubicBezTo>
                      <a:pt x="8937" y="11063"/>
                      <a:pt x="8947" y="11062"/>
                      <a:pt x="8956" y="11062"/>
                    </a:cubicBezTo>
                    <a:cubicBezTo>
                      <a:pt x="9143" y="11062"/>
                      <a:pt x="9321" y="11317"/>
                      <a:pt x="9321" y="11317"/>
                    </a:cubicBezTo>
                    <a:cubicBezTo>
                      <a:pt x="9546" y="11485"/>
                      <a:pt x="9742" y="11625"/>
                      <a:pt x="9995" y="11766"/>
                    </a:cubicBezTo>
                    <a:cubicBezTo>
                      <a:pt x="10135" y="11822"/>
                      <a:pt x="10275" y="11906"/>
                      <a:pt x="10416" y="11962"/>
                    </a:cubicBezTo>
                    <a:lnTo>
                      <a:pt x="10444" y="11962"/>
                    </a:lnTo>
                    <a:cubicBezTo>
                      <a:pt x="10612" y="12047"/>
                      <a:pt x="10781" y="12103"/>
                      <a:pt x="10977" y="12159"/>
                    </a:cubicBezTo>
                    <a:cubicBezTo>
                      <a:pt x="11005" y="12159"/>
                      <a:pt x="11033" y="12159"/>
                      <a:pt x="11062" y="12187"/>
                    </a:cubicBezTo>
                    <a:cubicBezTo>
                      <a:pt x="11146" y="12215"/>
                      <a:pt x="11202" y="12215"/>
                      <a:pt x="11202" y="12215"/>
                    </a:cubicBezTo>
                    <a:cubicBezTo>
                      <a:pt x="11351" y="12253"/>
                      <a:pt x="11500" y="12272"/>
                      <a:pt x="11647" y="12272"/>
                    </a:cubicBezTo>
                    <a:cubicBezTo>
                      <a:pt x="12465" y="12272"/>
                      <a:pt x="13201" y="11701"/>
                      <a:pt x="13392" y="10867"/>
                    </a:cubicBezTo>
                    <a:cubicBezTo>
                      <a:pt x="13560" y="10194"/>
                      <a:pt x="13336" y="9520"/>
                      <a:pt x="12858" y="9099"/>
                    </a:cubicBezTo>
                    <a:cubicBezTo>
                      <a:pt x="13476" y="8930"/>
                      <a:pt x="13981" y="8425"/>
                      <a:pt x="14150" y="7751"/>
                    </a:cubicBezTo>
                    <a:cubicBezTo>
                      <a:pt x="14374" y="6768"/>
                      <a:pt x="13785" y="5786"/>
                      <a:pt x="12802" y="5561"/>
                    </a:cubicBezTo>
                    <a:cubicBezTo>
                      <a:pt x="12662" y="5533"/>
                      <a:pt x="12549" y="5505"/>
                      <a:pt x="12409" y="5505"/>
                    </a:cubicBezTo>
                    <a:cubicBezTo>
                      <a:pt x="12325" y="5477"/>
                      <a:pt x="12241" y="5477"/>
                      <a:pt x="12185" y="5477"/>
                    </a:cubicBezTo>
                    <a:cubicBezTo>
                      <a:pt x="12156" y="5477"/>
                      <a:pt x="12156" y="5477"/>
                      <a:pt x="12156" y="5449"/>
                    </a:cubicBezTo>
                    <a:lnTo>
                      <a:pt x="11932" y="5449"/>
                    </a:lnTo>
                    <a:cubicBezTo>
                      <a:pt x="11862" y="5435"/>
                      <a:pt x="11798" y="5428"/>
                      <a:pt x="11739" y="5428"/>
                    </a:cubicBezTo>
                    <a:cubicBezTo>
                      <a:pt x="11679" y="5428"/>
                      <a:pt x="11623" y="5435"/>
                      <a:pt x="11567" y="5449"/>
                    </a:cubicBezTo>
                    <a:cubicBezTo>
                      <a:pt x="11763" y="5252"/>
                      <a:pt x="11960" y="5028"/>
                      <a:pt x="12128" y="4775"/>
                    </a:cubicBezTo>
                    <a:cubicBezTo>
                      <a:pt x="12156" y="4719"/>
                      <a:pt x="12213" y="4663"/>
                      <a:pt x="12241" y="4607"/>
                    </a:cubicBezTo>
                    <a:cubicBezTo>
                      <a:pt x="12241" y="4579"/>
                      <a:pt x="12269" y="4579"/>
                      <a:pt x="12269" y="4551"/>
                    </a:cubicBezTo>
                    <a:cubicBezTo>
                      <a:pt x="12297" y="4494"/>
                      <a:pt x="12353" y="4438"/>
                      <a:pt x="12381" y="4354"/>
                    </a:cubicBezTo>
                    <a:cubicBezTo>
                      <a:pt x="12409" y="4326"/>
                      <a:pt x="12437" y="4298"/>
                      <a:pt x="12465" y="4270"/>
                    </a:cubicBezTo>
                    <a:cubicBezTo>
                      <a:pt x="12493" y="4186"/>
                      <a:pt x="12521" y="4158"/>
                      <a:pt x="12521" y="4158"/>
                    </a:cubicBezTo>
                    <a:cubicBezTo>
                      <a:pt x="12549" y="4101"/>
                      <a:pt x="12578" y="4045"/>
                      <a:pt x="12606" y="3989"/>
                    </a:cubicBezTo>
                    <a:cubicBezTo>
                      <a:pt x="12943" y="3119"/>
                      <a:pt x="12578" y="2136"/>
                      <a:pt x="11735" y="1687"/>
                    </a:cubicBezTo>
                    <a:cubicBezTo>
                      <a:pt x="11472" y="1549"/>
                      <a:pt x="11181" y="1484"/>
                      <a:pt x="10893" y="1484"/>
                    </a:cubicBezTo>
                    <a:cubicBezTo>
                      <a:pt x="10534" y="1484"/>
                      <a:pt x="10178" y="1585"/>
                      <a:pt x="9882" y="1771"/>
                    </a:cubicBezTo>
                    <a:cubicBezTo>
                      <a:pt x="9882" y="1154"/>
                      <a:pt x="9517" y="536"/>
                      <a:pt x="8900" y="199"/>
                    </a:cubicBezTo>
                    <a:cubicBezTo>
                      <a:pt x="8640" y="65"/>
                      <a:pt x="8358" y="1"/>
                      <a:pt x="8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7" name="Google Shape;4617;p48"/>
              <p:cNvSpPr/>
              <p:nvPr/>
            </p:nvSpPr>
            <p:spPr>
              <a:xfrm>
                <a:off x="4259525" y="657800"/>
                <a:ext cx="22475" cy="20150"/>
              </a:xfrm>
              <a:custGeom>
                <a:rect b="b" l="l" r="r" t="t"/>
                <a:pathLst>
                  <a:path extrusionOk="0" h="806" w="899">
                    <a:moveTo>
                      <a:pt x="464" y="1"/>
                    </a:moveTo>
                    <a:cubicBezTo>
                      <a:pt x="354" y="1"/>
                      <a:pt x="245" y="51"/>
                      <a:pt x="169" y="142"/>
                    </a:cubicBezTo>
                    <a:cubicBezTo>
                      <a:pt x="0" y="282"/>
                      <a:pt x="28" y="535"/>
                      <a:pt x="197" y="704"/>
                    </a:cubicBezTo>
                    <a:cubicBezTo>
                      <a:pt x="277" y="771"/>
                      <a:pt x="377" y="806"/>
                      <a:pt x="474" y="806"/>
                    </a:cubicBezTo>
                    <a:cubicBezTo>
                      <a:pt x="581" y="806"/>
                      <a:pt x="685" y="764"/>
                      <a:pt x="758" y="676"/>
                    </a:cubicBezTo>
                    <a:cubicBezTo>
                      <a:pt x="899" y="507"/>
                      <a:pt x="899" y="254"/>
                      <a:pt x="730" y="114"/>
                    </a:cubicBezTo>
                    <a:cubicBezTo>
                      <a:pt x="653" y="37"/>
                      <a:pt x="558"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8" name="Google Shape;4618;p48"/>
              <p:cNvSpPr/>
              <p:nvPr/>
            </p:nvSpPr>
            <p:spPr>
              <a:xfrm>
                <a:off x="4143000" y="896025"/>
                <a:ext cx="21800" cy="19850"/>
              </a:xfrm>
              <a:custGeom>
                <a:rect b="b" l="l" r="r" t="t"/>
                <a:pathLst>
                  <a:path extrusionOk="0" h="794" w="872">
                    <a:moveTo>
                      <a:pt x="425" y="0"/>
                    </a:moveTo>
                    <a:cubicBezTo>
                      <a:pt x="319" y="0"/>
                      <a:pt x="215" y="42"/>
                      <a:pt x="141" y="130"/>
                    </a:cubicBezTo>
                    <a:cubicBezTo>
                      <a:pt x="1" y="299"/>
                      <a:pt x="1" y="552"/>
                      <a:pt x="169" y="692"/>
                    </a:cubicBezTo>
                    <a:cubicBezTo>
                      <a:pt x="250" y="759"/>
                      <a:pt x="349" y="794"/>
                      <a:pt x="447" y="794"/>
                    </a:cubicBezTo>
                    <a:cubicBezTo>
                      <a:pt x="553" y="794"/>
                      <a:pt x="657" y="752"/>
                      <a:pt x="731" y="664"/>
                    </a:cubicBezTo>
                    <a:cubicBezTo>
                      <a:pt x="871" y="495"/>
                      <a:pt x="871" y="243"/>
                      <a:pt x="703" y="102"/>
                    </a:cubicBezTo>
                    <a:cubicBezTo>
                      <a:pt x="622" y="35"/>
                      <a:pt x="523" y="0"/>
                      <a:pt x="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9" name="Google Shape;4619;p48"/>
              <p:cNvSpPr/>
              <p:nvPr/>
            </p:nvSpPr>
            <p:spPr>
              <a:xfrm>
                <a:off x="4156350" y="710025"/>
                <a:ext cx="21775" cy="20150"/>
              </a:xfrm>
              <a:custGeom>
                <a:rect b="b" l="l" r="r" t="t"/>
                <a:pathLst>
                  <a:path extrusionOk="0" h="806" w="871">
                    <a:moveTo>
                      <a:pt x="425" y="1"/>
                    </a:moveTo>
                    <a:cubicBezTo>
                      <a:pt x="318" y="1"/>
                      <a:pt x="214" y="43"/>
                      <a:pt x="141" y="131"/>
                    </a:cubicBezTo>
                    <a:cubicBezTo>
                      <a:pt x="0" y="299"/>
                      <a:pt x="0" y="552"/>
                      <a:pt x="169" y="692"/>
                    </a:cubicBezTo>
                    <a:cubicBezTo>
                      <a:pt x="246" y="769"/>
                      <a:pt x="341" y="805"/>
                      <a:pt x="435" y="805"/>
                    </a:cubicBezTo>
                    <a:cubicBezTo>
                      <a:pt x="545" y="805"/>
                      <a:pt x="654" y="755"/>
                      <a:pt x="730" y="664"/>
                    </a:cubicBezTo>
                    <a:cubicBezTo>
                      <a:pt x="871" y="496"/>
                      <a:pt x="871" y="243"/>
                      <a:pt x="702" y="103"/>
                    </a:cubicBezTo>
                    <a:cubicBezTo>
                      <a:pt x="622" y="36"/>
                      <a:pt x="522" y="1"/>
                      <a:pt x="4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0" name="Google Shape;4620;p48"/>
              <p:cNvSpPr/>
              <p:nvPr/>
            </p:nvSpPr>
            <p:spPr>
              <a:xfrm>
                <a:off x="4369000" y="803375"/>
                <a:ext cx="22500" cy="19875"/>
              </a:xfrm>
              <a:custGeom>
                <a:rect b="b" l="l" r="r" t="t"/>
                <a:pathLst>
                  <a:path extrusionOk="0" h="795" w="900">
                    <a:moveTo>
                      <a:pt x="451" y="0"/>
                    </a:moveTo>
                    <a:cubicBezTo>
                      <a:pt x="340" y="0"/>
                      <a:pt x="229" y="42"/>
                      <a:pt x="141" y="131"/>
                    </a:cubicBezTo>
                    <a:cubicBezTo>
                      <a:pt x="1" y="299"/>
                      <a:pt x="29" y="552"/>
                      <a:pt x="169" y="692"/>
                    </a:cubicBezTo>
                    <a:cubicBezTo>
                      <a:pt x="250" y="759"/>
                      <a:pt x="349" y="794"/>
                      <a:pt x="450" y="794"/>
                    </a:cubicBezTo>
                    <a:cubicBezTo>
                      <a:pt x="560" y="794"/>
                      <a:pt x="671" y="752"/>
                      <a:pt x="759" y="664"/>
                    </a:cubicBezTo>
                    <a:cubicBezTo>
                      <a:pt x="899" y="496"/>
                      <a:pt x="871" y="243"/>
                      <a:pt x="731" y="102"/>
                    </a:cubicBezTo>
                    <a:cubicBezTo>
                      <a:pt x="651" y="35"/>
                      <a:pt x="551" y="0"/>
                      <a:pt x="4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1" name="Google Shape;4621;p48"/>
              <p:cNvSpPr/>
              <p:nvPr/>
            </p:nvSpPr>
            <p:spPr>
              <a:xfrm>
                <a:off x="4280575" y="686925"/>
                <a:ext cx="14775" cy="13425"/>
              </a:xfrm>
              <a:custGeom>
                <a:rect b="b" l="l" r="r" t="t"/>
                <a:pathLst>
                  <a:path extrusionOk="0" h="537" w="591">
                    <a:moveTo>
                      <a:pt x="307" y="1"/>
                    </a:moveTo>
                    <a:cubicBezTo>
                      <a:pt x="229" y="1"/>
                      <a:pt x="148" y="37"/>
                      <a:pt x="85" y="100"/>
                    </a:cubicBezTo>
                    <a:cubicBezTo>
                      <a:pt x="1" y="184"/>
                      <a:pt x="1" y="353"/>
                      <a:pt x="113" y="465"/>
                    </a:cubicBezTo>
                    <a:cubicBezTo>
                      <a:pt x="162" y="514"/>
                      <a:pt x="222" y="537"/>
                      <a:pt x="281" y="537"/>
                    </a:cubicBezTo>
                    <a:cubicBezTo>
                      <a:pt x="357" y="537"/>
                      <a:pt x="431" y="500"/>
                      <a:pt x="478" y="437"/>
                    </a:cubicBezTo>
                    <a:cubicBezTo>
                      <a:pt x="590" y="325"/>
                      <a:pt x="590" y="156"/>
                      <a:pt x="478" y="72"/>
                    </a:cubicBezTo>
                    <a:cubicBezTo>
                      <a:pt x="429" y="23"/>
                      <a:pt x="369" y="1"/>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2" name="Google Shape;4622;p48"/>
              <p:cNvSpPr/>
              <p:nvPr/>
            </p:nvSpPr>
            <p:spPr>
              <a:xfrm>
                <a:off x="4162675" y="800450"/>
                <a:ext cx="12650" cy="11300"/>
              </a:xfrm>
              <a:custGeom>
                <a:rect b="b" l="l" r="r" t="t"/>
                <a:pathLst>
                  <a:path extrusionOk="0" h="452" w="506">
                    <a:moveTo>
                      <a:pt x="266" y="0"/>
                    </a:moveTo>
                    <a:cubicBezTo>
                      <a:pt x="201" y="0"/>
                      <a:pt x="133" y="30"/>
                      <a:pt x="84" y="79"/>
                    </a:cubicBezTo>
                    <a:cubicBezTo>
                      <a:pt x="0" y="163"/>
                      <a:pt x="0" y="304"/>
                      <a:pt x="84" y="388"/>
                    </a:cubicBezTo>
                    <a:cubicBezTo>
                      <a:pt x="140" y="430"/>
                      <a:pt x="204" y="451"/>
                      <a:pt x="263" y="451"/>
                    </a:cubicBezTo>
                    <a:cubicBezTo>
                      <a:pt x="323" y="451"/>
                      <a:pt x="379" y="430"/>
                      <a:pt x="421" y="388"/>
                    </a:cubicBezTo>
                    <a:cubicBezTo>
                      <a:pt x="505" y="276"/>
                      <a:pt x="505" y="135"/>
                      <a:pt x="393" y="51"/>
                    </a:cubicBezTo>
                    <a:cubicBezTo>
                      <a:pt x="358" y="16"/>
                      <a:pt x="313" y="0"/>
                      <a:pt x="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3" name="Google Shape;4623;p48"/>
              <p:cNvSpPr/>
              <p:nvPr/>
            </p:nvSpPr>
            <p:spPr>
              <a:xfrm>
                <a:off x="4340225" y="825900"/>
                <a:ext cx="14775" cy="13425"/>
              </a:xfrm>
              <a:custGeom>
                <a:rect b="b" l="l" r="r" t="t"/>
                <a:pathLst>
                  <a:path extrusionOk="0" h="537" w="591">
                    <a:moveTo>
                      <a:pt x="308" y="0"/>
                    </a:moveTo>
                    <a:cubicBezTo>
                      <a:pt x="229" y="0"/>
                      <a:pt x="148" y="37"/>
                      <a:pt x="85" y="100"/>
                    </a:cubicBezTo>
                    <a:cubicBezTo>
                      <a:pt x="1" y="184"/>
                      <a:pt x="1" y="353"/>
                      <a:pt x="113" y="465"/>
                    </a:cubicBezTo>
                    <a:cubicBezTo>
                      <a:pt x="162" y="514"/>
                      <a:pt x="222" y="536"/>
                      <a:pt x="284" y="536"/>
                    </a:cubicBezTo>
                    <a:cubicBezTo>
                      <a:pt x="362" y="536"/>
                      <a:pt x="443" y="500"/>
                      <a:pt x="506" y="437"/>
                    </a:cubicBezTo>
                    <a:cubicBezTo>
                      <a:pt x="590" y="324"/>
                      <a:pt x="590" y="156"/>
                      <a:pt x="478" y="72"/>
                    </a:cubicBezTo>
                    <a:cubicBezTo>
                      <a:pt x="429" y="23"/>
                      <a:pt x="369" y="0"/>
                      <a:pt x="3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4" name="Google Shape;4624;p48"/>
              <p:cNvSpPr/>
              <p:nvPr/>
            </p:nvSpPr>
            <p:spPr>
              <a:xfrm>
                <a:off x="4307250" y="890750"/>
                <a:ext cx="14750" cy="13550"/>
              </a:xfrm>
              <a:custGeom>
                <a:rect b="b" l="l" r="r" t="t"/>
                <a:pathLst>
                  <a:path extrusionOk="0" h="542" w="590">
                    <a:moveTo>
                      <a:pt x="299" y="1"/>
                    </a:moveTo>
                    <a:cubicBezTo>
                      <a:pt x="227" y="1"/>
                      <a:pt x="158" y="29"/>
                      <a:pt x="113" y="89"/>
                    </a:cubicBezTo>
                    <a:cubicBezTo>
                      <a:pt x="0" y="201"/>
                      <a:pt x="0" y="369"/>
                      <a:pt x="113" y="482"/>
                    </a:cubicBezTo>
                    <a:cubicBezTo>
                      <a:pt x="165" y="521"/>
                      <a:pt x="229" y="542"/>
                      <a:pt x="294" y="542"/>
                    </a:cubicBezTo>
                    <a:cubicBezTo>
                      <a:pt x="369" y="542"/>
                      <a:pt x="446" y="514"/>
                      <a:pt x="506" y="454"/>
                    </a:cubicBezTo>
                    <a:cubicBezTo>
                      <a:pt x="590" y="341"/>
                      <a:pt x="590" y="173"/>
                      <a:pt x="478" y="61"/>
                    </a:cubicBezTo>
                    <a:cubicBezTo>
                      <a:pt x="426" y="22"/>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5" name="Google Shape;4625;p48"/>
              <p:cNvSpPr/>
              <p:nvPr/>
            </p:nvSpPr>
            <p:spPr>
              <a:xfrm>
                <a:off x="4150725" y="872150"/>
                <a:ext cx="14775" cy="13200"/>
              </a:xfrm>
              <a:custGeom>
                <a:rect b="b" l="l" r="r" t="t"/>
                <a:pathLst>
                  <a:path extrusionOk="0" h="528" w="591">
                    <a:moveTo>
                      <a:pt x="299" y="1"/>
                    </a:moveTo>
                    <a:cubicBezTo>
                      <a:pt x="227" y="1"/>
                      <a:pt x="158" y="30"/>
                      <a:pt x="113" y="75"/>
                    </a:cubicBezTo>
                    <a:cubicBezTo>
                      <a:pt x="1" y="187"/>
                      <a:pt x="1" y="355"/>
                      <a:pt x="113" y="468"/>
                    </a:cubicBezTo>
                    <a:cubicBezTo>
                      <a:pt x="165" y="507"/>
                      <a:pt x="229" y="528"/>
                      <a:pt x="294" y="528"/>
                    </a:cubicBezTo>
                    <a:cubicBezTo>
                      <a:pt x="370" y="528"/>
                      <a:pt x="446" y="500"/>
                      <a:pt x="506" y="440"/>
                    </a:cubicBezTo>
                    <a:cubicBezTo>
                      <a:pt x="590" y="327"/>
                      <a:pt x="590" y="159"/>
                      <a:pt x="478" y="75"/>
                    </a:cubicBezTo>
                    <a:cubicBezTo>
                      <a:pt x="426" y="23"/>
                      <a:pt x="36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6" name="Google Shape;4626;p48"/>
              <p:cNvSpPr/>
              <p:nvPr/>
            </p:nvSpPr>
            <p:spPr>
              <a:xfrm>
                <a:off x="4116350" y="906025"/>
                <a:ext cx="11250" cy="9975"/>
              </a:xfrm>
              <a:custGeom>
                <a:rect b="b" l="l" r="r" t="t"/>
                <a:pathLst>
                  <a:path extrusionOk="0" h="399" w="450">
                    <a:moveTo>
                      <a:pt x="230" y="0"/>
                    </a:moveTo>
                    <a:cubicBezTo>
                      <a:pt x="172" y="0"/>
                      <a:pt x="115" y="21"/>
                      <a:pt x="84" y="67"/>
                    </a:cubicBezTo>
                    <a:cubicBezTo>
                      <a:pt x="0" y="152"/>
                      <a:pt x="0" y="264"/>
                      <a:pt x="84" y="348"/>
                    </a:cubicBezTo>
                    <a:cubicBezTo>
                      <a:pt x="120" y="383"/>
                      <a:pt x="165" y="399"/>
                      <a:pt x="209" y="399"/>
                    </a:cubicBezTo>
                    <a:cubicBezTo>
                      <a:pt x="271" y="399"/>
                      <a:pt x="332" y="369"/>
                      <a:pt x="365" y="320"/>
                    </a:cubicBezTo>
                    <a:cubicBezTo>
                      <a:pt x="449" y="264"/>
                      <a:pt x="449" y="123"/>
                      <a:pt x="365" y="39"/>
                    </a:cubicBezTo>
                    <a:cubicBezTo>
                      <a:pt x="327" y="14"/>
                      <a:pt x="278"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7" name="Google Shape;4627;p48"/>
              <p:cNvSpPr/>
              <p:nvPr/>
            </p:nvSpPr>
            <p:spPr>
              <a:xfrm>
                <a:off x="4190025" y="957950"/>
                <a:ext cx="11275" cy="9700"/>
              </a:xfrm>
              <a:custGeom>
                <a:rect b="b" l="l" r="r" t="t"/>
                <a:pathLst>
                  <a:path extrusionOk="0" h="388" w="451">
                    <a:moveTo>
                      <a:pt x="231" y="1"/>
                    </a:moveTo>
                    <a:cubicBezTo>
                      <a:pt x="173" y="1"/>
                      <a:pt x="116" y="21"/>
                      <a:pt x="85" y="68"/>
                    </a:cubicBezTo>
                    <a:cubicBezTo>
                      <a:pt x="1" y="152"/>
                      <a:pt x="1" y="264"/>
                      <a:pt x="85" y="349"/>
                    </a:cubicBezTo>
                    <a:cubicBezTo>
                      <a:pt x="123" y="374"/>
                      <a:pt x="167" y="388"/>
                      <a:pt x="211" y="388"/>
                    </a:cubicBezTo>
                    <a:cubicBezTo>
                      <a:pt x="265" y="388"/>
                      <a:pt x="320" y="367"/>
                      <a:pt x="366" y="321"/>
                    </a:cubicBezTo>
                    <a:cubicBezTo>
                      <a:pt x="450" y="236"/>
                      <a:pt x="450" y="124"/>
                      <a:pt x="366" y="40"/>
                    </a:cubicBezTo>
                    <a:cubicBezTo>
                      <a:pt x="328" y="15"/>
                      <a:pt x="279" y="1"/>
                      <a:pt x="2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8" name="Google Shape;4628;p48"/>
              <p:cNvSpPr/>
              <p:nvPr/>
            </p:nvSpPr>
            <p:spPr>
              <a:xfrm>
                <a:off x="4175875" y="738025"/>
                <a:ext cx="155950" cy="149575"/>
              </a:xfrm>
              <a:custGeom>
                <a:rect b="b" l="l" r="r" t="t"/>
                <a:pathLst>
                  <a:path extrusionOk="0" h="5983" w="6238">
                    <a:moveTo>
                      <a:pt x="1733" y="0"/>
                    </a:moveTo>
                    <a:cubicBezTo>
                      <a:pt x="1708" y="0"/>
                      <a:pt x="1685" y="7"/>
                      <a:pt x="1662" y="21"/>
                    </a:cubicBezTo>
                    <a:cubicBezTo>
                      <a:pt x="1213" y="302"/>
                      <a:pt x="2392" y="2885"/>
                      <a:pt x="2392" y="2885"/>
                    </a:cubicBezTo>
                    <a:cubicBezTo>
                      <a:pt x="2392" y="2885"/>
                      <a:pt x="62" y="3671"/>
                      <a:pt x="5" y="4261"/>
                    </a:cubicBezTo>
                    <a:cubicBezTo>
                      <a:pt x="1" y="4350"/>
                      <a:pt x="64" y="4387"/>
                      <a:pt x="172" y="4387"/>
                    </a:cubicBezTo>
                    <a:cubicBezTo>
                      <a:pt x="749" y="4387"/>
                      <a:pt x="2616" y="3334"/>
                      <a:pt x="2616" y="3334"/>
                    </a:cubicBezTo>
                    <a:cubicBezTo>
                      <a:pt x="2616" y="3334"/>
                      <a:pt x="3377" y="5983"/>
                      <a:pt x="3808" y="5983"/>
                    </a:cubicBezTo>
                    <a:cubicBezTo>
                      <a:pt x="3823" y="5983"/>
                      <a:pt x="3838" y="5980"/>
                      <a:pt x="3852" y="5973"/>
                    </a:cubicBezTo>
                    <a:cubicBezTo>
                      <a:pt x="4301" y="5805"/>
                      <a:pt x="3290" y="2857"/>
                      <a:pt x="3290" y="2857"/>
                    </a:cubicBezTo>
                    <a:cubicBezTo>
                      <a:pt x="3290" y="2857"/>
                      <a:pt x="6238" y="1678"/>
                      <a:pt x="5705" y="1313"/>
                    </a:cubicBezTo>
                    <a:cubicBezTo>
                      <a:pt x="5645" y="1266"/>
                      <a:pt x="5560" y="1246"/>
                      <a:pt x="5458" y="1246"/>
                    </a:cubicBezTo>
                    <a:cubicBezTo>
                      <a:pt x="4698" y="1246"/>
                      <a:pt x="2953" y="2380"/>
                      <a:pt x="2953" y="2380"/>
                    </a:cubicBezTo>
                    <a:cubicBezTo>
                      <a:pt x="2953" y="2380"/>
                      <a:pt x="219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4629" name="Google Shape;4629;p48"/>
          <p:cNvPicPr preferRelativeResize="0"/>
          <p:nvPr/>
        </p:nvPicPr>
        <p:blipFill>
          <a:blip r:embed="rId3">
            <a:alphaModFix/>
          </a:blip>
          <a:stretch>
            <a:fillRect/>
          </a:stretch>
        </p:blipFill>
        <p:spPr>
          <a:xfrm>
            <a:off x="1935636" y="390027"/>
            <a:ext cx="5165225" cy="45620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3" name="Shape 4633"/>
        <p:cNvGrpSpPr/>
        <p:nvPr/>
      </p:nvGrpSpPr>
      <p:grpSpPr>
        <a:xfrm>
          <a:off x="0" y="0"/>
          <a:ext cx="0" cy="0"/>
          <a:chOff x="0" y="0"/>
          <a:chExt cx="0" cy="0"/>
        </a:xfrm>
      </p:grpSpPr>
      <p:pic>
        <p:nvPicPr>
          <p:cNvPr id="4634" name="Google Shape;4634;p49"/>
          <p:cNvPicPr preferRelativeResize="0"/>
          <p:nvPr/>
        </p:nvPicPr>
        <p:blipFill>
          <a:blip r:embed="rId3">
            <a:alphaModFix/>
          </a:blip>
          <a:stretch>
            <a:fillRect/>
          </a:stretch>
        </p:blipFill>
        <p:spPr>
          <a:xfrm>
            <a:off x="1113000" y="1572650"/>
            <a:ext cx="6918000" cy="3378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8" name="Shape 4638"/>
        <p:cNvGrpSpPr/>
        <p:nvPr/>
      </p:nvGrpSpPr>
      <p:grpSpPr>
        <a:xfrm>
          <a:off x="0" y="0"/>
          <a:ext cx="0" cy="0"/>
          <a:chOff x="0" y="0"/>
          <a:chExt cx="0" cy="0"/>
        </a:xfrm>
      </p:grpSpPr>
      <p:grpSp>
        <p:nvGrpSpPr>
          <p:cNvPr id="4639" name="Google Shape;4639;p50"/>
          <p:cNvGrpSpPr/>
          <p:nvPr/>
        </p:nvGrpSpPr>
        <p:grpSpPr>
          <a:xfrm rot="3599956">
            <a:off x="772927" y="955867"/>
            <a:ext cx="1321771" cy="1174674"/>
            <a:chOff x="2201750" y="3868925"/>
            <a:chExt cx="1321800" cy="1174700"/>
          </a:xfrm>
        </p:grpSpPr>
        <p:grpSp>
          <p:nvGrpSpPr>
            <p:cNvPr id="4640" name="Google Shape;4640;p50"/>
            <p:cNvGrpSpPr/>
            <p:nvPr/>
          </p:nvGrpSpPr>
          <p:grpSpPr>
            <a:xfrm>
              <a:off x="2201750" y="3868925"/>
              <a:ext cx="1321800" cy="1174700"/>
              <a:chOff x="2201750" y="3868925"/>
              <a:chExt cx="1321800" cy="1174700"/>
            </a:xfrm>
          </p:grpSpPr>
          <p:sp>
            <p:nvSpPr>
              <p:cNvPr id="4641" name="Google Shape;4641;p50"/>
              <p:cNvSpPr/>
              <p:nvPr/>
            </p:nvSpPr>
            <p:spPr>
              <a:xfrm>
                <a:off x="2240950" y="3870050"/>
                <a:ext cx="1282600" cy="1173575"/>
              </a:xfrm>
              <a:custGeom>
                <a:rect b="b" l="l" r="r" t="t"/>
                <a:pathLst>
                  <a:path extrusionOk="0" h="46943" w="51304">
                    <a:moveTo>
                      <a:pt x="38305" y="0"/>
                    </a:moveTo>
                    <a:cubicBezTo>
                      <a:pt x="38110" y="0"/>
                      <a:pt x="37906" y="9"/>
                      <a:pt x="37694" y="27"/>
                    </a:cubicBezTo>
                    <a:lnTo>
                      <a:pt x="31356" y="2095"/>
                    </a:lnTo>
                    <a:cubicBezTo>
                      <a:pt x="29688" y="2362"/>
                      <a:pt x="28887" y="4297"/>
                      <a:pt x="29821" y="5698"/>
                    </a:cubicBezTo>
                    <a:lnTo>
                      <a:pt x="32457" y="9567"/>
                    </a:lnTo>
                    <a:cubicBezTo>
                      <a:pt x="33891" y="11135"/>
                      <a:pt x="35025" y="13136"/>
                      <a:pt x="35692" y="15438"/>
                    </a:cubicBezTo>
                    <a:cubicBezTo>
                      <a:pt x="38027" y="23410"/>
                      <a:pt x="33858" y="31950"/>
                      <a:pt x="26052" y="33251"/>
                    </a:cubicBezTo>
                    <a:cubicBezTo>
                      <a:pt x="25378" y="33365"/>
                      <a:pt x="24713" y="33421"/>
                      <a:pt x="24059" y="33421"/>
                    </a:cubicBezTo>
                    <a:cubicBezTo>
                      <a:pt x="17102" y="33421"/>
                      <a:pt x="11440" y="27166"/>
                      <a:pt x="11075" y="19574"/>
                    </a:cubicBezTo>
                    <a:cubicBezTo>
                      <a:pt x="10975" y="17173"/>
                      <a:pt x="11408" y="14938"/>
                      <a:pt x="12242" y="12970"/>
                    </a:cubicBezTo>
                    <a:lnTo>
                      <a:pt x="13410" y="7899"/>
                    </a:lnTo>
                    <a:cubicBezTo>
                      <a:pt x="13717" y="6640"/>
                      <a:pt x="12836" y="4617"/>
                      <a:pt x="10377" y="4617"/>
                    </a:cubicBezTo>
                    <a:cubicBezTo>
                      <a:pt x="10165" y="4617"/>
                      <a:pt x="9942" y="4632"/>
                      <a:pt x="9707" y="4664"/>
                    </a:cubicBezTo>
                    <a:lnTo>
                      <a:pt x="2569" y="6932"/>
                    </a:lnTo>
                    <a:cubicBezTo>
                      <a:pt x="934" y="7199"/>
                      <a:pt x="0" y="8967"/>
                      <a:pt x="734" y="10468"/>
                    </a:cubicBezTo>
                    <a:lnTo>
                      <a:pt x="2535" y="14237"/>
                    </a:lnTo>
                    <a:cubicBezTo>
                      <a:pt x="1901" y="16405"/>
                      <a:pt x="1501" y="18740"/>
                      <a:pt x="1401" y="21209"/>
                    </a:cubicBezTo>
                    <a:cubicBezTo>
                      <a:pt x="797" y="35754"/>
                      <a:pt x="10295" y="46942"/>
                      <a:pt x="23868" y="46942"/>
                    </a:cubicBezTo>
                    <a:cubicBezTo>
                      <a:pt x="25298" y="46942"/>
                      <a:pt x="26773" y="46818"/>
                      <a:pt x="28287" y="46560"/>
                    </a:cubicBezTo>
                    <a:cubicBezTo>
                      <a:pt x="44165" y="43892"/>
                      <a:pt x="51303" y="28781"/>
                      <a:pt x="45399" y="13804"/>
                    </a:cubicBezTo>
                    <a:cubicBezTo>
                      <a:pt x="44432" y="11368"/>
                      <a:pt x="43198" y="9167"/>
                      <a:pt x="41763" y="7266"/>
                    </a:cubicBezTo>
                    <a:lnTo>
                      <a:pt x="42163" y="3796"/>
                    </a:lnTo>
                    <a:cubicBezTo>
                      <a:pt x="42351" y="2104"/>
                      <a:pt x="41333" y="0"/>
                      <a:pt x="3830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2" name="Google Shape;4642;p50"/>
              <p:cNvSpPr/>
              <p:nvPr/>
            </p:nvSpPr>
            <p:spPr>
              <a:xfrm>
                <a:off x="2201750" y="3868925"/>
                <a:ext cx="1282600" cy="1154475"/>
              </a:xfrm>
              <a:custGeom>
                <a:rect b="b" l="l" r="r" t="t"/>
                <a:pathLst>
                  <a:path extrusionOk="0" h="46179" w="51304">
                    <a:moveTo>
                      <a:pt x="39482" y="0"/>
                    </a:moveTo>
                    <a:cubicBezTo>
                      <a:pt x="39333" y="0"/>
                      <a:pt x="39181" y="13"/>
                      <a:pt x="39028" y="39"/>
                    </a:cubicBezTo>
                    <a:lnTo>
                      <a:pt x="31356" y="1306"/>
                    </a:lnTo>
                    <a:cubicBezTo>
                      <a:pt x="29688" y="1606"/>
                      <a:pt x="28888" y="3508"/>
                      <a:pt x="29822" y="4942"/>
                    </a:cubicBezTo>
                    <a:lnTo>
                      <a:pt x="32457" y="8778"/>
                    </a:lnTo>
                    <a:cubicBezTo>
                      <a:pt x="33891" y="10379"/>
                      <a:pt x="35025" y="12381"/>
                      <a:pt x="35726" y="14682"/>
                    </a:cubicBezTo>
                    <a:cubicBezTo>
                      <a:pt x="38061" y="22655"/>
                      <a:pt x="33891" y="31194"/>
                      <a:pt x="26052" y="32495"/>
                    </a:cubicBezTo>
                    <a:cubicBezTo>
                      <a:pt x="25378" y="32610"/>
                      <a:pt x="24713" y="32665"/>
                      <a:pt x="24059" y="32665"/>
                    </a:cubicBezTo>
                    <a:cubicBezTo>
                      <a:pt x="17107" y="32665"/>
                      <a:pt x="11471" y="26411"/>
                      <a:pt x="11075" y="18819"/>
                    </a:cubicBezTo>
                    <a:cubicBezTo>
                      <a:pt x="10975" y="16417"/>
                      <a:pt x="11408" y="14182"/>
                      <a:pt x="12242" y="12181"/>
                    </a:cubicBezTo>
                    <a:lnTo>
                      <a:pt x="13410" y="7144"/>
                    </a:lnTo>
                    <a:cubicBezTo>
                      <a:pt x="13714" y="5898"/>
                      <a:pt x="12744" y="4707"/>
                      <a:pt x="11509" y="4707"/>
                    </a:cubicBezTo>
                    <a:cubicBezTo>
                      <a:pt x="11389" y="4707"/>
                      <a:pt x="11266" y="4718"/>
                      <a:pt x="11142" y="4742"/>
                    </a:cubicBezTo>
                    <a:lnTo>
                      <a:pt x="2569" y="6176"/>
                    </a:lnTo>
                    <a:cubicBezTo>
                      <a:pt x="934" y="6443"/>
                      <a:pt x="0" y="8211"/>
                      <a:pt x="734" y="9712"/>
                    </a:cubicBezTo>
                    <a:lnTo>
                      <a:pt x="2535" y="13482"/>
                    </a:lnTo>
                    <a:cubicBezTo>
                      <a:pt x="1902" y="15650"/>
                      <a:pt x="1501" y="17985"/>
                      <a:pt x="1401" y="20453"/>
                    </a:cubicBezTo>
                    <a:cubicBezTo>
                      <a:pt x="797" y="35012"/>
                      <a:pt x="10312" y="46179"/>
                      <a:pt x="23904" y="46179"/>
                    </a:cubicBezTo>
                    <a:cubicBezTo>
                      <a:pt x="25323" y="46179"/>
                      <a:pt x="26786" y="46057"/>
                      <a:pt x="28287" y="45805"/>
                    </a:cubicBezTo>
                    <a:cubicBezTo>
                      <a:pt x="44165" y="43136"/>
                      <a:pt x="51304" y="28025"/>
                      <a:pt x="45399" y="13048"/>
                    </a:cubicBezTo>
                    <a:cubicBezTo>
                      <a:pt x="44432" y="10613"/>
                      <a:pt x="43198" y="8411"/>
                      <a:pt x="41797" y="6510"/>
                    </a:cubicBezTo>
                    <a:lnTo>
                      <a:pt x="42164" y="3041"/>
                    </a:lnTo>
                    <a:cubicBezTo>
                      <a:pt x="42377" y="1395"/>
                      <a:pt x="41059" y="0"/>
                      <a:pt x="39482"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3" name="Google Shape;4643;p50"/>
              <p:cNvSpPr/>
              <p:nvPr/>
            </p:nvSpPr>
            <p:spPr>
              <a:xfrm>
                <a:off x="2273450" y="4233350"/>
                <a:ext cx="519400" cy="736075"/>
              </a:xfrm>
              <a:custGeom>
                <a:rect b="b" l="l" r="r" t="t"/>
                <a:pathLst>
                  <a:path extrusionOk="0" h="29443" w="20776">
                    <a:moveTo>
                      <a:pt x="3967" y="1"/>
                    </a:moveTo>
                    <a:cubicBezTo>
                      <a:pt x="3826" y="1"/>
                      <a:pt x="3682" y="13"/>
                      <a:pt x="3537" y="39"/>
                    </a:cubicBezTo>
                    <a:lnTo>
                      <a:pt x="2703" y="172"/>
                    </a:lnTo>
                    <a:cubicBezTo>
                      <a:pt x="1502" y="372"/>
                      <a:pt x="601" y="1306"/>
                      <a:pt x="401" y="2474"/>
                    </a:cubicBezTo>
                    <a:cubicBezTo>
                      <a:pt x="1" y="5042"/>
                      <a:pt x="1" y="7711"/>
                      <a:pt x="468" y="10413"/>
                    </a:cubicBezTo>
                    <a:cubicBezTo>
                      <a:pt x="2102" y="20053"/>
                      <a:pt x="8941" y="27325"/>
                      <a:pt x="17213" y="29360"/>
                    </a:cubicBezTo>
                    <a:cubicBezTo>
                      <a:pt x="17439" y="29416"/>
                      <a:pt x="17663" y="29443"/>
                      <a:pt x="17881" y="29443"/>
                    </a:cubicBezTo>
                    <a:cubicBezTo>
                      <a:pt x="19470" y="29443"/>
                      <a:pt x="20775" y="28029"/>
                      <a:pt x="20482" y="26358"/>
                    </a:cubicBezTo>
                    <a:lnTo>
                      <a:pt x="19782" y="22221"/>
                    </a:lnTo>
                    <a:cubicBezTo>
                      <a:pt x="19582" y="20987"/>
                      <a:pt x="18714" y="19953"/>
                      <a:pt x="17547" y="19553"/>
                    </a:cubicBezTo>
                    <a:cubicBezTo>
                      <a:pt x="12210" y="17751"/>
                      <a:pt x="7840" y="12481"/>
                      <a:pt x="6706" y="5676"/>
                    </a:cubicBezTo>
                    <a:cubicBezTo>
                      <a:pt x="6506" y="4575"/>
                      <a:pt x="6439" y="3508"/>
                      <a:pt x="6406" y="2440"/>
                    </a:cubicBezTo>
                    <a:cubicBezTo>
                      <a:pt x="6406" y="1084"/>
                      <a:pt x="5289" y="1"/>
                      <a:pt x="396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4" name="Google Shape;4644;p50"/>
              <p:cNvSpPr/>
              <p:nvPr/>
            </p:nvSpPr>
            <p:spPr>
              <a:xfrm>
                <a:off x="2313500" y="4359575"/>
                <a:ext cx="94250" cy="87850"/>
              </a:xfrm>
              <a:custGeom>
                <a:rect b="b" l="l" r="r" t="t"/>
                <a:pathLst>
                  <a:path extrusionOk="0" h="3514" w="3770">
                    <a:moveTo>
                      <a:pt x="1901" y="0"/>
                    </a:moveTo>
                    <a:cubicBezTo>
                      <a:pt x="1802" y="0"/>
                      <a:pt x="1702" y="9"/>
                      <a:pt x="1601" y="27"/>
                    </a:cubicBezTo>
                    <a:cubicBezTo>
                      <a:pt x="634" y="193"/>
                      <a:pt x="0" y="1094"/>
                      <a:pt x="134" y="2028"/>
                    </a:cubicBezTo>
                    <a:cubicBezTo>
                      <a:pt x="285" y="2909"/>
                      <a:pt x="1046" y="3514"/>
                      <a:pt x="1911" y="3514"/>
                    </a:cubicBezTo>
                    <a:cubicBezTo>
                      <a:pt x="1996" y="3514"/>
                      <a:pt x="2082" y="3508"/>
                      <a:pt x="2168" y="3496"/>
                    </a:cubicBezTo>
                    <a:cubicBezTo>
                      <a:pt x="3136" y="3329"/>
                      <a:pt x="3769" y="2428"/>
                      <a:pt x="3603" y="1461"/>
                    </a:cubicBezTo>
                    <a:cubicBezTo>
                      <a:pt x="3454" y="598"/>
                      <a:pt x="2720" y="0"/>
                      <a:pt x="190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5" name="Google Shape;4645;p50"/>
              <p:cNvSpPr/>
              <p:nvPr/>
            </p:nvSpPr>
            <p:spPr>
              <a:xfrm>
                <a:off x="2406050" y="4619775"/>
                <a:ext cx="94275" cy="88025"/>
              </a:xfrm>
              <a:custGeom>
                <a:rect b="b" l="l" r="r" t="t"/>
                <a:pathLst>
                  <a:path extrusionOk="0" h="3521" w="3771">
                    <a:moveTo>
                      <a:pt x="1900" y="1"/>
                    </a:moveTo>
                    <a:cubicBezTo>
                      <a:pt x="1802" y="1"/>
                      <a:pt x="1702" y="9"/>
                      <a:pt x="1602" y="26"/>
                    </a:cubicBezTo>
                    <a:cubicBezTo>
                      <a:pt x="635" y="193"/>
                      <a:pt x="1" y="1094"/>
                      <a:pt x="168" y="2061"/>
                    </a:cubicBezTo>
                    <a:cubicBezTo>
                      <a:pt x="317" y="2898"/>
                      <a:pt x="1056" y="3521"/>
                      <a:pt x="1880" y="3521"/>
                    </a:cubicBezTo>
                    <a:cubicBezTo>
                      <a:pt x="1976" y="3521"/>
                      <a:pt x="2072" y="3513"/>
                      <a:pt x="2169" y="3495"/>
                    </a:cubicBezTo>
                    <a:cubicBezTo>
                      <a:pt x="3136" y="3329"/>
                      <a:pt x="3770" y="2428"/>
                      <a:pt x="3637" y="1461"/>
                    </a:cubicBezTo>
                    <a:cubicBezTo>
                      <a:pt x="3487" y="623"/>
                      <a:pt x="2748" y="1"/>
                      <a:pt x="190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6" name="Google Shape;4646;p50"/>
              <p:cNvSpPr/>
              <p:nvPr/>
            </p:nvSpPr>
            <p:spPr>
              <a:xfrm>
                <a:off x="2599525" y="4786550"/>
                <a:ext cx="94250" cy="88050"/>
              </a:xfrm>
              <a:custGeom>
                <a:rect b="b" l="l" r="r" t="t"/>
                <a:pathLst>
                  <a:path extrusionOk="0" h="3522" w="3770">
                    <a:moveTo>
                      <a:pt x="1891" y="1"/>
                    </a:moveTo>
                    <a:cubicBezTo>
                      <a:pt x="1795" y="1"/>
                      <a:pt x="1699" y="9"/>
                      <a:pt x="1602" y="27"/>
                    </a:cubicBezTo>
                    <a:cubicBezTo>
                      <a:pt x="634" y="193"/>
                      <a:pt x="1" y="1094"/>
                      <a:pt x="167" y="2061"/>
                    </a:cubicBezTo>
                    <a:cubicBezTo>
                      <a:pt x="287" y="2899"/>
                      <a:pt x="1050" y="3521"/>
                      <a:pt x="1879" y="3521"/>
                    </a:cubicBezTo>
                    <a:cubicBezTo>
                      <a:pt x="1975" y="3521"/>
                      <a:pt x="2072" y="3513"/>
                      <a:pt x="2169" y="3496"/>
                    </a:cubicBezTo>
                    <a:cubicBezTo>
                      <a:pt x="3136" y="3329"/>
                      <a:pt x="3770" y="2428"/>
                      <a:pt x="3603" y="1461"/>
                    </a:cubicBezTo>
                    <a:cubicBezTo>
                      <a:pt x="3484" y="624"/>
                      <a:pt x="2721" y="1"/>
                      <a:pt x="189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7" name="Google Shape;4647;p50"/>
              <p:cNvSpPr/>
              <p:nvPr/>
            </p:nvSpPr>
            <p:spPr>
              <a:xfrm>
                <a:off x="2968950" y="4092375"/>
                <a:ext cx="405325" cy="820625"/>
              </a:xfrm>
              <a:custGeom>
                <a:rect b="b" l="l" r="r" t="t"/>
                <a:pathLst>
                  <a:path extrusionOk="0" h="32825" w="16213">
                    <a:moveTo>
                      <a:pt x="9619" y="1"/>
                    </a:moveTo>
                    <a:cubicBezTo>
                      <a:pt x="9461" y="1"/>
                      <a:pt x="9301" y="14"/>
                      <a:pt x="9141" y="40"/>
                    </a:cubicBezTo>
                    <a:lnTo>
                      <a:pt x="8307" y="174"/>
                    </a:lnTo>
                    <a:cubicBezTo>
                      <a:pt x="6806" y="441"/>
                      <a:pt x="5872" y="1975"/>
                      <a:pt x="6372" y="3409"/>
                    </a:cubicBezTo>
                    <a:cubicBezTo>
                      <a:pt x="6706" y="4410"/>
                      <a:pt x="6972" y="5478"/>
                      <a:pt x="7173" y="6545"/>
                    </a:cubicBezTo>
                    <a:cubicBezTo>
                      <a:pt x="8307" y="13350"/>
                      <a:pt x="5905" y="19755"/>
                      <a:pt x="1469" y="23190"/>
                    </a:cubicBezTo>
                    <a:cubicBezTo>
                      <a:pt x="468" y="23958"/>
                      <a:pt x="1" y="25225"/>
                      <a:pt x="201" y="26459"/>
                    </a:cubicBezTo>
                    <a:lnTo>
                      <a:pt x="901" y="30596"/>
                    </a:lnTo>
                    <a:cubicBezTo>
                      <a:pt x="1141" y="31959"/>
                      <a:pt x="2306" y="32825"/>
                      <a:pt x="3548" y="32825"/>
                    </a:cubicBezTo>
                    <a:cubicBezTo>
                      <a:pt x="4039" y="32825"/>
                      <a:pt x="4542" y="32690"/>
                      <a:pt x="5004" y="32397"/>
                    </a:cubicBezTo>
                    <a:cubicBezTo>
                      <a:pt x="12143" y="27760"/>
                      <a:pt x="16212" y="18620"/>
                      <a:pt x="14611" y="8980"/>
                    </a:cubicBezTo>
                    <a:cubicBezTo>
                      <a:pt x="14144" y="6278"/>
                      <a:pt x="13277" y="3743"/>
                      <a:pt x="12076" y="1475"/>
                    </a:cubicBezTo>
                    <a:cubicBezTo>
                      <a:pt x="11585" y="550"/>
                      <a:pt x="10643" y="1"/>
                      <a:pt x="961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8" name="Google Shape;4648;p50"/>
              <p:cNvSpPr/>
              <p:nvPr/>
            </p:nvSpPr>
            <p:spPr>
              <a:xfrm>
                <a:off x="3185775" y="4212800"/>
                <a:ext cx="95100" cy="87250"/>
              </a:xfrm>
              <a:custGeom>
                <a:rect b="b" l="l" r="r" t="t"/>
                <a:pathLst>
                  <a:path extrusionOk="0" h="3490" w="3804">
                    <a:moveTo>
                      <a:pt x="1911" y="0"/>
                    </a:moveTo>
                    <a:cubicBezTo>
                      <a:pt x="1809" y="0"/>
                      <a:pt x="1706" y="9"/>
                      <a:pt x="1602" y="27"/>
                    </a:cubicBezTo>
                    <a:cubicBezTo>
                      <a:pt x="634" y="160"/>
                      <a:pt x="1" y="1094"/>
                      <a:pt x="167" y="2028"/>
                    </a:cubicBezTo>
                    <a:cubicBezTo>
                      <a:pt x="316" y="2892"/>
                      <a:pt x="1050" y="3489"/>
                      <a:pt x="1893" y="3489"/>
                    </a:cubicBezTo>
                    <a:cubicBezTo>
                      <a:pt x="1995" y="3489"/>
                      <a:pt x="2098" y="3481"/>
                      <a:pt x="2202" y="3463"/>
                    </a:cubicBezTo>
                    <a:cubicBezTo>
                      <a:pt x="3136" y="3329"/>
                      <a:pt x="3803" y="2395"/>
                      <a:pt x="3637" y="1461"/>
                    </a:cubicBezTo>
                    <a:cubicBezTo>
                      <a:pt x="3488" y="598"/>
                      <a:pt x="2754" y="0"/>
                      <a:pt x="19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9" name="Google Shape;4649;p50"/>
              <p:cNvSpPr/>
              <p:nvPr/>
            </p:nvSpPr>
            <p:spPr>
              <a:xfrm>
                <a:off x="3183275" y="4488825"/>
                <a:ext cx="95100" cy="88050"/>
              </a:xfrm>
              <a:custGeom>
                <a:rect b="b" l="l" r="r" t="t"/>
                <a:pathLst>
                  <a:path extrusionOk="0" h="3522" w="3804">
                    <a:moveTo>
                      <a:pt x="1911" y="0"/>
                    </a:moveTo>
                    <a:cubicBezTo>
                      <a:pt x="1809" y="0"/>
                      <a:pt x="1706" y="9"/>
                      <a:pt x="1602" y="27"/>
                    </a:cubicBezTo>
                    <a:cubicBezTo>
                      <a:pt x="668" y="194"/>
                      <a:pt x="1" y="1095"/>
                      <a:pt x="167" y="2062"/>
                    </a:cubicBezTo>
                    <a:cubicBezTo>
                      <a:pt x="317" y="2899"/>
                      <a:pt x="1056" y="3522"/>
                      <a:pt x="1904" y="3522"/>
                    </a:cubicBezTo>
                    <a:cubicBezTo>
                      <a:pt x="2002" y="3522"/>
                      <a:pt x="2102" y="3514"/>
                      <a:pt x="2202" y="3496"/>
                    </a:cubicBezTo>
                    <a:cubicBezTo>
                      <a:pt x="3136" y="3329"/>
                      <a:pt x="3803" y="2429"/>
                      <a:pt x="3637" y="1461"/>
                    </a:cubicBezTo>
                    <a:cubicBezTo>
                      <a:pt x="3488" y="598"/>
                      <a:pt x="2754" y="0"/>
                      <a:pt x="191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0" name="Google Shape;4650;p50"/>
              <p:cNvSpPr/>
              <p:nvPr/>
            </p:nvSpPr>
            <p:spPr>
              <a:xfrm>
                <a:off x="3055675" y="4709825"/>
                <a:ext cx="94275" cy="88050"/>
              </a:xfrm>
              <a:custGeom>
                <a:rect b="b" l="l" r="r" t="t"/>
                <a:pathLst>
                  <a:path extrusionOk="0" h="3522" w="3771">
                    <a:moveTo>
                      <a:pt x="1901" y="0"/>
                    </a:moveTo>
                    <a:cubicBezTo>
                      <a:pt x="1803" y="0"/>
                      <a:pt x="1703" y="9"/>
                      <a:pt x="1602" y="27"/>
                    </a:cubicBezTo>
                    <a:cubicBezTo>
                      <a:pt x="635" y="194"/>
                      <a:pt x="1" y="1094"/>
                      <a:pt x="168" y="2062"/>
                    </a:cubicBezTo>
                    <a:cubicBezTo>
                      <a:pt x="287" y="2899"/>
                      <a:pt x="1023" y="3521"/>
                      <a:pt x="1871" y="3521"/>
                    </a:cubicBezTo>
                    <a:cubicBezTo>
                      <a:pt x="1969" y="3521"/>
                      <a:pt x="2069" y="3513"/>
                      <a:pt x="2169" y="3496"/>
                    </a:cubicBezTo>
                    <a:cubicBezTo>
                      <a:pt x="3137" y="3329"/>
                      <a:pt x="3770" y="2428"/>
                      <a:pt x="3604" y="1461"/>
                    </a:cubicBezTo>
                    <a:cubicBezTo>
                      <a:pt x="3455" y="598"/>
                      <a:pt x="2721" y="0"/>
                      <a:pt x="190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51" name="Google Shape;4651;p50"/>
            <p:cNvGrpSpPr/>
            <p:nvPr/>
          </p:nvGrpSpPr>
          <p:grpSpPr>
            <a:xfrm>
              <a:off x="2201750" y="3868925"/>
              <a:ext cx="1321800" cy="1174700"/>
              <a:chOff x="2201750" y="3868925"/>
              <a:chExt cx="1321800" cy="1174700"/>
            </a:xfrm>
          </p:grpSpPr>
          <p:sp>
            <p:nvSpPr>
              <p:cNvPr id="4652" name="Google Shape;4652;p50"/>
              <p:cNvSpPr/>
              <p:nvPr/>
            </p:nvSpPr>
            <p:spPr>
              <a:xfrm>
                <a:off x="2240950" y="3870050"/>
                <a:ext cx="1282600" cy="1173575"/>
              </a:xfrm>
              <a:custGeom>
                <a:rect b="b" l="l" r="r" t="t"/>
                <a:pathLst>
                  <a:path extrusionOk="0" h="46943" w="51304">
                    <a:moveTo>
                      <a:pt x="38305" y="0"/>
                    </a:moveTo>
                    <a:cubicBezTo>
                      <a:pt x="38110" y="0"/>
                      <a:pt x="37906" y="9"/>
                      <a:pt x="37694" y="27"/>
                    </a:cubicBezTo>
                    <a:lnTo>
                      <a:pt x="31356" y="2095"/>
                    </a:lnTo>
                    <a:cubicBezTo>
                      <a:pt x="29688" y="2362"/>
                      <a:pt x="28887" y="4297"/>
                      <a:pt x="29821" y="5698"/>
                    </a:cubicBezTo>
                    <a:lnTo>
                      <a:pt x="32457" y="9567"/>
                    </a:lnTo>
                    <a:cubicBezTo>
                      <a:pt x="33891" y="11135"/>
                      <a:pt x="35025" y="13136"/>
                      <a:pt x="35692" y="15438"/>
                    </a:cubicBezTo>
                    <a:cubicBezTo>
                      <a:pt x="38027" y="23410"/>
                      <a:pt x="33858" y="31950"/>
                      <a:pt x="26052" y="33251"/>
                    </a:cubicBezTo>
                    <a:cubicBezTo>
                      <a:pt x="25378" y="33365"/>
                      <a:pt x="24713" y="33421"/>
                      <a:pt x="24059" y="33421"/>
                    </a:cubicBezTo>
                    <a:cubicBezTo>
                      <a:pt x="17102" y="33421"/>
                      <a:pt x="11440" y="27166"/>
                      <a:pt x="11075" y="19574"/>
                    </a:cubicBezTo>
                    <a:cubicBezTo>
                      <a:pt x="10975" y="17173"/>
                      <a:pt x="11408" y="14938"/>
                      <a:pt x="12242" y="12970"/>
                    </a:cubicBezTo>
                    <a:lnTo>
                      <a:pt x="13410" y="7899"/>
                    </a:lnTo>
                    <a:cubicBezTo>
                      <a:pt x="13717" y="6640"/>
                      <a:pt x="12836" y="4617"/>
                      <a:pt x="10377" y="4617"/>
                    </a:cubicBezTo>
                    <a:cubicBezTo>
                      <a:pt x="10165" y="4617"/>
                      <a:pt x="9942" y="4632"/>
                      <a:pt x="9707" y="4664"/>
                    </a:cubicBezTo>
                    <a:lnTo>
                      <a:pt x="2569" y="6932"/>
                    </a:lnTo>
                    <a:cubicBezTo>
                      <a:pt x="934" y="7199"/>
                      <a:pt x="0" y="8967"/>
                      <a:pt x="734" y="10468"/>
                    </a:cubicBezTo>
                    <a:lnTo>
                      <a:pt x="2535" y="14237"/>
                    </a:lnTo>
                    <a:cubicBezTo>
                      <a:pt x="1901" y="16405"/>
                      <a:pt x="1501" y="18740"/>
                      <a:pt x="1401" y="21209"/>
                    </a:cubicBezTo>
                    <a:cubicBezTo>
                      <a:pt x="797" y="35754"/>
                      <a:pt x="10295" y="46942"/>
                      <a:pt x="23868" y="46942"/>
                    </a:cubicBezTo>
                    <a:cubicBezTo>
                      <a:pt x="25298" y="46942"/>
                      <a:pt x="26773" y="46818"/>
                      <a:pt x="28287" y="46560"/>
                    </a:cubicBezTo>
                    <a:cubicBezTo>
                      <a:pt x="44165" y="43892"/>
                      <a:pt x="51303" y="28781"/>
                      <a:pt x="45399" y="13804"/>
                    </a:cubicBezTo>
                    <a:cubicBezTo>
                      <a:pt x="44432" y="11368"/>
                      <a:pt x="43198" y="9167"/>
                      <a:pt x="41763" y="7266"/>
                    </a:cubicBezTo>
                    <a:lnTo>
                      <a:pt x="42163" y="3796"/>
                    </a:lnTo>
                    <a:cubicBezTo>
                      <a:pt x="42351" y="2104"/>
                      <a:pt x="41333" y="0"/>
                      <a:pt x="383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3" name="Google Shape;4653;p50"/>
              <p:cNvSpPr/>
              <p:nvPr/>
            </p:nvSpPr>
            <p:spPr>
              <a:xfrm>
                <a:off x="2201750" y="3868925"/>
                <a:ext cx="1282600" cy="1154475"/>
              </a:xfrm>
              <a:custGeom>
                <a:rect b="b" l="l" r="r" t="t"/>
                <a:pathLst>
                  <a:path extrusionOk="0" h="46179" w="51304">
                    <a:moveTo>
                      <a:pt x="39482" y="0"/>
                    </a:moveTo>
                    <a:cubicBezTo>
                      <a:pt x="39333" y="0"/>
                      <a:pt x="39181" y="13"/>
                      <a:pt x="39028" y="39"/>
                    </a:cubicBezTo>
                    <a:lnTo>
                      <a:pt x="31356" y="1306"/>
                    </a:lnTo>
                    <a:cubicBezTo>
                      <a:pt x="29688" y="1606"/>
                      <a:pt x="28888" y="3508"/>
                      <a:pt x="29822" y="4942"/>
                    </a:cubicBezTo>
                    <a:lnTo>
                      <a:pt x="32457" y="8778"/>
                    </a:lnTo>
                    <a:cubicBezTo>
                      <a:pt x="33891" y="10379"/>
                      <a:pt x="35025" y="12381"/>
                      <a:pt x="35726" y="14682"/>
                    </a:cubicBezTo>
                    <a:cubicBezTo>
                      <a:pt x="38061" y="22655"/>
                      <a:pt x="33891" y="31194"/>
                      <a:pt x="26052" y="32495"/>
                    </a:cubicBezTo>
                    <a:cubicBezTo>
                      <a:pt x="25378" y="32610"/>
                      <a:pt x="24713" y="32665"/>
                      <a:pt x="24059" y="32665"/>
                    </a:cubicBezTo>
                    <a:cubicBezTo>
                      <a:pt x="17107" y="32665"/>
                      <a:pt x="11471" y="26411"/>
                      <a:pt x="11075" y="18819"/>
                    </a:cubicBezTo>
                    <a:cubicBezTo>
                      <a:pt x="10975" y="16417"/>
                      <a:pt x="11408" y="14182"/>
                      <a:pt x="12242" y="12181"/>
                    </a:cubicBezTo>
                    <a:lnTo>
                      <a:pt x="13410" y="7144"/>
                    </a:lnTo>
                    <a:cubicBezTo>
                      <a:pt x="13714" y="5898"/>
                      <a:pt x="12744" y="4707"/>
                      <a:pt x="11509" y="4707"/>
                    </a:cubicBezTo>
                    <a:cubicBezTo>
                      <a:pt x="11389" y="4707"/>
                      <a:pt x="11266" y="4718"/>
                      <a:pt x="11142" y="4742"/>
                    </a:cubicBezTo>
                    <a:lnTo>
                      <a:pt x="2569" y="6176"/>
                    </a:lnTo>
                    <a:cubicBezTo>
                      <a:pt x="934" y="6443"/>
                      <a:pt x="0" y="8211"/>
                      <a:pt x="734" y="9712"/>
                    </a:cubicBezTo>
                    <a:lnTo>
                      <a:pt x="2535" y="13482"/>
                    </a:lnTo>
                    <a:cubicBezTo>
                      <a:pt x="1902" y="15650"/>
                      <a:pt x="1501" y="17985"/>
                      <a:pt x="1401" y="20453"/>
                    </a:cubicBezTo>
                    <a:cubicBezTo>
                      <a:pt x="797" y="35012"/>
                      <a:pt x="10312" y="46179"/>
                      <a:pt x="23904" y="46179"/>
                    </a:cubicBezTo>
                    <a:cubicBezTo>
                      <a:pt x="25323" y="46179"/>
                      <a:pt x="26786" y="46057"/>
                      <a:pt x="28287" y="45805"/>
                    </a:cubicBezTo>
                    <a:cubicBezTo>
                      <a:pt x="44165" y="43136"/>
                      <a:pt x="51304" y="28025"/>
                      <a:pt x="45399" y="13048"/>
                    </a:cubicBezTo>
                    <a:cubicBezTo>
                      <a:pt x="44432" y="10613"/>
                      <a:pt x="43198" y="8411"/>
                      <a:pt x="41797" y="6510"/>
                    </a:cubicBezTo>
                    <a:lnTo>
                      <a:pt x="42164" y="3041"/>
                    </a:lnTo>
                    <a:cubicBezTo>
                      <a:pt x="42377" y="1395"/>
                      <a:pt x="41059" y="0"/>
                      <a:pt x="394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4" name="Google Shape;4654;p50"/>
              <p:cNvSpPr/>
              <p:nvPr/>
            </p:nvSpPr>
            <p:spPr>
              <a:xfrm>
                <a:off x="2273450" y="4233350"/>
                <a:ext cx="519400" cy="736075"/>
              </a:xfrm>
              <a:custGeom>
                <a:rect b="b" l="l" r="r" t="t"/>
                <a:pathLst>
                  <a:path extrusionOk="0" h="29443" w="20776">
                    <a:moveTo>
                      <a:pt x="3967" y="1"/>
                    </a:moveTo>
                    <a:cubicBezTo>
                      <a:pt x="3826" y="1"/>
                      <a:pt x="3682" y="13"/>
                      <a:pt x="3537" y="39"/>
                    </a:cubicBezTo>
                    <a:lnTo>
                      <a:pt x="2703" y="172"/>
                    </a:lnTo>
                    <a:cubicBezTo>
                      <a:pt x="1502" y="372"/>
                      <a:pt x="601" y="1306"/>
                      <a:pt x="401" y="2474"/>
                    </a:cubicBezTo>
                    <a:cubicBezTo>
                      <a:pt x="1" y="5042"/>
                      <a:pt x="1" y="7711"/>
                      <a:pt x="468" y="10413"/>
                    </a:cubicBezTo>
                    <a:cubicBezTo>
                      <a:pt x="2102" y="20053"/>
                      <a:pt x="8941" y="27325"/>
                      <a:pt x="17213" y="29360"/>
                    </a:cubicBezTo>
                    <a:cubicBezTo>
                      <a:pt x="17439" y="29416"/>
                      <a:pt x="17663" y="29443"/>
                      <a:pt x="17881" y="29443"/>
                    </a:cubicBezTo>
                    <a:cubicBezTo>
                      <a:pt x="19470" y="29443"/>
                      <a:pt x="20775" y="28029"/>
                      <a:pt x="20482" y="26358"/>
                    </a:cubicBezTo>
                    <a:lnTo>
                      <a:pt x="19782" y="22221"/>
                    </a:lnTo>
                    <a:cubicBezTo>
                      <a:pt x="19582" y="20987"/>
                      <a:pt x="18714" y="19953"/>
                      <a:pt x="17547" y="19553"/>
                    </a:cubicBezTo>
                    <a:cubicBezTo>
                      <a:pt x="12210" y="17751"/>
                      <a:pt x="7840" y="12481"/>
                      <a:pt x="6706" y="5676"/>
                    </a:cubicBezTo>
                    <a:cubicBezTo>
                      <a:pt x="6506" y="4575"/>
                      <a:pt x="6439" y="3508"/>
                      <a:pt x="6406" y="2440"/>
                    </a:cubicBezTo>
                    <a:cubicBezTo>
                      <a:pt x="6406" y="1084"/>
                      <a:pt x="5289" y="1"/>
                      <a:pt x="39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5" name="Google Shape;4655;p50"/>
              <p:cNvSpPr/>
              <p:nvPr/>
            </p:nvSpPr>
            <p:spPr>
              <a:xfrm>
                <a:off x="2313500" y="4359575"/>
                <a:ext cx="94250" cy="87850"/>
              </a:xfrm>
              <a:custGeom>
                <a:rect b="b" l="l" r="r" t="t"/>
                <a:pathLst>
                  <a:path extrusionOk="0" h="3514" w="3770">
                    <a:moveTo>
                      <a:pt x="1901" y="0"/>
                    </a:moveTo>
                    <a:cubicBezTo>
                      <a:pt x="1802" y="0"/>
                      <a:pt x="1702" y="9"/>
                      <a:pt x="1601" y="27"/>
                    </a:cubicBezTo>
                    <a:cubicBezTo>
                      <a:pt x="634" y="193"/>
                      <a:pt x="0" y="1094"/>
                      <a:pt x="134" y="2028"/>
                    </a:cubicBezTo>
                    <a:cubicBezTo>
                      <a:pt x="285" y="2909"/>
                      <a:pt x="1046" y="3514"/>
                      <a:pt x="1911" y="3514"/>
                    </a:cubicBezTo>
                    <a:cubicBezTo>
                      <a:pt x="1996" y="3514"/>
                      <a:pt x="2082" y="3508"/>
                      <a:pt x="2168" y="3496"/>
                    </a:cubicBezTo>
                    <a:cubicBezTo>
                      <a:pt x="3136" y="3329"/>
                      <a:pt x="3769" y="2428"/>
                      <a:pt x="3603" y="1461"/>
                    </a:cubicBezTo>
                    <a:cubicBezTo>
                      <a:pt x="3454" y="598"/>
                      <a:pt x="2720" y="0"/>
                      <a:pt x="190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6" name="Google Shape;4656;p50"/>
              <p:cNvSpPr/>
              <p:nvPr/>
            </p:nvSpPr>
            <p:spPr>
              <a:xfrm>
                <a:off x="2406050" y="4619775"/>
                <a:ext cx="94275" cy="88025"/>
              </a:xfrm>
              <a:custGeom>
                <a:rect b="b" l="l" r="r" t="t"/>
                <a:pathLst>
                  <a:path extrusionOk="0" h="3521" w="3771">
                    <a:moveTo>
                      <a:pt x="1900" y="1"/>
                    </a:moveTo>
                    <a:cubicBezTo>
                      <a:pt x="1802" y="1"/>
                      <a:pt x="1702" y="9"/>
                      <a:pt x="1602" y="26"/>
                    </a:cubicBezTo>
                    <a:cubicBezTo>
                      <a:pt x="635" y="193"/>
                      <a:pt x="1" y="1094"/>
                      <a:pt x="168" y="2061"/>
                    </a:cubicBezTo>
                    <a:cubicBezTo>
                      <a:pt x="317" y="2898"/>
                      <a:pt x="1056" y="3521"/>
                      <a:pt x="1880" y="3521"/>
                    </a:cubicBezTo>
                    <a:cubicBezTo>
                      <a:pt x="1976" y="3521"/>
                      <a:pt x="2072" y="3513"/>
                      <a:pt x="2169" y="3495"/>
                    </a:cubicBezTo>
                    <a:cubicBezTo>
                      <a:pt x="3136" y="3329"/>
                      <a:pt x="3770" y="2428"/>
                      <a:pt x="3637" y="1461"/>
                    </a:cubicBezTo>
                    <a:cubicBezTo>
                      <a:pt x="3487" y="623"/>
                      <a:pt x="2748" y="1"/>
                      <a:pt x="190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7" name="Google Shape;4657;p50"/>
              <p:cNvSpPr/>
              <p:nvPr/>
            </p:nvSpPr>
            <p:spPr>
              <a:xfrm>
                <a:off x="2599525" y="4786550"/>
                <a:ext cx="94250" cy="88050"/>
              </a:xfrm>
              <a:custGeom>
                <a:rect b="b" l="l" r="r" t="t"/>
                <a:pathLst>
                  <a:path extrusionOk="0" h="3522" w="3770">
                    <a:moveTo>
                      <a:pt x="1891" y="1"/>
                    </a:moveTo>
                    <a:cubicBezTo>
                      <a:pt x="1795" y="1"/>
                      <a:pt x="1699" y="9"/>
                      <a:pt x="1602" y="27"/>
                    </a:cubicBezTo>
                    <a:cubicBezTo>
                      <a:pt x="634" y="193"/>
                      <a:pt x="1" y="1094"/>
                      <a:pt x="167" y="2061"/>
                    </a:cubicBezTo>
                    <a:cubicBezTo>
                      <a:pt x="287" y="2899"/>
                      <a:pt x="1050" y="3521"/>
                      <a:pt x="1879" y="3521"/>
                    </a:cubicBezTo>
                    <a:cubicBezTo>
                      <a:pt x="1975" y="3521"/>
                      <a:pt x="2072" y="3513"/>
                      <a:pt x="2169" y="3496"/>
                    </a:cubicBezTo>
                    <a:cubicBezTo>
                      <a:pt x="3136" y="3329"/>
                      <a:pt x="3770" y="2428"/>
                      <a:pt x="3603" y="1461"/>
                    </a:cubicBezTo>
                    <a:cubicBezTo>
                      <a:pt x="3484" y="624"/>
                      <a:pt x="2721" y="1"/>
                      <a:pt x="18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8" name="Google Shape;4658;p50"/>
              <p:cNvSpPr/>
              <p:nvPr/>
            </p:nvSpPr>
            <p:spPr>
              <a:xfrm>
                <a:off x="2968950" y="4092375"/>
                <a:ext cx="405325" cy="820625"/>
              </a:xfrm>
              <a:custGeom>
                <a:rect b="b" l="l" r="r" t="t"/>
                <a:pathLst>
                  <a:path extrusionOk="0" h="32825" w="16213">
                    <a:moveTo>
                      <a:pt x="9619" y="1"/>
                    </a:moveTo>
                    <a:cubicBezTo>
                      <a:pt x="9461" y="1"/>
                      <a:pt x="9301" y="14"/>
                      <a:pt x="9141" y="40"/>
                    </a:cubicBezTo>
                    <a:lnTo>
                      <a:pt x="8307" y="174"/>
                    </a:lnTo>
                    <a:cubicBezTo>
                      <a:pt x="6806" y="441"/>
                      <a:pt x="5872" y="1975"/>
                      <a:pt x="6372" y="3409"/>
                    </a:cubicBezTo>
                    <a:cubicBezTo>
                      <a:pt x="6706" y="4410"/>
                      <a:pt x="6972" y="5478"/>
                      <a:pt x="7173" y="6545"/>
                    </a:cubicBezTo>
                    <a:cubicBezTo>
                      <a:pt x="8307" y="13350"/>
                      <a:pt x="5905" y="19755"/>
                      <a:pt x="1469" y="23190"/>
                    </a:cubicBezTo>
                    <a:cubicBezTo>
                      <a:pt x="468" y="23958"/>
                      <a:pt x="1" y="25225"/>
                      <a:pt x="201" y="26459"/>
                    </a:cubicBezTo>
                    <a:lnTo>
                      <a:pt x="901" y="30596"/>
                    </a:lnTo>
                    <a:cubicBezTo>
                      <a:pt x="1141" y="31959"/>
                      <a:pt x="2306" y="32825"/>
                      <a:pt x="3548" y="32825"/>
                    </a:cubicBezTo>
                    <a:cubicBezTo>
                      <a:pt x="4039" y="32825"/>
                      <a:pt x="4542" y="32690"/>
                      <a:pt x="5004" y="32397"/>
                    </a:cubicBezTo>
                    <a:cubicBezTo>
                      <a:pt x="12143" y="27760"/>
                      <a:pt x="16212" y="18620"/>
                      <a:pt x="14611" y="8980"/>
                    </a:cubicBezTo>
                    <a:cubicBezTo>
                      <a:pt x="14144" y="6278"/>
                      <a:pt x="13277" y="3743"/>
                      <a:pt x="12076" y="1475"/>
                    </a:cubicBezTo>
                    <a:cubicBezTo>
                      <a:pt x="11585" y="550"/>
                      <a:pt x="10643" y="1"/>
                      <a:pt x="96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9" name="Google Shape;4659;p50"/>
              <p:cNvSpPr/>
              <p:nvPr/>
            </p:nvSpPr>
            <p:spPr>
              <a:xfrm>
                <a:off x="3185775" y="4212800"/>
                <a:ext cx="95100" cy="87250"/>
              </a:xfrm>
              <a:custGeom>
                <a:rect b="b" l="l" r="r" t="t"/>
                <a:pathLst>
                  <a:path extrusionOk="0" h="3490" w="3804">
                    <a:moveTo>
                      <a:pt x="1911" y="0"/>
                    </a:moveTo>
                    <a:cubicBezTo>
                      <a:pt x="1809" y="0"/>
                      <a:pt x="1706" y="9"/>
                      <a:pt x="1602" y="27"/>
                    </a:cubicBezTo>
                    <a:cubicBezTo>
                      <a:pt x="634" y="160"/>
                      <a:pt x="1" y="1094"/>
                      <a:pt x="167" y="2028"/>
                    </a:cubicBezTo>
                    <a:cubicBezTo>
                      <a:pt x="316" y="2892"/>
                      <a:pt x="1050" y="3489"/>
                      <a:pt x="1893" y="3489"/>
                    </a:cubicBezTo>
                    <a:cubicBezTo>
                      <a:pt x="1995" y="3489"/>
                      <a:pt x="2098" y="3481"/>
                      <a:pt x="2202" y="3463"/>
                    </a:cubicBezTo>
                    <a:cubicBezTo>
                      <a:pt x="3136" y="3329"/>
                      <a:pt x="3803" y="2395"/>
                      <a:pt x="3637" y="1461"/>
                    </a:cubicBezTo>
                    <a:cubicBezTo>
                      <a:pt x="3488" y="598"/>
                      <a:pt x="2754" y="0"/>
                      <a:pt x="19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0" name="Google Shape;4660;p50"/>
              <p:cNvSpPr/>
              <p:nvPr/>
            </p:nvSpPr>
            <p:spPr>
              <a:xfrm rot="899960">
                <a:off x="3183276" y="4488825"/>
                <a:ext cx="95097" cy="88047"/>
              </a:xfrm>
              <a:custGeom>
                <a:rect b="b" l="l" r="r" t="t"/>
                <a:pathLst>
                  <a:path extrusionOk="0" h="3522" w="3804">
                    <a:moveTo>
                      <a:pt x="1911" y="0"/>
                    </a:moveTo>
                    <a:cubicBezTo>
                      <a:pt x="1809" y="0"/>
                      <a:pt x="1706" y="9"/>
                      <a:pt x="1602" y="27"/>
                    </a:cubicBezTo>
                    <a:cubicBezTo>
                      <a:pt x="668" y="194"/>
                      <a:pt x="1" y="1095"/>
                      <a:pt x="167" y="2062"/>
                    </a:cubicBezTo>
                    <a:cubicBezTo>
                      <a:pt x="317" y="2899"/>
                      <a:pt x="1056" y="3522"/>
                      <a:pt x="1904" y="3522"/>
                    </a:cubicBezTo>
                    <a:cubicBezTo>
                      <a:pt x="2002" y="3522"/>
                      <a:pt x="2102" y="3514"/>
                      <a:pt x="2202" y="3496"/>
                    </a:cubicBezTo>
                    <a:cubicBezTo>
                      <a:pt x="3136" y="3329"/>
                      <a:pt x="3803" y="2429"/>
                      <a:pt x="3637" y="1461"/>
                    </a:cubicBezTo>
                    <a:cubicBezTo>
                      <a:pt x="3488" y="598"/>
                      <a:pt x="2754" y="0"/>
                      <a:pt x="19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1" name="Google Shape;4661;p50"/>
              <p:cNvSpPr/>
              <p:nvPr/>
            </p:nvSpPr>
            <p:spPr>
              <a:xfrm>
                <a:off x="3055675" y="4709825"/>
                <a:ext cx="94275" cy="88050"/>
              </a:xfrm>
              <a:custGeom>
                <a:rect b="b" l="l" r="r" t="t"/>
                <a:pathLst>
                  <a:path extrusionOk="0" h="3522" w="3771">
                    <a:moveTo>
                      <a:pt x="1901" y="0"/>
                    </a:moveTo>
                    <a:cubicBezTo>
                      <a:pt x="1803" y="0"/>
                      <a:pt x="1703" y="9"/>
                      <a:pt x="1602" y="27"/>
                    </a:cubicBezTo>
                    <a:cubicBezTo>
                      <a:pt x="635" y="194"/>
                      <a:pt x="1" y="1094"/>
                      <a:pt x="168" y="2062"/>
                    </a:cubicBezTo>
                    <a:cubicBezTo>
                      <a:pt x="287" y="2899"/>
                      <a:pt x="1023" y="3521"/>
                      <a:pt x="1871" y="3521"/>
                    </a:cubicBezTo>
                    <a:cubicBezTo>
                      <a:pt x="1969" y="3521"/>
                      <a:pt x="2069" y="3513"/>
                      <a:pt x="2169" y="3496"/>
                    </a:cubicBezTo>
                    <a:cubicBezTo>
                      <a:pt x="3137" y="3329"/>
                      <a:pt x="3770" y="2428"/>
                      <a:pt x="3604" y="1461"/>
                    </a:cubicBezTo>
                    <a:cubicBezTo>
                      <a:pt x="3455" y="598"/>
                      <a:pt x="2721" y="0"/>
                      <a:pt x="190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descr="Chopper 7 HD flies over Chicago River as it's died green on Saturday." id="4662" name="Google Shape;4662;p50" title="Timelapse of Chicago River being dyed green">
            <a:hlinkClick r:id="rId3"/>
          </p:cNvPr>
          <p:cNvPicPr preferRelativeResize="0"/>
          <p:nvPr/>
        </p:nvPicPr>
        <p:blipFill>
          <a:blip r:embed="rId4">
            <a:alphaModFix/>
          </a:blip>
          <a:stretch>
            <a:fillRect/>
          </a:stretch>
        </p:blipFill>
        <p:spPr>
          <a:xfrm>
            <a:off x="2540775" y="11858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62"/>
                                        </p:tgtEl>
                                        <p:attrNameLst>
                                          <p:attrName>style.visibility</p:attrName>
                                        </p:attrNameLst>
                                      </p:cBhvr>
                                      <p:to>
                                        <p:strVal val="visible"/>
                                      </p:to>
                                    </p:set>
                                    <p:animEffect filter="fade" transition="in">
                                      <p:cBhvr>
                                        <p:cTn dur="1000"/>
                                        <p:tgtEl>
                                          <p:spTgt spid="46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6" name="Shape 4666"/>
        <p:cNvGrpSpPr/>
        <p:nvPr/>
      </p:nvGrpSpPr>
      <p:grpSpPr>
        <a:xfrm>
          <a:off x="0" y="0"/>
          <a:ext cx="0" cy="0"/>
          <a:chOff x="0" y="0"/>
          <a:chExt cx="0" cy="0"/>
        </a:xfrm>
      </p:grpSpPr>
      <p:grpSp>
        <p:nvGrpSpPr>
          <p:cNvPr id="4667" name="Google Shape;4667;p51"/>
          <p:cNvGrpSpPr/>
          <p:nvPr/>
        </p:nvGrpSpPr>
        <p:grpSpPr>
          <a:xfrm>
            <a:off x="6479567" y="-54728"/>
            <a:ext cx="1718498" cy="5400547"/>
            <a:chOff x="6022380" y="-54717"/>
            <a:chExt cx="1718498" cy="4093805"/>
          </a:xfrm>
        </p:grpSpPr>
        <p:grpSp>
          <p:nvGrpSpPr>
            <p:cNvPr id="4668" name="Google Shape;4668;p51"/>
            <p:cNvGrpSpPr/>
            <p:nvPr/>
          </p:nvGrpSpPr>
          <p:grpSpPr>
            <a:xfrm>
              <a:off x="6022530" y="-54717"/>
              <a:ext cx="1718348" cy="4093805"/>
              <a:chOff x="696950" y="1473675"/>
              <a:chExt cx="643600" cy="1533375"/>
            </a:xfrm>
          </p:grpSpPr>
          <p:sp>
            <p:nvSpPr>
              <p:cNvPr id="4669" name="Google Shape;4669;p51"/>
              <p:cNvSpPr/>
              <p:nvPr/>
            </p:nvSpPr>
            <p:spPr>
              <a:xfrm>
                <a:off x="696950" y="1473675"/>
                <a:ext cx="110600" cy="1533375"/>
              </a:xfrm>
              <a:custGeom>
                <a:rect b="b" l="l" r="r" t="t"/>
                <a:pathLst>
                  <a:path extrusionOk="0" h="61335" w="4424">
                    <a:moveTo>
                      <a:pt x="0" y="0"/>
                    </a:moveTo>
                    <a:lnTo>
                      <a:pt x="0" y="61335"/>
                    </a:lnTo>
                    <a:lnTo>
                      <a:pt x="4423" y="61335"/>
                    </a:lnTo>
                    <a:lnTo>
                      <a:pt x="4423"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0" name="Google Shape;4670;p51"/>
              <p:cNvSpPr/>
              <p:nvPr/>
            </p:nvSpPr>
            <p:spPr>
              <a:xfrm>
                <a:off x="803725" y="1473675"/>
                <a:ext cx="110125" cy="1533375"/>
              </a:xfrm>
              <a:custGeom>
                <a:rect b="b" l="l" r="r" t="t"/>
                <a:pathLst>
                  <a:path extrusionOk="0" h="61335" w="4405">
                    <a:moveTo>
                      <a:pt x="1" y="0"/>
                    </a:moveTo>
                    <a:lnTo>
                      <a:pt x="1" y="61335"/>
                    </a:lnTo>
                    <a:lnTo>
                      <a:pt x="4405" y="61335"/>
                    </a:lnTo>
                    <a:lnTo>
                      <a:pt x="4405"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1" name="Google Shape;4671;p51"/>
              <p:cNvSpPr/>
              <p:nvPr/>
            </p:nvSpPr>
            <p:spPr>
              <a:xfrm>
                <a:off x="910050" y="1473675"/>
                <a:ext cx="110600" cy="1533375"/>
              </a:xfrm>
              <a:custGeom>
                <a:rect b="b" l="l" r="r" t="t"/>
                <a:pathLst>
                  <a:path extrusionOk="0" h="61335" w="4424">
                    <a:moveTo>
                      <a:pt x="1" y="0"/>
                    </a:moveTo>
                    <a:lnTo>
                      <a:pt x="1" y="61335"/>
                    </a:lnTo>
                    <a:lnTo>
                      <a:pt x="4424" y="61335"/>
                    </a:lnTo>
                    <a:lnTo>
                      <a:pt x="4424"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2" name="Google Shape;4672;p51"/>
              <p:cNvSpPr/>
              <p:nvPr/>
            </p:nvSpPr>
            <p:spPr>
              <a:xfrm>
                <a:off x="1016850" y="1473675"/>
                <a:ext cx="110600" cy="1533375"/>
              </a:xfrm>
              <a:custGeom>
                <a:rect b="b" l="l" r="r" t="t"/>
                <a:pathLst>
                  <a:path extrusionOk="0" h="61335" w="4424">
                    <a:moveTo>
                      <a:pt x="0" y="0"/>
                    </a:moveTo>
                    <a:lnTo>
                      <a:pt x="0" y="61335"/>
                    </a:lnTo>
                    <a:lnTo>
                      <a:pt x="4423" y="61335"/>
                    </a:lnTo>
                    <a:lnTo>
                      <a:pt x="4423"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3" name="Google Shape;4673;p51"/>
              <p:cNvSpPr/>
              <p:nvPr/>
            </p:nvSpPr>
            <p:spPr>
              <a:xfrm>
                <a:off x="1123650" y="1473675"/>
                <a:ext cx="110125" cy="1533375"/>
              </a:xfrm>
              <a:custGeom>
                <a:rect b="b" l="l" r="r" t="t"/>
                <a:pathLst>
                  <a:path extrusionOk="0" h="61335" w="4405">
                    <a:moveTo>
                      <a:pt x="0" y="0"/>
                    </a:moveTo>
                    <a:lnTo>
                      <a:pt x="0" y="61335"/>
                    </a:lnTo>
                    <a:lnTo>
                      <a:pt x="4404" y="61335"/>
                    </a:lnTo>
                    <a:lnTo>
                      <a:pt x="4404"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4" name="Google Shape;4674;p51"/>
              <p:cNvSpPr/>
              <p:nvPr/>
            </p:nvSpPr>
            <p:spPr>
              <a:xfrm>
                <a:off x="1229950" y="1473675"/>
                <a:ext cx="110600" cy="1533375"/>
              </a:xfrm>
              <a:custGeom>
                <a:rect b="b" l="l" r="r" t="t"/>
                <a:pathLst>
                  <a:path extrusionOk="0" h="61335" w="4424">
                    <a:moveTo>
                      <a:pt x="1" y="0"/>
                    </a:moveTo>
                    <a:lnTo>
                      <a:pt x="1" y="61335"/>
                    </a:lnTo>
                    <a:lnTo>
                      <a:pt x="4424" y="61335"/>
                    </a:lnTo>
                    <a:lnTo>
                      <a:pt x="4424"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75" name="Google Shape;4675;p51"/>
            <p:cNvGrpSpPr/>
            <p:nvPr/>
          </p:nvGrpSpPr>
          <p:grpSpPr>
            <a:xfrm>
              <a:off x="6022380" y="-54717"/>
              <a:ext cx="1718348" cy="4093805"/>
              <a:chOff x="696950" y="1473675"/>
              <a:chExt cx="643600" cy="1533375"/>
            </a:xfrm>
          </p:grpSpPr>
          <p:sp>
            <p:nvSpPr>
              <p:cNvPr id="4676" name="Google Shape;4676;p51"/>
              <p:cNvSpPr/>
              <p:nvPr/>
            </p:nvSpPr>
            <p:spPr>
              <a:xfrm>
                <a:off x="696950" y="1473675"/>
                <a:ext cx="110600" cy="1533375"/>
              </a:xfrm>
              <a:custGeom>
                <a:rect b="b" l="l" r="r" t="t"/>
                <a:pathLst>
                  <a:path extrusionOk="0" h="61335" w="4424">
                    <a:moveTo>
                      <a:pt x="0" y="0"/>
                    </a:moveTo>
                    <a:lnTo>
                      <a:pt x="0" y="61335"/>
                    </a:lnTo>
                    <a:lnTo>
                      <a:pt x="4423" y="61335"/>
                    </a:lnTo>
                    <a:lnTo>
                      <a:pt x="4423" y="0"/>
                    </a:lnTo>
                    <a:close/>
                  </a:path>
                </a:pathLst>
              </a:custGeom>
              <a:solidFill>
                <a:srgbClr val="EA5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7" name="Google Shape;4677;p51"/>
              <p:cNvSpPr/>
              <p:nvPr/>
            </p:nvSpPr>
            <p:spPr>
              <a:xfrm>
                <a:off x="803725" y="1473675"/>
                <a:ext cx="110125" cy="1533375"/>
              </a:xfrm>
              <a:custGeom>
                <a:rect b="b" l="l" r="r" t="t"/>
                <a:pathLst>
                  <a:path extrusionOk="0" h="61335" w="4405">
                    <a:moveTo>
                      <a:pt x="1" y="0"/>
                    </a:moveTo>
                    <a:lnTo>
                      <a:pt x="1" y="61335"/>
                    </a:lnTo>
                    <a:lnTo>
                      <a:pt x="4405" y="61335"/>
                    </a:lnTo>
                    <a:lnTo>
                      <a:pt x="4405" y="0"/>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8" name="Google Shape;4678;p51"/>
              <p:cNvSpPr/>
              <p:nvPr/>
            </p:nvSpPr>
            <p:spPr>
              <a:xfrm>
                <a:off x="910050" y="1473675"/>
                <a:ext cx="110600" cy="1533375"/>
              </a:xfrm>
              <a:custGeom>
                <a:rect b="b" l="l" r="r" t="t"/>
                <a:pathLst>
                  <a:path extrusionOk="0" h="61335" w="4424">
                    <a:moveTo>
                      <a:pt x="1" y="0"/>
                    </a:moveTo>
                    <a:lnTo>
                      <a:pt x="1" y="61335"/>
                    </a:lnTo>
                    <a:lnTo>
                      <a:pt x="4424" y="61335"/>
                    </a:lnTo>
                    <a:lnTo>
                      <a:pt x="4424" y="0"/>
                    </a:ln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9" name="Google Shape;4679;p51"/>
              <p:cNvSpPr/>
              <p:nvPr/>
            </p:nvSpPr>
            <p:spPr>
              <a:xfrm>
                <a:off x="1016850" y="1473675"/>
                <a:ext cx="110600" cy="1533375"/>
              </a:xfrm>
              <a:custGeom>
                <a:rect b="b" l="l" r="r" t="t"/>
                <a:pathLst>
                  <a:path extrusionOk="0" h="61335" w="4424">
                    <a:moveTo>
                      <a:pt x="0" y="0"/>
                    </a:moveTo>
                    <a:lnTo>
                      <a:pt x="0" y="61335"/>
                    </a:lnTo>
                    <a:lnTo>
                      <a:pt x="4423" y="61335"/>
                    </a:lnTo>
                    <a:lnTo>
                      <a:pt x="4423" y="0"/>
                    </a:ln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0" name="Google Shape;4680;p51"/>
              <p:cNvSpPr/>
              <p:nvPr/>
            </p:nvSpPr>
            <p:spPr>
              <a:xfrm>
                <a:off x="1123650" y="1473675"/>
                <a:ext cx="110125" cy="1533375"/>
              </a:xfrm>
              <a:custGeom>
                <a:rect b="b" l="l" r="r" t="t"/>
                <a:pathLst>
                  <a:path extrusionOk="0" h="61335" w="4405">
                    <a:moveTo>
                      <a:pt x="0" y="0"/>
                    </a:moveTo>
                    <a:lnTo>
                      <a:pt x="0" y="61335"/>
                    </a:lnTo>
                    <a:lnTo>
                      <a:pt x="4404" y="61335"/>
                    </a:lnTo>
                    <a:lnTo>
                      <a:pt x="4404" y="0"/>
                    </a:lnTo>
                    <a:close/>
                  </a:path>
                </a:pathLst>
              </a:custGeom>
              <a:solidFill>
                <a:srgbClr val="36B0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1" name="Google Shape;4681;p51"/>
              <p:cNvSpPr/>
              <p:nvPr/>
            </p:nvSpPr>
            <p:spPr>
              <a:xfrm>
                <a:off x="1229950" y="1473675"/>
                <a:ext cx="110600" cy="1533375"/>
              </a:xfrm>
              <a:custGeom>
                <a:rect b="b" l="l" r="r" t="t"/>
                <a:pathLst>
                  <a:path extrusionOk="0" h="61335" w="4424">
                    <a:moveTo>
                      <a:pt x="1" y="0"/>
                    </a:moveTo>
                    <a:lnTo>
                      <a:pt x="1" y="61335"/>
                    </a:lnTo>
                    <a:lnTo>
                      <a:pt x="4424" y="61335"/>
                    </a:lnTo>
                    <a:lnTo>
                      <a:pt x="4424" y="0"/>
                    </a:lnTo>
                    <a:close/>
                  </a:path>
                </a:pathLst>
              </a:custGeom>
              <a:solidFill>
                <a:srgbClr val="1F6E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682" name="Google Shape;4682;p51"/>
          <p:cNvGrpSpPr/>
          <p:nvPr/>
        </p:nvGrpSpPr>
        <p:grpSpPr>
          <a:xfrm rot="899960">
            <a:off x="5881495" y="2010504"/>
            <a:ext cx="1311761" cy="1465294"/>
            <a:chOff x="1071175" y="572650"/>
            <a:chExt cx="1311800" cy="1465338"/>
          </a:xfrm>
        </p:grpSpPr>
        <p:grpSp>
          <p:nvGrpSpPr>
            <p:cNvPr id="4683" name="Google Shape;4683;p51"/>
            <p:cNvGrpSpPr/>
            <p:nvPr/>
          </p:nvGrpSpPr>
          <p:grpSpPr>
            <a:xfrm>
              <a:off x="1071175" y="572650"/>
              <a:ext cx="1311800" cy="1465325"/>
              <a:chOff x="1964900" y="579375"/>
              <a:chExt cx="1311800" cy="1465325"/>
            </a:xfrm>
          </p:grpSpPr>
          <p:sp>
            <p:nvSpPr>
              <p:cNvPr id="4684" name="Google Shape;4684;p51"/>
              <p:cNvSpPr/>
              <p:nvPr/>
            </p:nvSpPr>
            <p:spPr>
              <a:xfrm>
                <a:off x="1964900" y="1255300"/>
                <a:ext cx="367800" cy="339625"/>
              </a:xfrm>
              <a:custGeom>
                <a:rect b="b" l="l" r="r" t="t"/>
                <a:pathLst>
                  <a:path extrusionOk="0" h="13585" w="14712">
                    <a:moveTo>
                      <a:pt x="7385" y="0"/>
                    </a:moveTo>
                    <a:cubicBezTo>
                      <a:pt x="6985" y="0"/>
                      <a:pt x="6579" y="35"/>
                      <a:pt x="6172" y="109"/>
                    </a:cubicBezTo>
                    <a:cubicBezTo>
                      <a:pt x="2469" y="743"/>
                      <a:pt x="1" y="4279"/>
                      <a:pt x="668" y="7981"/>
                    </a:cubicBezTo>
                    <a:cubicBezTo>
                      <a:pt x="1235" y="11263"/>
                      <a:pt x="4123" y="13584"/>
                      <a:pt x="7376" y="13584"/>
                    </a:cubicBezTo>
                    <a:cubicBezTo>
                      <a:pt x="7760" y="13584"/>
                      <a:pt x="8149" y="13552"/>
                      <a:pt x="8540" y="13485"/>
                    </a:cubicBezTo>
                    <a:cubicBezTo>
                      <a:pt x="12210" y="12851"/>
                      <a:pt x="14711" y="9315"/>
                      <a:pt x="14044" y="5613"/>
                    </a:cubicBezTo>
                    <a:cubicBezTo>
                      <a:pt x="13480" y="2318"/>
                      <a:pt x="10618" y="0"/>
                      <a:pt x="738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5" name="Google Shape;4685;p51"/>
              <p:cNvSpPr/>
              <p:nvPr/>
            </p:nvSpPr>
            <p:spPr>
              <a:xfrm>
                <a:off x="1996600" y="1396975"/>
                <a:ext cx="228525" cy="141450"/>
              </a:xfrm>
              <a:custGeom>
                <a:rect b="b" l="l" r="r" t="t"/>
                <a:pathLst>
                  <a:path extrusionOk="0" h="5658" w="9141">
                    <a:moveTo>
                      <a:pt x="3068" y="0"/>
                    </a:moveTo>
                    <a:cubicBezTo>
                      <a:pt x="1676" y="0"/>
                      <a:pt x="556" y="394"/>
                      <a:pt x="334" y="1347"/>
                    </a:cubicBezTo>
                    <a:cubicBezTo>
                      <a:pt x="0" y="2781"/>
                      <a:pt x="1835" y="4949"/>
                      <a:pt x="4103" y="5483"/>
                    </a:cubicBezTo>
                    <a:cubicBezTo>
                      <a:pt x="4606" y="5601"/>
                      <a:pt x="5100" y="5657"/>
                      <a:pt x="5569" y="5657"/>
                    </a:cubicBezTo>
                    <a:cubicBezTo>
                      <a:pt x="7216" y="5657"/>
                      <a:pt x="8547" y="4965"/>
                      <a:pt x="8807" y="3849"/>
                    </a:cubicBezTo>
                    <a:cubicBezTo>
                      <a:pt x="9140" y="2414"/>
                      <a:pt x="7572" y="813"/>
                      <a:pt x="5304" y="279"/>
                    </a:cubicBezTo>
                    <a:cubicBezTo>
                      <a:pt x="4543" y="100"/>
                      <a:pt x="3771" y="0"/>
                      <a:pt x="306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6" name="Google Shape;4686;p51"/>
              <p:cNvSpPr/>
              <p:nvPr/>
            </p:nvSpPr>
            <p:spPr>
              <a:xfrm>
                <a:off x="2016600" y="1397075"/>
                <a:ext cx="253550" cy="67275"/>
              </a:xfrm>
              <a:custGeom>
                <a:rect b="b" l="l" r="r" t="t"/>
                <a:pathLst>
                  <a:path extrusionOk="0" h="2691" w="10142">
                    <a:moveTo>
                      <a:pt x="2278" y="0"/>
                    </a:moveTo>
                    <a:cubicBezTo>
                      <a:pt x="1528" y="0"/>
                      <a:pt x="798" y="79"/>
                      <a:pt x="68" y="275"/>
                    </a:cubicBezTo>
                    <a:cubicBezTo>
                      <a:pt x="34" y="309"/>
                      <a:pt x="1" y="342"/>
                      <a:pt x="1" y="409"/>
                    </a:cubicBezTo>
                    <a:cubicBezTo>
                      <a:pt x="1" y="442"/>
                      <a:pt x="68" y="476"/>
                      <a:pt x="101" y="476"/>
                    </a:cubicBezTo>
                    <a:cubicBezTo>
                      <a:pt x="609" y="397"/>
                      <a:pt x="1117" y="365"/>
                      <a:pt x="1618" y="365"/>
                    </a:cubicBezTo>
                    <a:cubicBezTo>
                      <a:pt x="1973" y="365"/>
                      <a:pt x="2324" y="381"/>
                      <a:pt x="2670" y="409"/>
                    </a:cubicBezTo>
                    <a:cubicBezTo>
                      <a:pt x="3537" y="442"/>
                      <a:pt x="4371" y="609"/>
                      <a:pt x="5205" y="776"/>
                    </a:cubicBezTo>
                    <a:cubicBezTo>
                      <a:pt x="6039" y="976"/>
                      <a:pt x="6839" y="1243"/>
                      <a:pt x="7640" y="1576"/>
                    </a:cubicBezTo>
                    <a:cubicBezTo>
                      <a:pt x="8040" y="1710"/>
                      <a:pt x="8407" y="1910"/>
                      <a:pt x="8807" y="2077"/>
                    </a:cubicBezTo>
                    <a:cubicBezTo>
                      <a:pt x="9208" y="2277"/>
                      <a:pt x="9574" y="2477"/>
                      <a:pt x="9975" y="2677"/>
                    </a:cubicBezTo>
                    <a:cubicBezTo>
                      <a:pt x="9985" y="2687"/>
                      <a:pt x="9997" y="2691"/>
                      <a:pt x="10011" y="2691"/>
                    </a:cubicBezTo>
                    <a:cubicBezTo>
                      <a:pt x="10044" y="2691"/>
                      <a:pt x="10085" y="2667"/>
                      <a:pt x="10108" y="2644"/>
                    </a:cubicBezTo>
                    <a:cubicBezTo>
                      <a:pt x="10142" y="2577"/>
                      <a:pt x="10108" y="2544"/>
                      <a:pt x="10075" y="2510"/>
                    </a:cubicBezTo>
                    <a:cubicBezTo>
                      <a:pt x="9708" y="2277"/>
                      <a:pt x="9341" y="2043"/>
                      <a:pt x="8941" y="1810"/>
                    </a:cubicBezTo>
                    <a:cubicBezTo>
                      <a:pt x="8574" y="1610"/>
                      <a:pt x="8173" y="1410"/>
                      <a:pt x="7773" y="1243"/>
                    </a:cubicBezTo>
                    <a:cubicBezTo>
                      <a:pt x="6973" y="842"/>
                      <a:pt x="6139" y="609"/>
                      <a:pt x="5305" y="375"/>
                    </a:cubicBezTo>
                    <a:cubicBezTo>
                      <a:pt x="4437" y="175"/>
                      <a:pt x="3570" y="42"/>
                      <a:pt x="2703" y="9"/>
                    </a:cubicBezTo>
                    <a:cubicBezTo>
                      <a:pt x="2560" y="3"/>
                      <a:pt x="2419" y="0"/>
                      <a:pt x="227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7" name="Google Shape;4687;p51"/>
              <p:cNvSpPr/>
              <p:nvPr/>
            </p:nvSpPr>
            <p:spPr>
              <a:xfrm>
                <a:off x="2092500" y="1414175"/>
                <a:ext cx="71750" cy="35375"/>
              </a:xfrm>
              <a:custGeom>
                <a:rect b="b" l="l" r="r" t="t"/>
                <a:pathLst>
                  <a:path extrusionOk="0" h="1415" w="2870">
                    <a:moveTo>
                      <a:pt x="2369" y="0"/>
                    </a:moveTo>
                    <a:cubicBezTo>
                      <a:pt x="2235" y="0"/>
                      <a:pt x="2102" y="8"/>
                      <a:pt x="1969" y="25"/>
                    </a:cubicBezTo>
                    <a:cubicBezTo>
                      <a:pt x="1702" y="58"/>
                      <a:pt x="1468" y="125"/>
                      <a:pt x="1201" y="225"/>
                    </a:cubicBezTo>
                    <a:cubicBezTo>
                      <a:pt x="968" y="325"/>
                      <a:pt x="734" y="459"/>
                      <a:pt x="534" y="625"/>
                    </a:cubicBezTo>
                    <a:cubicBezTo>
                      <a:pt x="334" y="826"/>
                      <a:pt x="134" y="1026"/>
                      <a:pt x="0" y="1259"/>
                    </a:cubicBezTo>
                    <a:cubicBezTo>
                      <a:pt x="0" y="1293"/>
                      <a:pt x="0" y="1326"/>
                      <a:pt x="34" y="1359"/>
                    </a:cubicBezTo>
                    <a:cubicBezTo>
                      <a:pt x="53" y="1398"/>
                      <a:pt x="84" y="1415"/>
                      <a:pt x="113" y="1415"/>
                    </a:cubicBezTo>
                    <a:cubicBezTo>
                      <a:pt x="134" y="1415"/>
                      <a:pt x="153" y="1406"/>
                      <a:pt x="167" y="1393"/>
                    </a:cubicBezTo>
                    <a:cubicBezTo>
                      <a:pt x="534" y="1092"/>
                      <a:pt x="934" y="826"/>
                      <a:pt x="1368" y="625"/>
                    </a:cubicBezTo>
                    <a:cubicBezTo>
                      <a:pt x="1602" y="525"/>
                      <a:pt x="1802" y="425"/>
                      <a:pt x="2035" y="392"/>
                    </a:cubicBezTo>
                    <a:cubicBezTo>
                      <a:pt x="2269" y="325"/>
                      <a:pt x="2536" y="259"/>
                      <a:pt x="2769" y="225"/>
                    </a:cubicBezTo>
                    <a:cubicBezTo>
                      <a:pt x="2802" y="225"/>
                      <a:pt x="2836" y="192"/>
                      <a:pt x="2836" y="125"/>
                    </a:cubicBezTo>
                    <a:cubicBezTo>
                      <a:pt x="2869" y="92"/>
                      <a:pt x="2802" y="25"/>
                      <a:pt x="2769" y="25"/>
                    </a:cubicBezTo>
                    <a:cubicBezTo>
                      <a:pt x="2636" y="8"/>
                      <a:pt x="2502" y="0"/>
                      <a:pt x="23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8" name="Google Shape;4688;p51"/>
              <p:cNvSpPr/>
              <p:nvPr/>
            </p:nvSpPr>
            <p:spPr>
              <a:xfrm>
                <a:off x="2890575" y="1045000"/>
                <a:ext cx="386125" cy="339800"/>
              </a:xfrm>
              <a:custGeom>
                <a:rect b="b" l="l" r="r" t="t"/>
                <a:pathLst>
                  <a:path extrusionOk="0" h="13592" w="15445">
                    <a:moveTo>
                      <a:pt x="7718" y="0"/>
                    </a:moveTo>
                    <a:cubicBezTo>
                      <a:pt x="6857" y="0"/>
                      <a:pt x="5982" y="166"/>
                      <a:pt x="5137" y="515"/>
                    </a:cubicBezTo>
                    <a:cubicBezTo>
                      <a:pt x="1668" y="1916"/>
                      <a:pt x="0" y="5886"/>
                      <a:pt x="1435" y="9355"/>
                    </a:cubicBezTo>
                    <a:cubicBezTo>
                      <a:pt x="2522" y="12010"/>
                      <a:pt x="5046" y="13591"/>
                      <a:pt x="7730" y="13591"/>
                    </a:cubicBezTo>
                    <a:cubicBezTo>
                      <a:pt x="8587" y="13591"/>
                      <a:pt x="9460" y="13430"/>
                      <a:pt x="10308" y="13091"/>
                    </a:cubicBezTo>
                    <a:cubicBezTo>
                      <a:pt x="13777" y="11656"/>
                      <a:pt x="15445" y="7687"/>
                      <a:pt x="14010" y="4218"/>
                    </a:cubicBezTo>
                    <a:cubicBezTo>
                      <a:pt x="12925" y="1594"/>
                      <a:pt x="10390" y="0"/>
                      <a:pt x="771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9" name="Google Shape;4689;p51"/>
              <p:cNvSpPr/>
              <p:nvPr/>
            </p:nvSpPr>
            <p:spPr>
              <a:xfrm>
                <a:off x="3028175" y="1144925"/>
                <a:ext cx="211000" cy="179200"/>
              </a:xfrm>
              <a:custGeom>
                <a:rect b="b" l="l" r="r" t="t"/>
                <a:pathLst>
                  <a:path extrusionOk="0" h="7168" w="8440">
                    <a:moveTo>
                      <a:pt x="6289" y="0"/>
                    </a:moveTo>
                    <a:cubicBezTo>
                      <a:pt x="5219" y="0"/>
                      <a:pt x="3793" y="713"/>
                      <a:pt x="2569" y="1689"/>
                    </a:cubicBezTo>
                    <a:cubicBezTo>
                      <a:pt x="734" y="3156"/>
                      <a:pt x="0" y="5258"/>
                      <a:pt x="934" y="6425"/>
                    </a:cubicBezTo>
                    <a:cubicBezTo>
                      <a:pt x="1319" y="6924"/>
                      <a:pt x="1948" y="7167"/>
                      <a:pt x="2686" y="7167"/>
                    </a:cubicBezTo>
                    <a:cubicBezTo>
                      <a:pt x="3673" y="7167"/>
                      <a:pt x="4854" y="6732"/>
                      <a:pt x="5904" y="5892"/>
                    </a:cubicBezTo>
                    <a:cubicBezTo>
                      <a:pt x="7706" y="4457"/>
                      <a:pt x="8440" y="1689"/>
                      <a:pt x="7506" y="521"/>
                    </a:cubicBezTo>
                    <a:cubicBezTo>
                      <a:pt x="7217" y="158"/>
                      <a:pt x="6792" y="0"/>
                      <a:pt x="628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0" name="Google Shape;4690;p51"/>
              <p:cNvSpPr/>
              <p:nvPr/>
            </p:nvSpPr>
            <p:spPr>
              <a:xfrm>
                <a:off x="2989800" y="1140200"/>
                <a:ext cx="206000" cy="161000"/>
              </a:xfrm>
              <a:custGeom>
                <a:rect b="b" l="l" r="r" t="t"/>
                <a:pathLst>
                  <a:path extrusionOk="0" h="6440" w="8240">
                    <a:moveTo>
                      <a:pt x="8141" y="0"/>
                    </a:moveTo>
                    <a:cubicBezTo>
                      <a:pt x="8131" y="0"/>
                      <a:pt x="8119" y="3"/>
                      <a:pt x="8107" y="10"/>
                    </a:cubicBezTo>
                    <a:cubicBezTo>
                      <a:pt x="7239" y="143"/>
                      <a:pt x="6405" y="477"/>
                      <a:pt x="5605" y="877"/>
                    </a:cubicBezTo>
                    <a:cubicBezTo>
                      <a:pt x="4838" y="1277"/>
                      <a:pt x="4104" y="1744"/>
                      <a:pt x="3437" y="2311"/>
                    </a:cubicBezTo>
                    <a:cubicBezTo>
                      <a:pt x="2769" y="2878"/>
                      <a:pt x="2102" y="3479"/>
                      <a:pt x="1535" y="4146"/>
                    </a:cubicBezTo>
                    <a:cubicBezTo>
                      <a:pt x="1235" y="4479"/>
                      <a:pt x="1001" y="4846"/>
                      <a:pt x="735" y="5180"/>
                    </a:cubicBezTo>
                    <a:cubicBezTo>
                      <a:pt x="501" y="5547"/>
                      <a:pt x="268" y="5914"/>
                      <a:pt x="34" y="6281"/>
                    </a:cubicBezTo>
                    <a:cubicBezTo>
                      <a:pt x="1" y="6314"/>
                      <a:pt x="1" y="6381"/>
                      <a:pt x="34" y="6414"/>
                    </a:cubicBezTo>
                    <a:cubicBezTo>
                      <a:pt x="51" y="6431"/>
                      <a:pt x="76" y="6439"/>
                      <a:pt x="101" y="6439"/>
                    </a:cubicBezTo>
                    <a:cubicBezTo>
                      <a:pt x="126" y="6439"/>
                      <a:pt x="151" y="6431"/>
                      <a:pt x="168" y="6414"/>
                    </a:cubicBezTo>
                    <a:lnTo>
                      <a:pt x="201" y="6381"/>
                    </a:lnTo>
                    <a:cubicBezTo>
                      <a:pt x="468" y="6047"/>
                      <a:pt x="701" y="5714"/>
                      <a:pt x="968" y="5380"/>
                    </a:cubicBezTo>
                    <a:cubicBezTo>
                      <a:pt x="1268" y="5046"/>
                      <a:pt x="1502" y="4713"/>
                      <a:pt x="1802" y="4379"/>
                    </a:cubicBezTo>
                    <a:cubicBezTo>
                      <a:pt x="2402" y="3746"/>
                      <a:pt x="3036" y="3178"/>
                      <a:pt x="3670" y="2645"/>
                    </a:cubicBezTo>
                    <a:cubicBezTo>
                      <a:pt x="4371" y="2111"/>
                      <a:pt x="5071" y="1644"/>
                      <a:pt x="5805" y="1210"/>
                    </a:cubicBezTo>
                    <a:cubicBezTo>
                      <a:pt x="6539" y="810"/>
                      <a:pt x="7339" y="443"/>
                      <a:pt x="8140" y="210"/>
                    </a:cubicBezTo>
                    <a:cubicBezTo>
                      <a:pt x="8207" y="176"/>
                      <a:pt x="8240" y="143"/>
                      <a:pt x="8207" y="76"/>
                    </a:cubicBezTo>
                    <a:cubicBezTo>
                      <a:pt x="8207" y="49"/>
                      <a:pt x="8185" y="0"/>
                      <a:pt x="8141"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1" name="Google Shape;4691;p51"/>
              <p:cNvSpPr/>
              <p:nvPr/>
            </p:nvSpPr>
            <p:spPr>
              <a:xfrm>
                <a:off x="3066525" y="1198800"/>
                <a:ext cx="77575" cy="17025"/>
              </a:xfrm>
              <a:custGeom>
                <a:rect b="b" l="l" r="r" t="t"/>
                <a:pathLst>
                  <a:path extrusionOk="0" h="681" w="3103">
                    <a:moveTo>
                      <a:pt x="1535" y="1"/>
                    </a:moveTo>
                    <a:cubicBezTo>
                      <a:pt x="1268" y="34"/>
                      <a:pt x="1001" y="67"/>
                      <a:pt x="768" y="167"/>
                    </a:cubicBezTo>
                    <a:cubicBezTo>
                      <a:pt x="501" y="234"/>
                      <a:pt x="267" y="367"/>
                      <a:pt x="34" y="501"/>
                    </a:cubicBezTo>
                    <a:cubicBezTo>
                      <a:pt x="1" y="534"/>
                      <a:pt x="1" y="568"/>
                      <a:pt x="1" y="601"/>
                    </a:cubicBezTo>
                    <a:cubicBezTo>
                      <a:pt x="1" y="650"/>
                      <a:pt x="36" y="681"/>
                      <a:pt x="82" y="681"/>
                    </a:cubicBezTo>
                    <a:cubicBezTo>
                      <a:pt x="98" y="681"/>
                      <a:pt x="116" y="677"/>
                      <a:pt x="134" y="668"/>
                    </a:cubicBezTo>
                    <a:cubicBezTo>
                      <a:pt x="368" y="601"/>
                      <a:pt x="601" y="534"/>
                      <a:pt x="835" y="501"/>
                    </a:cubicBezTo>
                    <a:cubicBezTo>
                      <a:pt x="1068" y="468"/>
                      <a:pt x="1302" y="434"/>
                      <a:pt x="1535" y="434"/>
                    </a:cubicBezTo>
                    <a:cubicBezTo>
                      <a:pt x="2035" y="434"/>
                      <a:pt x="2502" y="501"/>
                      <a:pt x="2969" y="601"/>
                    </a:cubicBezTo>
                    <a:cubicBezTo>
                      <a:pt x="3003" y="601"/>
                      <a:pt x="3036" y="601"/>
                      <a:pt x="3069" y="568"/>
                    </a:cubicBezTo>
                    <a:cubicBezTo>
                      <a:pt x="3103" y="534"/>
                      <a:pt x="3103" y="468"/>
                      <a:pt x="3069" y="434"/>
                    </a:cubicBezTo>
                    <a:cubicBezTo>
                      <a:pt x="2836" y="267"/>
                      <a:pt x="2602" y="167"/>
                      <a:pt x="2336" y="101"/>
                    </a:cubicBezTo>
                    <a:cubicBezTo>
                      <a:pt x="2069" y="34"/>
                      <a:pt x="1802" y="1"/>
                      <a:pt x="153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2" name="Google Shape;4692;p51"/>
              <p:cNvSpPr/>
              <p:nvPr/>
            </p:nvSpPr>
            <p:spPr>
              <a:xfrm>
                <a:off x="2092500" y="821050"/>
                <a:ext cx="1001575" cy="864025"/>
              </a:xfrm>
              <a:custGeom>
                <a:rect b="b" l="l" r="r" t="t"/>
                <a:pathLst>
                  <a:path extrusionOk="0" h="34561" w="40063">
                    <a:moveTo>
                      <a:pt x="21041" y="1"/>
                    </a:moveTo>
                    <a:cubicBezTo>
                      <a:pt x="19575" y="1"/>
                      <a:pt x="18079" y="162"/>
                      <a:pt x="16579" y="500"/>
                    </a:cubicBezTo>
                    <a:cubicBezTo>
                      <a:pt x="6505" y="2768"/>
                      <a:pt x="0" y="12108"/>
                      <a:pt x="2102" y="21382"/>
                    </a:cubicBezTo>
                    <a:cubicBezTo>
                      <a:pt x="2202" y="21815"/>
                      <a:pt x="2302" y="22249"/>
                      <a:pt x="2436" y="22683"/>
                    </a:cubicBezTo>
                    <a:cubicBezTo>
                      <a:pt x="4714" y="29855"/>
                      <a:pt x="11735" y="34560"/>
                      <a:pt x="19640" y="34560"/>
                    </a:cubicBezTo>
                    <a:cubicBezTo>
                      <a:pt x="21110" y="34560"/>
                      <a:pt x="22611" y="34397"/>
                      <a:pt x="24118" y="34057"/>
                    </a:cubicBezTo>
                    <a:cubicBezTo>
                      <a:pt x="33725" y="31889"/>
                      <a:pt x="40062" y="23316"/>
                      <a:pt x="38828" y="14510"/>
                    </a:cubicBezTo>
                    <a:cubicBezTo>
                      <a:pt x="38761" y="14076"/>
                      <a:pt x="38695" y="13609"/>
                      <a:pt x="38595" y="13176"/>
                    </a:cubicBezTo>
                    <a:cubicBezTo>
                      <a:pt x="36835" y="5283"/>
                      <a:pt x="29420" y="1"/>
                      <a:pt x="2104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3" name="Google Shape;4693;p51"/>
              <p:cNvSpPr/>
              <p:nvPr/>
            </p:nvSpPr>
            <p:spPr>
              <a:xfrm>
                <a:off x="2076650" y="1260275"/>
                <a:ext cx="202675" cy="316550"/>
              </a:xfrm>
              <a:custGeom>
                <a:rect b="b" l="l" r="r" t="t"/>
                <a:pathLst>
                  <a:path extrusionOk="0" h="12662" w="8107">
                    <a:moveTo>
                      <a:pt x="3026" y="1"/>
                    </a:moveTo>
                    <a:cubicBezTo>
                      <a:pt x="2895" y="1"/>
                      <a:pt x="2765" y="15"/>
                      <a:pt x="2636" y="43"/>
                    </a:cubicBezTo>
                    <a:cubicBezTo>
                      <a:pt x="835" y="444"/>
                      <a:pt x="1" y="3579"/>
                      <a:pt x="768" y="7048"/>
                    </a:cubicBezTo>
                    <a:cubicBezTo>
                      <a:pt x="1480" y="10301"/>
                      <a:pt x="3343" y="12662"/>
                      <a:pt x="5075" y="12662"/>
                    </a:cubicBezTo>
                    <a:cubicBezTo>
                      <a:pt x="5208" y="12662"/>
                      <a:pt x="5340" y="12648"/>
                      <a:pt x="5471" y="12619"/>
                    </a:cubicBezTo>
                    <a:cubicBezTo>
                      <a:pt x="7273" y="12219"/>
                      <a:pt x="8106" y="9050"/>
                      <a:pt x="7306" y="5581"/>
                    </a:cubicBezTo>
                    <a:cubicBezTo>
                      <a:pt x="6593" y="2359"/>
                      <a:pt x="4731" y="1"/>
                      <a:pt x="302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4" name="Google Shape;4694;p51"/>
              <p:cNvSpPr/>
              <p:nvPr/>
            </p:nvSpPr>
            <p:spPr>
              <a:xfrm>
                <a:off x="2912250" y="1072500"/>
                <a:ext cx="202675" cy="316675"/>
              </a:xfrm>
              <a:custGeom>
                <a:rect b="b" l="l" r="r" t="t"/>
                <a:pathLst>
                  <a:path extrusionOk="0" h="12667" w="8107">
                    <a:moveTo>
                      <a:pt x="3057" y="0"/>
                    </a:moveTo>
                    <a:cubicBezTo>
                      <a:pt x="2915" y="0"/>
                      <a:pt x="2775" y="16"/>
                      <a:pt x="2636" y="49"/>
                    </a:cubicBezTo>
                    <a:cubicBezTo>
                      <a:pt x="834" y="449"/>
                      <a:pt x="1" y="3585"/>
                      <a:pt x="768" y="7054"/>
                    </a:cubicBezTo>
                    <a:cubicBezTo>
                      <a:pt x="1512" y="10278"/>
                      <a:pt x="3379" y="12667"/>
                      <a:pt x="5086" y="12667"/>
                    </a:cubicBezTo>
                    <a:cubicBezTo>
                      <a:pt x="5215" y="12667"/>
                      <a:pt x="5344" y="12653"/>
                      <a:pt x="5471" y="12625"/>
                    </a:cubicBezTo>
                    <a:cubicBezTo>
                      <a:pt x="7272" y="12191"/>
                      <a:pt x="8106" y="9055"/>
                      <a:pt x="7339" y="5586"/>
                    </a:cubicBezTo>
                    <a:cubicBezTo>
                      <a:pt x="6630" y="2380"/>
                      <a:pt x="4781" y="0"/>
                      <a:pt x="305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5" name="Google Shape;4695;p51"/>
              <p:cNvSpPr/>
              <p:nvPr/>
            </p:nvSpPr>
            <p:spPr>
              <a:xfrm>
                <a:off x="2081650" y="1609925"/>
                <a:ext cx="1036600" cy="434775"/>
              </a:xfrm>
              <a:custGeom>
                <a:rect b="b" l="l" r="r" t="t"/>
                <a:pathLst>
                  <a:path extrusionOk="0" h="17391" w="41464">
                    <a:moveTo>
                      <a:pt x="1835" y="1"/>
                    </a:moveTo>
                    <a:cubicBezTo>
                      <a:pt x="568" y="1568"/>
                      <a:pt x="1" y="3703"/>
                      <a:pt x="468" y="5838"/>
                    </a:cubicBezTo>
                    <a:cubicBezTo>
                      <a:pt x="1189" y="9039"/>
                      <a:pt x="4078" y="11242"/>
                      <a:pt x="7240" y="11242"/>
                    </a:cubicBezTo>
                    <a:cubicBezTo>
                      <a:pt x="7736" y="11242"/>
                      <a:pt x="8238" y="11188"/>
                      <a:pt x="8740" y="11075"/>
                    </a:cubicBezTo>
                    <a:cubicBezTo>
                      <a:pt x="9107" y="10975"/>
                      <a:pt x="9441" y="10875"/>
                      <a:pt x="9774" y="10742"/>
                    </a:cubicBezTo>
                    <a:cubicBezTo>
                      <a:pt x="9808" y="10975"/>
                      <a:pt x="9841" y="11175"/>
                      <a:pt x="9875" y="11409"/>
                    </a:cubicBezTo>
                    <a:cubicBezTo>
                      <a:pt x="10623" y="14634"/>
                      <a:pt x="13484" y="16815"/>
                      <a:pt x="16635" y="16815"/>
                    </a:cubicBezTo>
                    <a:cubicBezTo>
                      <a:pt x="17134" y="16815"/>
                      <a:pt x="17641" y="16760"/>
                      <a:pt x="18147" y="16646"/>
                    </a:cubicBezTo>
                    <a:cubicBezTo>
                      <a:pt x="19415" y="16379"/>
                      <a:pt x="20482" y="15779"/>
                      <a:pt x="21349" y="14978"/>
                    </a:cubicBezTo>
                    <a:cubicBezTo>
                      <a:pt x="22630" y="16472"/>
                      <a:pt x="24552" y="17390"/>
                      <a:pt x="26584" y="17390"/>
                    </a:cubicBezTo>
                    <a:cubicBezTo>
                      <a:pt x="27092" y="17390"/>
                      <a:pt x="27607" y="17333"/>
                      <a:pt x="28121" y="17213"/>
                    </a:cubicBezTo>
                    <a:cubicBezTo>
                      <a:pt x="30556" y="16679"/>
                      <a:pt x="32391" y="14911"/>
                      <a:pt x="33158" y="12710"/>
                    </a:cubicBezTo>
                    <a:cubicBezTo>
                      <a:pt x="33570" y="12786"/>
                      <a:pt x="33990" y="12828"/>
                      <a:pt x="34416" y="12828"/>
                    </a:cubicBezTo>
                    <a:cubicBezTo>
                      <a:pt x="34921" y="12828"/>
                      <a:pt x="35436" y="12770"/>
                      <a:pt x="35960" y="12643"/>
                    </a:cubicBezTo>
                    <a:cubicBezTo>
                      <a:pt x="39262" y="11909"/>
                      <a:pt x="41464" y="8907"/>
                      <a:pt x="41364" y="5638"/>
                    </a:cubicBezTo>
                    <a:lnTo>
                      <a:pt x="41364" y="5638"/>
                    </a:lnTo>
                    <a:cubicBezTo>
                      <a:pt x="40396" y="6839"/>
                      <a:pt x="39062" y="7739"/>
                      <a:pt x="37461" y="8106"/>
                    </a:cubicBezTo>
                    <a:cubicBezTo>
                      <a:pt x="36973" y="8211"/>
                      <a:pt x="36475" y="8261"/>
                      <a:pt x="35983" y="8261"/>
                    </a:cubicBezTo>
                    <a:cubicBezTo>
                      <a:pt x="35534" y="8261"/>
                      <a:pt x="35089" y="8219"/>
                      <a:pt x="34659" y="8140"/>
                    </a:cubicBezTo>
                    <a:cubicBezTo>
                      <a:pt x="33925" y="10341"/>
                      <a:pt x="32057" y="12109"/>
                      <a:pt x="29622" y="12676"/>
                    </a:cubicBezTo>
                    <a:cubicBezTo>
                      <a:pt x="29119" y="12787"/>
                      <a:pt x="28617" y="12841"/>
                      <a:pt x="28121" y="12841"/>
                    </a:cubicBezTo>
                    <a:cubicBezTo>
                      <a:pt x="26084" y="12841"/>
                      <a:pt x="24165" y="11937"/>
                      <a:pt x="22850" y="10408"/>
                    </a:cubicBezTo>
                    <a:cubicBezTo>
                      <a:pt x="21983" y="11209"/>
                      <a:pt x="20916" y="11809"/>
                      <a:pt x="19682" y="12109"/>
                    </a:cubicBezTo>
                    <a:cubicBezTo>
                      <a:pt x="19175" y="12222"/>
                      <a:pt x="18669" y="12277"/>
                      <a:pt x="18171" y="12277"/>
                    </a:cubicBezTo>
                    <a:cubicBezTo>
                      <a:pt x="14994" y="12277"/>
                      <a:pt x="12130" y="10073"/>
                      <a:pt x="11409" y="6872"/>
                    </a:cubicBezTo>
                    <a:cubicBezTo>
                      <a:pt x="11342" y="6639"/>
                      <a:pt x="11309" y="6405"/>
                      <a:pt x="11276" y="6172"/>
                    </a:cubicBezTo>
                    <a:cubicBezTo>
                      <a:pt x="10942" y="6305"/>
                      <a:pt x="10608" y="6439"/>
                      <a:pt x="10275" y="6505"/>
                    </a:cubicBezTo>
                    <a:cubicBezTo>
                      <a:pt x="9764" y="6619"/>
                      <a:pt x="9253" y="6674"/>
                      <a:pt x="8751" y="6674"/>
                    </a:cubicBezTo>
                    <a:cubicBezTo>
                      <a:pt x="5579" y="6674"/>
                      <a:pt x="2718" y="4493"/>
                      <a:pt x="1969" y="1268"/>
                    </a:cubicBezTo>
                    <a:cubicBezTo>
                      <a:pt x="1902" y="835"/>
                      <a:pt x="1835" y="401"/>
                      <a:pt x="183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6" name="Google Shape;4696;p51"/>
              <p:cNvSpPr/>
              <p:nvPr/>
            </p:nvSpPr>
            <p:spPr>
              <a:xfrm>
                <a:off x="3144925" y="1524025"/>
                <a:ext cx="125950" cy="171825"/>
              </a:xfrm>
              <a:custGeom>
                <a:rect b="b" l="l" r="r" t="t"/>
                <a:pathLst>
                  <a:path extrusionOk="0" h="6873" w="5038">
                    <a:moveTo>
                      <a:pt x="4937" y="1"/>
                    </a:moveTo>
                    <a:cubicBezTo>
                      <a:pt x="4003" y="1202"/>
                      <a:pt x="2635" y="2102"/>
                      <a:pt x="1034" y="2436"/>
                    </a:cubicBezTo>
                    <a:cubicBezTo>
                      <a:pt x="701" y="2536"/>
                      <a:pt x="334" y="2569"/>
                      <a:pt x="0" y="2603"/>
                    </a:cubicBezTo>
                    <a:cubicBezTo>
                      <a:pt x="67" y="2803"/>
                      <a:pt x="134" y="3036"/>
                      <a:pt x="167" y="3270"/>
                    </a:cubicBezTo>
                    <a:cubicBezTo>
                      <a:pt x="434" y="4504"/>
                      <a:pt x="367" y="5738"/>
                      <a:pt x="0" y="6872"/>
                    </a:cubicBezTo>
                    <a:cubicBezTo>
                      <a:pt x="3036" y="5972"/>
                      <a:pt x="5037" y="3103"/>
                      <a:pt x="493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7" name="Google Shape;4697;p51"/>
              <p:cNvSpPr/>
              <p:nvPr/>
            </p:nvSpPr>
            <p:spPr>
              <a:xfrm>
                <a:off x="3106550" y="1695825"/>
                <a:ext cx="38400" cy="55050"/>
              </a:xfrm>
              <a:custGeom>
                <a:rect b="b" l="l" r="r" t="t"/>
                <a:pathLst>
                  <a:path extrusionOk="0" h="2202" w="1536">
                    <a:moveTo>
                      <a:pt x="1535" y="0"/>
                    </a:moveTo>
                    <a:lnTo>
                      <a:pt x="1535" y="0"/>
                    </a:lnTo>
                    <a:cubicBezTo>
                      <a:pt x="1402" y="34"/>
                      <a:pt x="1235" y="100"/>
                      <a:pt x="1068" y="134"/>
                    </a:cubicBezTo>
                    <a:cubicBezTo>
                      <a:pt x="735" y="201"/>
                      <a:pt x="368" y="267"/>
                      <a:pt x="1" y="267"/>
                    </a:cubicBezTo>
                    <a:cubicBezTo>
                      <a:pt x="101" y="501"/>
                      <a:pt x="134" y="701"/>
                      <a:pt x="201" y="934"/>
                    </a:cubicBezTo>
                    <a:cubicBezTo>
                      <a:pt x="301" y="1368"/>
                      <a:pt x="334" y="1802"/>
                      <a:pt x="368" y="2202"/>
                    </a:cubicBezTo>
                    <a:cubicBezTo>
                      <a:pt x="868" y="1568"/>
                      <a:pt x="1268" y="801"/>
                      <a:pt x="1535"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8" name="Google Shape;4698;p51"/>
              <p:cNvSpPr/>
              <p:nvPr/>
            </p:nvSpPr>
            <p:spPr>
              <a:xfrm>
                <a:off x="2127525" y="1329350"/>
                <a:ext cx="1140850" cy="601600"/>
              </a:xfrm>
              <a:custGeom>
                <a:rect b="b" l="l" r="r" t="t"/>
                <a:pathLst>
                  <a:path extrusionOk="0" h="24064" w="45634">
                    <a:moveTo>
                      <a:pt x="36012" y="1"/>
                    </a:moveTo>
                    <a:cubicBezTo>
                      <a:pt x="35576" y="1"/>
                      <a:pt x="35134" y="49"/>
                      <a:pt x="34692" y="149"/>
                    </a:cubicBezTo>
                    <a:cubicBezTo>
                      <a:pt x="33124" y="516"/>
                      <a:pt x="31823" y="1450"/>
                      <a:pt x="31023" y="2684"/>
                    </a:cubicBezTo>
                    <a:cubicBezTo>
                      <a:pt x="30333" y="2473"/>
                      <a:pt x="29610" y="2362"/>
                      <a:pt x="28873" y="2362"/>
                    </a:cubicBezTo>
                    <a:cubicBezTo>
                      <a:pt x="28327" y="2362"/>
                      <a:pt x="27773" y="2423"/>
                      <a:pt x="27220" y="2551"/>
                    </a:cubicBezTo>
                    <a:cubicBezTo>
                      <a:pt x="26152" y="2784"/>
                      <a:pt x="25218" y="3218"/>
                      <a:pt x="24418" y="3852"/>
                    </a:cubicBezTo>
                    <a:cubicBezTo>
                      <a:pt x="23747" y="3641"/>
                      <a:pt x="23044" y="3529"/>
                      <a:pt x="22332" y="3529"/>
                    </a:cubicBezTo>
                    <a:cubicBezTo>
                      <a:pt x="21805" y="3529"/>
                      <a:pt x="21274" y="3590"/>
                      <a:pt x="20749" y="3718"/>
                    </a:cubicBezTo>
                    <a:cubicBezTo>
                      <a:pt x="19681" y="3952"/>
                      <a:pt x="18747" y="4419"/>
                      <a:pt x="17947" y="5019"/>
                    </a:cubicBezTo>
                    <a:cubicBezTo>
                      <a:pt x="17704" y="4998"/>
                      <a:pt x="17457" y="4987"/>
                      <a:pt x="17209" y="4987"/>
                    </a:cubicBezTo>
                    <a:cubicBezTo>
                      <a:pt x="16672" y="4987"/>
                      <a:pt x="16125" y="5039"/>
                      <a:pt x="15578" y="5153"/>
                    </a:cubicBezTo>
                    <a:cubicBezTo>
                      <a:pt x="13977" y="5520"/>
                      <a:pt x="12609" y="6387"/>
                      <a:pt x="11642" y="7521"/>
                    </a:cubicBezTo>
                    <a:cubicBezTo>
                      <a:pt x="10615" y="6744"/>
                      <a:pt x="9342" y="6306"/>
                      <a:pt x="8009" y="6306"/>
                    </a:cubicBezTo>
                    <a:cubicBezTo>
                      <a:pt x="7568" y="6306"/>
                      <a:pt x="7120" y="6354"/>
                      <a:pt x="6672" y="6454"/>
                    </a:cubicBezTo>
                    <a:cubicBezTo>
                      <a:pt x="5071" y="6820"/>
                      <a:pt x="3736" y="7788"/>
                      <a:pt x="2936" y="9055"/>
                    </a:cubicBezTo>
                    <a:cubicBezTo>
                      <a:pt x="1735" y="9522"/>
                      <a:pt x="734" y="10290"/>
                      <a:pt x="0" y="11224"/>
                    </a:cubicBezTo>
                    <a:cubicBezTo>
                      <a:pt x="0" y="11624"/>
                      <a:pt x="67" y="12058"/>
                      <a:pt x="134" y="12491"/>
                    </a:cubicBezTo>
                    <a:cubicBezTo>
                      <a:pt x="883" y="15716"/>
                      <a:pt x="3744" y="17897"/>
                      <a:pt x="6916" y="17897"/>
                    </a:cubicBezTo>
                    <a:cubicBezTo>
                      <a:pt x="7418" y="17897"/>
                      <a:pt x="7929" y="17842"/>
                      <a:pt x="8440" y="17728"/>
                    </a:cubicBezTo>
                    <a:cubicBezTo>
                      <a:pt x="8773" y="17662"/>
                      <a:pt x="9107" y="17528"/>
                      <a:pt x="9441" y="17395"/>
                    </a:cubicBezTo>
                    <a:cubicBezTo>
                      <a:pt x="9474" y="17628"/>
                      <a:pt x="9507" y="17862"/>
                      <a:pt x="9574" y="18095"/>
                    </a:cubicBezTo>
                    <a:cubicBezTo>
                      <a:pt x="10295" y="21296"/>
                      <a:pt x="13159" y="23500"/>
                      <a:pt x="16336" y="23500"/>
                    </a:cubicBezTo>
                    <a:cubicBezTo>
                      <a:pt x="16834" y="23500"/>
                      <a:pt x="17340" y="23445"/>
                      <a:pt x="17847" y="23332"/>
                    </a:cubicBezTo>
                    <a:cubicBezTo>
                      <a:pt x="19081" y="23032"/>
                      <a:pt x="20148" y="22432"/>
                      <a:pt x="21015" y="21631"/>
                    </a:cubicBezTo>
                    <a:cubicBezTo>
                      <a:pt x="22330" y="23160"/>
                      <a:pt x="24249" y="24064"/>
                      <a:pt x="26286" y="24064"/>
                    </a:cubicBezTo>
                    <a:cubicBezTo>
                      <a:pt x="26782" y="24064"/>
                      <a:pt x="27284" y="24010"/>
                      <a:pt x="27787" y="23899"/>
                    </a:cubicBezTo>
                    <a:cubicBezTo>
                      <a:pt x="30222" y="23332"/>
                      <a:pt x="32090" y="21564"/>
                      <a:pt x="32824" y="19363"/>
                    </a:cubicBezTo>
                    <a:cubicBezTo>
                      <a:pt x="33254" y="19442"/>
                      <a:pt x="33699" y="19484"/>
                      <a:pt x="34148" y="19484"/>
                    </a:cubicBezTo>
                    <a:cubicBezTo>
                      <a:pt x="34640" y="19484"/>
                      <a:pt x="35138" y="19434"/>
                      <a:pt x="35626" y="19329"/>
                    </a:cubicBezTo>
                    <a:cubicBezTo>
                      <a:pt x="37227" y="18962"/>
                      <a:pt x="38561" y="18062"/>
                      <a:pt x="39529" y="16861"/>
                    </a:cubicBezTo>
                    <a:cubicBezTo>
                      <a:pt x="39495" y="16461"/>
                      <a:pt x="39462" y="16027"/>
                      <a:pt x="39362" y="15593"/>
                    </a:cubicBezTo>
                    <a:cubicBezTo>
                      <a:pt x="39295" y="15360"/>
                      <a:pt x="39262" y="15160"/>
                      <a:pt x="39162" y="14926"/>
                    </a:cubicBezTo>
                    <a:cubicBezTo>
                      <a:pt x="39529" y="14926"/>
                      <a:pt x="39896" y="14860"/>
                      <a:pt x="40229" y="14793"/>
                    </a:cubicBezTo>
                    <a:cubicBezTo>
                      <a:pt x="40396" y="14759"/>
                      <a:pt x="40563" y="14693"/>
                      <a:pt x="40696" y="14659"/>
                    </a:cubicBezTo>
                    <a:cubicBezTo>
                      <a:pt x="41063" y="13525"/>
                      <a:pt x="41130" y="12291"/>
                      <a:pt x="40863" y="11057"/>
                    </a:cubicBezTo>
                    <a:cubicBezTo>
                      <a:pt x="40830" y="10823"/>
                      <a:pt x="40763" y="10590"/>
                      <a:pt x="40696" y="10390"/>
                    </a:cubicBezTo>
                    <a:cubicBezTo>
                      <a:pt x="41030" y="10356"/>
                      <a:pt x="41397" y="10323"/>
                      <a:pt x="41730" y="10223"/>
                    </a:cubicBezTo>
                    <a:cubicBezTo>
                      <a:pt x="43331" y="9889"/>
                      <a:pt x="44699" y="8989"/>
                      <a:pt x="45633" y="7788"/>
                    </a:cubicBezTo>
                    <a:cubicBezTo>
                      <a:pt x="45600" y="7388"/>
                      <a:pt x="45566" y="6954"/>
                      <a:pt x="45466" y="6520"/>
                    </a:cubicBezTo>
                    <a:cubicBezTo>
                      <a:pt x="44799" y="3585"/>
                      <a:pt x="42397" y="1517"/>
                      <a:pt x="39595" y="1183"/>
                    </a:cubicBezTo>
                    <a:cubicBezTo>
                      <a:pt x="38570" y="433"/>
                      <a:pt x="37319" y="1"/>
                      <a:pt x="3601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9" name="Google Shape;4699;p51"/>
              <p:cNvSpPr/>
              <p:nvPr/>
            </p:nvSpPr>
            <p:spPr>
              <a:xfrm>
                <a:off x="2006600" y="1119325"/>
                <a:ext cx="269400" cy="211025"/>
              </a:xfrm>
              <a:custGeom>
                <a:rect b="b" l="l" r="r" t="t"/>
                <a:pathLst>
                  <a:path extrusionOk="0" h="8441" w="10776">
                    <a:moveTo>
                      <a:pt x="5769" y="0"/>
                    </a:moveTo>
                    <a:cubicBezTo>
                      <a:pt x="5344" y="0"/>
                      <a:pt x="4909" y="47"/>
                      <a:pt x="4471" y="144"/>
                    </a:cubicBezTo>
                    <a:cubicBezTo>
                      <a:pt x="1769" y="744"/>
                      <a:pt x="1" y="3046"/>
                      <a:pt x="501" y="5314"/>
                    </a:cubicBezTo>
                    <a:cubicBezTo>
                      <a:pt x="917" y="7201"/>
                      <a:pt x="2786" y="8441"/>
                      <a:pt x="4958" y="8441"/>
                    </a:cubicBezTo>
                    <a:cubicBezTo>
                      <a:pt x="5398" y="8441"/>
                      <a:pt x="5850" y="8390"/>
                      <a:pt x="6305" y="8283"/>
                    </a:cubicBezTo>
                    <a:cubicBezTo>
                      <a:pt x="9007" y="7683"/>
                      <a:pt x="10775" y="5381"/>
                      <a:pt x="10275" y="3113"/>
                    </a:cubicBezTo>
                    <a:cubicBezTo>
                      <a:pt x="9855" y="1240"/>
                      <a:pt x="7961" y="0"/>
                      <a:pt x="57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0" name="Google Shape;4700;p51"/>
              <p:cNvSpPr/>
              <p:nvPr/>
            </p:nvSpPr>
            <p:spPr>
              <a:xfrm>
                <a:off x="2835525" y="932525"/>
                <a:ext cx="270225" cy="211525"/>
              </a:xfrm>
              <a:custGeom>
                <a:rect b="b" l="l" r="r" t="t"/>
                <a:pathLst>
                  <a:path extrusionOk="0" h="8461" w="10809">
                    <a:moveTo>
                      <a:pt x="5787" y="0"/>
                    </a:moveTo>
                    <a:cubicBezTo>
                      <a:pt x="5367" y="0"/>
                      <a:pt x="4936" y="47"/>
                      <a:pt x="4504" y="144"/>
                    </a:cubicBezTo>
                    <a:cubicBezTo>
                      <a:pt x="1802" y="744"/>
                      <a:pt x="1" y="3079"/>
                      <a:pt x="534" y="5314"/>
                    </a:cubicBezTo>
                    <a:cubicBezTo>
                      <a:pt x="954" y="7215"/>
                      <a:pt x="2849" y="8460"/>
                      <a:pt x="5042" y="8460"/>
                    </a:cubicBezTo>
                    <a:cubicBezTo>
                      <a:pt x="5466" y="8460"/>
                      <a:pt x="5901" y="8414"/>
                      <a:pt x="6339" y="8317"/>
                    </a:cubicBezTo>
                    <a:cubicBezTo>
                      <a:pt x="9007" y="7716"/>
                      <a:pt x="10808" y="5381"/>
                      <a:pt x="10275" y="3146"/>
                    </a:cubicBezTo>
                    <a:cubicBezTo>
                      <a:pt x="9855" y="1245"/>
                      <a:pt x="7960" y="0"/>
                      <a:pt x="578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1" name="Google Shape;4701;p51"/>
              <p:cNvSpPr/>
              <p:nvPr/>
            </p:nvSpPr>
            <p:spPr>
              <a:xfrm>
                <a:off x="2217600" y="980050"/>
                <a:ext cx="269375" cy="211525"/>
              </a:xfrm>
              <a:custGeom>
                <a:rect b="b" l="l" r="r" t="t"/>
                <a:pathLst>
                  <a:path extrusionOk="0" h="8461" w="10775">
                    <a:moveTo>
                      <a:pt x="5766" y="1"/>
                    </a:moveTo>
                    <a:cubicBezTo>
                      <a:pt x="5342" y="1"/>
                      <a:pt x="4907" y="47"/>
                      <a:pt x="4470" y="144"/>
                    </a:cubicBezTo>
                    <a:cubicBezTo>
                      <a:pt x="1768" y="745"/>
                      <a:pt x="0" y="3080"/>
                      <a:pt x="500" y="5315"/>
                    </a:cubicBezTo>
                    <a:cubicBezTo>
                      <a:pt x="920" y="7216"/>
                      <a:pt x="2815" y="8461"/>
                      <a:pt x="5008" y="8461"/>
                    </a:cubicBezTo>
                    <a:cubicBezTo>
                      <a:pt x="5432" y="8461"/>
                      <a:pt x="5867" y="8414"/>
                      <a:pt x="6305" y="8317"/>
                    </a:cubicBezTo>
                    <a:cubicBezTo>
                      <a:pt x="9006" y="7716"/>
                      <a:pt x="10774" y="5381"/>
                      <a:pt x="10274" y="3146"/>
                    </a:cubicBezTo>
                    <a:cubicBezTo>
                      <a:pt x="9855" y="1246"/>
                      <a:pt x="7959" y="1"/>
                      <a:pt x="576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2" name="Google Shape;4702;p51"/>
              <p:cNvSpPr/>
              <p:nvPr/>
            </p:nvSpPr>
            <p:spPr>
              <a:xfrm>
                <a:off x="2607875" y="885475"/>
                <a:ext cx="269375" cy="211050"/>
              </a:xfrm>
              <a:custGeom>
                <a:rect b="b" l="l" r="r" t="t"/>
                <a:pathLst>
                  <a:path extrusionOk="0" h="8442" w="10775">
                    <a:moveTo>
                      <a:pt x="5803" y="0"/>
                    </a:moveTo>
                    <a:cubicBezTo>
                      <a:pt x="5367" y="0"/>
                      <a:pt x="4920" y="51"/>
                      <a:pt x="4470" y="158"/>
                    </a:cubicBezTo>
                    <a:cubicBezTo>
                      <a:pt x="1768" y="758"/>
                      <a:pt x="0" y="3060"/>
                      <a:pt x="501" y="5328"/>
                    </a:cubicBezTo>
                    <a:cubicBezTo>
                      <a:pt x="920" y="7201"/>
                      <a:pt x="2814" y="8441"/>
                      <a:pt x="5006" y="8441"/>
                    </a:cubicBezTo>
                    <a:cubicBezTo>
                      <a:pt x="5431" y="8441"/>
                      <a:pt x="5866" y="8395"/>
                      <a:pt x="6305" y="8297"/>
                    </a:cubicBezTo>
                    <a:cubicBezTo>
                      <a:pt x="8973" y="7697"/>
                      <a:pt x="10775" y="5395"/>
                      <a:pt x="10241" y="3127"/>
                    </a:cubicBezTo>
                    <a:cubicBezTo>
                      <a:pt x="9825" y="1241"/>
                      <a:pt x="7956" y="0"/>
                      <a:pt x="5803"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3" name="Google Shape;4703;p51"/>
              <p:cNvSpPr/>
              <p:nvPr/>
            </p:nvSpPr>
            <p:spPr>
              <a:xfrm>
                <a:off x="2416900" y="928350"/>
                <a:ext cx="269375" cy="211525"/>
              </a:xfrm>
              <a:custGeom>
                <a:rect b="b" l="l" r="r" t="t"/>
                <a:pathLst>
                  <a:path extrusionOk="0" h="8461" w="10775">
                    <a:moveTo>
                      <a:pt x="5769" y="0"/>
                    </a:moveTo>
                    <a:cubicBezTo>
                      <a:pt x="5344" y="0"/>
                      <a:pt x="4908" y="47"/>
                      <a:pt x="4470" y="144"/>
                    </a:cubicBezTo>
                    <a:cubicBezTo>
                      <a:pt x="1768" y="745"/>
                      <a:pt x="0" y="3080"/>
                      <a:pt x="501" y="5315"/>
                    </a:cubicBezTo>
                    <a:cubicBezTo>
                      <a:pt x="948" y="7215"/>
                      <a:pt x="2824" y="8460"/>
                      <a:pt x="5011" y="8460"/>
                    </a:cubicBezTo>
                    <a:cubicBezTo>
                      <a:pt x="5433" y="8460"/>
                      <a:pt x="5867" y="8414"/>
                      <a:pt x="6305" y="8317"/>
                    </a:cubicBezTo>
                    <a:cubicBezTo>
                      <a:pt x="9007" y="7716"/>
                      <a:pt x="10775" y="5381"/>
                      <a:pt x="10274" y="3113"/>
                    </a:cubicBezTo>
                    <a:cubicBezTo>
                      <a:pt x="9855" y="1241"/>
                      <a:pt x="7961" y="0"/>
                      <a:pt x="576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4" name="Google Shape;4704;p51"/>
              <p:cNvSpPr/>
              <p:nvPr/>
            </p:nvSpPr>
            <p:spPr>
              <a:xfrm>
                <a:off x="2392725" y="1332950"/>
                <a:ext cx="100925" cy="92000"/>
              </a:xfrm>
              <a:custGeom>
                <a:rect b="b" l="l" r="r" t="t"/>
                <a:pathLst>
                  <a:path extrusionOk="0" h="3680" w="4037">
                    <a:moveTo>
                      <a:pt x="2009" y="0"/>
                    </a:moveTo>
                    <a:cubicBezTo>
                      <a:pt x="1885" y="0"/>
                      <a:pt x="1759" y="13"/>
                      <a:pt x="1635" y="38"/>
                    </a:cubicBezTo>
                    <a:cubicBezTo>
                      <a:pt x="634" y="272"/>
                      <a:pt x="0" y="1239"/>
                      <a:pt x="234" y="2240"/>
                    </a:cubicBezTo>
                    <a:cubicBezTo>
                      <a:pt x="437" y="3111"/>
                      <a:pt x="1197" y="3679"/>
                      <a:pt x="2050" y="3679"/>
                    </a:cubicBezTo>
                    <a:cubicBezTo>
                      <a:pt x="2177" y="3679"/>
                      <a:pt x="2306" y="3667"/>
                      <a:pt x="2435" y="3641"/>
                    </a:cubicBezTo>
                    <a:cubicBezTo>
                      <a:pt x="3402" y="3407"/>
                      <a:pt x="4036" y="2440"/>
                      <a:pt x="3803" y="1439"/>
                    </a:cubicBezTo>
                    <a:cubicBezTo>
                      <a:pt x="3628" y="568"/>
                      <a:pt x="2847" y="0"/>
                      <a:pt x="200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5" name="Google Shape;4705;p51"/>
              <p:cNvSpPr/>
              <p:nvPr/>
            </p:nvSpPr>
            <p:spPr>
              <a:xfrm>
                <a:off x="2747125" y="1253450"/>
                <a:ext cx="100950" cy="91700"/>
              </a:xfrm>
              <a:custGeom>
                <a:rect b="b" l="l" r="r" t="t"/>
                <a:pathLst>
                  <a:path extrusionOk="0" h="3668" w="4038">
                    <a:moveTo>
                      <a:pt x="2022" y="1"/>
                    </a:moveTo>
                    <a:cubicBezTo>
                      <a:pt x="1884" y="1"/>
                      <a:pt x="1743" y="17"/>
                      <a:pt x="1602" y="49"/>
                    </a:cubicBezTo>
                    <a:cubicBezTo>
                      <a:pt x="635" y="250"/>
                      <a:pt x="1" y="1250"/>
                      <a:pt x="234" y="2251"/>
                    </a:cubicBezTo>
                    <a:cubicBezTo>
                      <a:pt x="406" y="3082"/>
                      <a:pt x="1169" y="3667"/>
                      <a:pt x="2016" y="3667"/>
                    </a:cubicBezTo>
                    <a:cubicBezTo>
                      <a:pt x="2154" y="3667"/>
                      <a:pt x="2295" y="3652"/>
                      <a:pt x="2436" y="3619"/>
                    </a:cubicBezTo>
                    <a:cubicBezTo>
                      <a:pt x="3403" y="3419"/>
                      <a:pt x="4037" y="2418"/>
                      <a:pt x="3804" y="1417"/>
                    </a:cubicBezTo>
                    <a:cubicBezTo>
                      <a:pt x="3632" y="586"/>
                      <a:pt x="2868" y="1"/>
                      <a:pt x="202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6" name="Google Shape;4706;p51"/>
              <p:cNvSpPr/>
              <p:nvPr/>
            </p:nvSpPr>
            <p:spPr>
              <a:xfrm>
                <a:off x="2326825" y="1245325"/>
                <a:ext cx="147650" cy="90950"/>
              </a:xfrm>
              <a:custGeom>
                <a:rect b="b" l="l" r="r" t="t"/>
                <a:pathLst>
                  <a:path extrusionOk="0" h="3638" w="5906">
                    <a:moveTo>
                      <a:pt x="4447" y="0"/>
                    </a:moveTo>
                    <a:cubicBezTo>
                      <a:pt x="4277" y="0"/>
                      <a:pt x="4107" y="13"/>
                      <a:pt x="3937" y="41"/>
                    </a:cubicBezTo>
                    <a:cubicBezTo>
                      <a:pt x="3337" y="74"/>
                      <a:pt x="2736" y="274"/>
                      <a:pt x="2202" y="575"/>
                    </a:cubicBezTo>
                    <a:cubicBezTo>
                      <a:pt x="1669" y="875"/>
                      <a:pt x="1202" y="1275"/>
                      <a:pt x="835" y="1742"/>
                    </a:cubicBezTo>
                    <a:cubicBezTo>
                      <a:pt x="468" y="2242"/>
                      <a:pt x="168" y="2743"/>
                      <a:pt x="34" y="3343"/>
                    </a:cubicBezTo>
                    <a:cubicBezTo>
                      <a:pt x="1" y="3443"/>
                      <a:pt x="34" y="3510"/>
                      <a:pt x="101" y="3577"/>
                    </a:cubicBezTo>
                    <a:cubicBezTo>
                      <a:pt x="143" y="3619"/>
                      <a:pt x="196" y="3637"/>
                      <a:pt x="249" y="3637"/>
                    </a:cubicBezTo>
                    <a:cubicBezTo>
                      <a:pt x="323" y="3637"/>
                      <a:pt x="396" y="3602"/>
                      <a:pt x="434" y="3543"/>
                    </a:cubicBezTo>
                    <a:lnTo>
                      <a:pt x="468" y="3543"/>
                    </a:lnTo>
                    <a:cubicBezTo>
                      <a:pt x="801" y="3110"/>
                      <a:pt x="1135" y="2709"/>
                      <a:pt x="1502" y="2376"/>
                    </a:cubicBezTo>
                    <a:cubicBezTo>
                      <a:pt x="1869" y="2009"/>
                      <a:pt x="2269" y="1675"/>
                      <a:pt x="2703" y="1409"/>
                    </a:cubicBezTo>
                    <a:cubicBezTo>
                      <a:pt x="2903" y="1275"/>
                      <a:pt x="3136" y="1175"/>
                      <a:pt x="3370" y="1075"/>
                    </a:cubicBezTo>
                    <a:cubicBezTo>
                      <a:pt x="3603" y="1008"/>
                      <a:pt x="3837" y="875"/>
                      <a:pt x="4070" y="841"/>
                    </a:cubicBezTo>
                    <a:cubicBezTo>
                      <a:pt x="4571" y="708"/>
                      <a:pt x="5104" y="675"/>
                      <a:pt x="5638" y="608"/>
                    </a:cubicBezTo>
                    <a:lnTo>
                      <a:pt x="5672" y="608"/>
                    </a:lnTo>
                    <a:cubicBezTo>
                      <a:pt x="5738" y="608"/>
                      <a:pt x="5838" y="541"/>
                      <a:pt x="5872" y="441"/>
                    </a:cubicBezTo>
                    <a:cubicBezTo>
                      <a:pt x="5905" y="308"/>
                      <a:pt x="5805" y="208"/>
                      <a:pt x="5705" y="174"/>
                    </a:cubicBezTo>
                    <a:cubicBezTo>
                      <a:pt x="5299" y="79"/>
                      <a:pt x="4875" y="0"/>
                      <a:pt x="4447"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7" name="Google Shape;4707;p51"/>
              <p:cNvSpPr/>
              <p:nvPr/>
            </p:nvSpPr>
            <p:spPr>
              <a:xfrm>
                <a:off x="2716275" y="1165275"/>
                <a:ext cx="166825" cy="47250"/>
              </a:xfrm>
              <a:custGeom>
                <a:rect b="b" l="l" r="r" t="t"/>
                <a:pathLst>
                  <a:path extrusionOk="0" h="1890" w="6673">
                    <a:moveTo>
                      <a:pt x="3173" y="1"/>
                    </a:moveTo>
                    <a:cubicBezTo>
                      <a:pt x="2643" y="1"/>
                      <a:pt x="2097" y="99"/>
                      <a:pt x="1602" y="274"/>
                    </a:cubicBezTo>
                    <a:cubicBezTo>
                      <a:pt x="1035" y="474"/>
                      <a:pt x="534" y="841"/>
                      <a:pt x="101" y="1208"/>
                    </a:cubicBezTo>
                    <a:cubicBezTo>
                      <a:pt x="34" y="1275"/>
                      <a:pt x="1" y="1375"/>
                      <a:pt x="34" y="1475"/>
                    </a:cubicBezTo>
                    <a:cubicBezTo>
                      <a:pt x="58" y="1547"/>
                      <a:pt x="134" y="1602"/>
                      <a:pt x="225" y="1602"/>
                    </a:cubicBezTo>
                    <a:cubicBezTo>
                      <a:pt x="260" y="1602"/>
                      <a:pt x="297" y="1594"/>
                      <a:pt x="334" y="1575"/>
                    </a:cubicBezTo>
                    <a:cubicBezTo>
                      <a:pt x="868" y="1375"/>
                      <a:pt x="1335" y="1175"/>
                      <a:pt x="1835" y="1075"/>
                    </a:cubicBezTo>
                    <a:cubicBezTo>
                      <a:pt x="2069" y="1008"/>
                      <a:pt x="2336" y="1008"/>
                      <a:pt x="2602" y="975"/>
                    </a:cubicBezTo>
                    <a:cubicBezTo>
                      <a:pt x="2758" y="975"/>
                      <a:pt x="2929" y="960"/>
                      <a:pt x="3094" y="960"/>
                    </a:cubicBezTo>
                    <a:cubicBezTo>
                      <a:pt x="3177" y="960"/>
                      <a:pt x="3258" y="963"/>
                      <a:pt x="3336" y="975"/>
                    </a:cubicBezTo>
                    <a:cubicBezTo>
                      <a:pt x="3837" y="1008"/>
                      <a:pt x="4337" y="1141"/>
                      <a:pt x="4837" y="1275"/>
                    </a:cubicBezTo>
                    <a:cubicBezTo>
                      <a:pt x="5304" y="1442"/>
                      <a:pt x="5805" y="1642"/>
                      <a:pt x="6272" y="1842"/>
                    </a:cubicBezTo>
                    <a:lnTo>
                      <a:pt x="6305" y="1875"/>
                    </a:lnTo>
                    <a:cubicBezTo>
                      <a:pt x="6325" y="1885"/>
                      <a:pt x="6347" y="1889"/>
                      <a:pt x="6371" y="1889"/>
                    </a:cubicBezTo>
                    <a:cubicBezTo>
                      <a:pt x="6428" y="1889"/>
                      <a:pt x="6491" y="1865"/>
                      <a:pt x="6539" y="1842"/>
                    </a:cubicBezTo>
                    <a:cubicBezTo>
                      <a:pt x="6639" y="1742"/>
                      <a:pt x="6672" y="1608"/>
                      <a:pt x="6572" y="1508"/>
                    </a:cubicBezTo>
                    <a:cubicBezTo>
                      <a:pt x="6172" y="1041"/>
                      <a:pt x="5705" y="708"/>
                      <a:pt x="5171" y="441"/>
                    </a:cubicBezTo>
                    <a:cubicBezTo>
                      <a:pt x="4604" y="174"/>
                      <a:pt x="4003" y="41"/>
                      <a:pt x="3403" y="7"/>
                    </a:cubicBezTo>
                    <a:cubicBezTo>
                      <a:pt x="3327" y="3"/>
                      <a:pt x="3250" y="1"/>
                      <a:pt x="317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8" name="Google Shape;4708;p51"/>
              <p:cNvSpPr/>
              <p:nvPr/>
            </p:nvSpPr>
            <p:spPr>
              <a:xfrm>
                <a:off x="2587850" y="1347075"/>
                <a:ext cx="88425" cy="57250"/>
              </a:xfrm>
              <a:custGeom>
                <a:rect b="b" l="l" r="r" t="t"/>
                <a:pathLst>
                  <a:path extrusionOk="0" h="2290" w="3537">
                    <a:moveTo>
                      <a:pt x="1488" y="0"/>
                    </a:moveTo>
                    <a:cubicBezTo>
                      <a:pt x="1449" y="0"/>
                      <a:pt x="1409" y="3"/>
                      <a:pt x="1368" y="7"/>
                    </a:cubicBezTo>
                    <a:cubicBezTo>
                      <a:pt x="1101" y="74"/>
                      <a:pt x="901" y="241"/>
                      <a:pt x="768" y="407"/>
                    </a:cubicBezTo>
                    <a:cubicBezTo>
                      <a:pt x="634" y="608"/>
                      <a:pt x="501" y="774"/>
                      <a:pt x="401" y="974"/>
                    </a:cubicBezTo>
                    <a:cubicBezTo>
                      <a:pt x="234" y="1375"/>
                      <a:pt x="101" y="1775"/>
                      <a:pt x="1" y="2175"/>
                    </a:cubicBezTo>
                    <a:cubicBezTo>
                      <a:pt x="1" y="2242"/>
                      <a:pt x="1" y="2275"/>
                      <a:pt x="67" y="2275"/>
                    </a:cubicBezTo>
                    <a:cubicBezTo>
                      <a:pt x="77" y="2285"/>
                      <a:pt x="87" y="2289"/>
                      <a:pt x="97" y="2289"/>
                    </a:cubicBezTo>
                    <a:cubicBezTo>
                      <a:pt x="120" y="2289"/>
                      <a:pt x="144" y="2266"/>
                      <a:pt x="167" y="2242"/>
                    </a:cubicBezTo>
                    <a:cubicBezTo>
                      <a:pt x="334" y="1875"/>
                      <a:pt x="501" y="1475"/>
                      <a:pt x="701" y="1141"/>
                    </a:cubicBezTo>
                    <a:cubicBezTo>
                      <a:pt x="801" y="974"/>
                      <a:pt x="935" y="808"/>
                      <a:pt x="1035" y="641"/>
                    </a:cubicBezTo>
                    <a:cubicBezTo>
                      <a:pt x="1168" y="507"/>
                      <a:pt x="1302" y="374"/>
                      <a:pt x="1435" y="341"/>
                    </a:cubicBezTo>
                    <a:cubicBezTo>
                      <a:pt x="1568" y="341"/>
                      <a:pt x="1769" y="374"/>
                      <a:pt x="1935" y="474"/>
                    </a:cubicBezTo>
                    <a:cubicBezTo>
                      <a:pt x="2102" y="541"/>
                      <a:pt x="2269" y="641"/>
                      <a:pt x="2436" y="774"/>
                    </a:cubicBezTo>
                    <a:cubicBezTo>
                      <a:pt x="2769" y="1008"/>
                      <a:pt x="3103" y="1275"/>
                      <a:pt x="3403" y="1575"/>
                    </a:cubicBezTo>
                    <a:cubicBezTo>
                      <a:pt x="3420" y="1592"/>
                      <a:pt x="3436" y="1600"/>
                      <a:pt x="3453" y="1600"/>
                    </a:cubicBezTo>
                    <a:cubicBezTo>
                      <a:pt x="3470" y="1600"/>
                      <a:pt x="3486" y="1592"/>
                      <a:pt x="3503" y="1575"/>
                    </a:cubicBezTo>
                    <a:cubicBezTo>
                      <a:pt x="3536" y="1542"/>
                      <a:pt x="3536" y="1475"/>
                      <a:pt x="3503" y="1441"/>
                    </a:cubicBezTo>
                    <a:cubicBezTo>
                      <a:pt x="3270" y="1108"/>
                      <a:pt x="2969" y="808"/>
                      <a:pt x="2636" y="541"/>
                    </a:cubicBezTo>
                    <a:cubicBezTo>
                      <a:pt x="2469" y="407"/>
                      <a:pt x="2302" y="274"/>
                      <a:pt x="2102" y="141"/>
                    </a:cubicBezTo>
                    <a:cubicBezTo>
                      <a:pt x="1929" y="83"/>
                      <a:pt x="1732" y="0"/>
                      <a:pt x="14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9" name="Google Shape;4709;p51"/>
              <p:cNvSpPr/>
              <p:nvPr/>
            </p:nvSpPr>
            <p:spPr>
              <a:xfrm>
                <a:off x="2567850" y="1453925"/>
                <a:ext cx="180150" cy="73475"/>
              </a:xfrm>
              <a:custGeom>
                <a:rect b="b" l="l" r="r" t="t"/>
                <a:pathLst>
                  <a:path extrusionOk="0" h="2939" w="7206">
                    <a:moveTo>
                      <a:pt x="6889" y="1"/>
                    </a:moveTo>
                    <a:cubicBezTo>
                      <a:pt x="2601" y="1"/>
                      <a:pt x="0" y="1671"/>
                      <a:pt x="0" y="1671"/>
                    </a:cubicBezTo>
                    <a:cubicBezTo>
                      <a:pt x="0" y="1671"/>
                      <a:pt x="200" y="2271"/>
                      <a:pt x="701" y="2938"/>
                    </a:cubicBezTo>
                    <a:cubicBezTo>
                      <a:pt x="2044" y="2298"/>
                      <a:pt x="4186" y="1567"/>
                      <a:pt x="6654" y="1567"/>
                    </a:cubicBezTo>
                    <a:cubicBezTo>
                      <a:pt x="6759" y="1567"/>
                      <a:pt x="6865" y="1568"/>
                      <a:pt x="6972" y="1571"/>
                    </a:cubicBezTo>
                    <a:cubicBezTo>
                      <a:pt x="7205" y="737"/>
                      <a:pt x="7138" y="3"/>
                      <a:pt x="7138" y="3"/>
                    </a:cubicBezTo>
                    <a:cubicBezTo>
                      <a:pt x="7055" y="2"/>
                      <a:pt x="6972" y="1"/>
                      <a:pt x="688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0" name="Google Shape;4710;p51"/>
              <p:cNvSpPr/>
              <p:nvPr/>
            </p:nvSpPr>
            <p:spPr>
              <a:xfrm>
                <a:off x="2585350" y="1493075"/>
                <a:ext cx="156800" cy="70125"/>
              </a:xfrm>
              <a:custGeom>
                <a:rect b="b" l="l" r="r" t="t"/>
                <a:pathLst>
                  <a:path extrusionOk="0" h="2805" w="6272">
                    <a:moveTo>
                      <a:pt x="5954" y="1"/>
                    </a:moveTo>
                    <a:cubicBezTo>
                      <a:pt x="3486" y="1"/>
                      <a:pt x="1344" y="732"/>
                      <a:pt x="1" y="1372"/>
                    </a:cubicBezTo>
                    <a:cubicBezTo>
                      <a:pt x="555" y="2065"/>
                      <a:pt x="1432" y="2805"/>
                      <a:pt x="2747" y="2805"/>
                    </a:cubicBezTo>
                    <a:cubicBezTo>
                      <a:pt x="3014" y="2805"/>
                      <a:pt x="3299" y="2774"/>
                      <a:pt x="3603" y="2707"/>
                    </a:cubicBezTo>
                    <a:cubicBezTo>
                      <a:pt x="5338" y="2306"/>
                      <a:pt x="6038" y="1072"/>
                      <a:pt x="6272" y="5"/>
                    </a:cubicBezTo>
                    <a:cubicBezTo>
                      <a:pt x="6165" y="2"/>
                      <a:pt x="6059" y="1"/>
                      <a:pt x="5954"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1" name="Google Shape;4711;p51"/>
              <p:cNvSpPr/>
              <p:nvPr/>
            </p:nvSpPr>
            <p:spPr>
              <a:xfrm>
                <a:off x="2009950" y="818525"/>
                <a:ext cx="1039100" cy="376975"/>
              </a:xfrm>
              <a:custGeom>
                <a:rect b="b" l="l" r="r" t="t"/>
                <a:pathLst>
                  <a:path extrusionOk="0" h="15079" w="41564">
                    <a:moveTo>
                      <a:pt x="40662" y="1"/>
                    </a:moveTo>
                    <a:cubicBezTo>
                      <a:pt x="20148" y="1335"/>
                      <a:pt x="6171" y="6305"/>
                      <a:pt x="0" y="9007"/>
                    </a:cubicBezTo>
                    <a:cubicBezTo>
                      <a:pt x="67" y="9541"/>
                      <a:pt x="134" y="10108"/>
                      <a:pt x="267" y="10675"/>
                    </a:cubicBezTo>
                    <a:cubicBezTo>
                      <a:pt x="634" y="12243"/>
                      <a:pt x="1168" y="13710"/>
                      <a:pt x="1868" y="15078"/>
                    </a:cubicBezTo>
                    <a:lnTo>
                      <a:pt x="41530" y="6172"/>
                    </a:lnTo>
                    <a:cubicBezTo>
                      <a:pt x="41563" y="4637"/>
                      <a:pt x="41430" y="3069"/>
                      <a:pt x="41096" y="1502"/>
                    </a:cubicBezTo>
                    <a:cubicBezTo>
                      <a:pt x="40963" y="1001"/>
                      <a:pt x="40829" y="501"/>
                      <a:pt x="406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2" name="Google Shape;4712;p51"/>
              <p:cNvSpPr/>
              <p:nvPr/>
            </p:nvSpPr>
            <p:spPr>
              <a:xfrm>
                <a:off x="1980750" y="579375"/>
                <a:ext cx="1045775" cy="464350"/>
              </a:xfrm>
              <a:custGeom>
                <a:rect b="b" l="l" r="r" t="t"/>
                <a:pathLst>
                  <a:path extrusionOk="0" h="18574" w="41831">
                    <a:moveTo>
                      <a:pt x="26491" y="1"/>
                    </a:moveTo>
                    <a:cubicBezTo>
                      <a:pt x="23956" y="1"/>
                      <a:pt x="21253" y="339"/>
                      <a:pt x="18480" y="960"/>
                    </a:cubicBezTo>
                    <a:cubicBezTo>
                      <a:pt x="7840" y="3362"/>
                      <a:pt x="1" y="9100"/>
                      <a:pt x="1168" y="18573"/>
                    </a:cubicBezTo>
                    <a:cubicBezTo>
                      <a:pt x="7339" y="15871"/>
                      <a:pt x="21316" y="10901"/>
                      <a:pt x="41830" y="9567"/>
                    </a:cubicBezTo>
                    <a:cubicBezTo>
                      <a:pt x="39630" y="2769"/>
                      <a:pt x="33748" y="1"/>
                      <a:pt x="2649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3" name="Google Shape;4713;p51"/>
              <p:cNvSpPr/>
              <p:nvPr/>
            </p:nvSpPr>
            <p:spPr>
              <a:xfrm>
                <a:off x="2332675" y="810200"/>
                <a:ext cx="371125" cy="272700"/>
              </a:xfrm>
              <a:custGeom>
                <a:rect b="b" l="l" r="r" t="t"/>
                <a:pathLst>
                  <a:path extrusionOk="0" fill="none" h="10908" w="14845">
                    <a:moveTo>
                      <a:pt x="12342" y="8773"/>
                    </a:moveTo>
                    <a:lnTo>
                      <a:pt x="4370" y="10574"/>
                    </a:lnTo>
                    <a:cubicBezTo>
                      <a:pt x="2836" y="10908"/>
                      <a:pt x="1335" y="9940"/>
                      <a:pt x="968" y="8406"/>
                    </a:cubicBezTo>
                    <a:lnTo>
                      <a:pt x="334" y="5537"/>
                    </a:lnTo>
                    <a:cubicBezTo>
                      <a:pt x="0" y="4003"/>
                      <a:pt x="934" y="2502"/>
                      <a:pt x="2469" y="2135"/>
                    </a:cubicBezTo>
                    <a:lnTo>
                      <a:pt x="10441" y="367"/>
                    </a:lnTo>
                    <a:cubicBezTo>
                      <a:pt x="11976" y="0"/>
                      <a:pt x="13510" y="967"/>
                      <a:pt x="13844" y="2502"/>
                    </a:cubicBezTo>
                    <a:lnTo>
                      <a:pt x="14477" y="5371"/>
                    </a:lnTo>
                    <a:cubicBezTo>
                      <a:pt x="14844" y="6905"/>
                      <a:pt x="13877" y="8439"/>
                      <a:pt x="12342" y="8773"/>
                    </a:cubicBezTo>
                    <a:close/>
                  </a:path>
                </a:pathLst>
              </a:custGeom>
              <a:solidFill>
                <a:srgbClr val="FFFFFF"/>
              </a:solidFill>
              <a:ln cap="flat" cmpd="sng" w="76200">
                <a:solidFill>
                  <a:srgbClr val="FFFFFF"/>
                </a:solidFill>
                <a:prstDash val="solid"/>
                <a:miter lim="3335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4" name="Google Shape;4714;p51"/>
              <p:cNvSpPr/>
              <p:nvPr/>
            </p:nvSpPr>
            <p:spPr>
              <a:xfrm>
                <a:off x="1989925" y="934425"/>
                <a:ext cx="1172525" cy="322625"/>
              </a:xfrm>
              <a:custGeom>
                <a:rect b="b" l="l" r="r" t="t"/>
                <a:pathLst>
                  <a:path extrusionOk="0" h="12905" w="46901">
                    <a:moveTo>
                      <a:pt x="45388" y="0"/>
                    </a:moveTo>
                    <a:cubicBezTo>
                      <a:pt x="45370" y="0"/>
                      <a:pt x="45351" y="0"/>
                      <a:pt x="45333" y="1"/>
                    </a:cubicBezTo>
                    <a:cubicBezTo>
                      <a:pt x="45099" y="35"/>
                      <a:pt x="19915" y="1369"/>
                      <a:pt x="1001" y="10008"/>
                    </a:cubicBezTo>
                    <a:cubicBezTo>
                      <a:pt x="301" y="10309"/>
                      <a:pt x="1" y="11176"/>
                      <a:pt x="334" y="11977"/>
                    </a:cubicBezTo>
                    <a:cubicBezTo>
                      <a:pt x="564" y="12552"/>
                      <a:pt x="1093" y="12904"/>
                      <a:pt x="1640" y="12904"/>
                    </a:cubicBezTo>
                    <a:cubicBezTo>
                      <a:pt x="1727" y="12904"/>
                      <a:pt x="1815" y="12895"/>
                      <a:pt x="1902" y="12877"/>
                    </a:cubicBezTo>
                    <a:cubicBezTo>
                      <a:pt x="1969" y="12844"/>
                      <a:pt x="2069" y="12844"/>
                      <a:pt x="2135" y="12810"/>
                    </a:cubicBezTo>
                    <a:cubicBezTo>
                      <a:pt x="20615" y="4371"/>
                      <a:pt x="45333" y="3037"/>
                      <a:pt x="45600" y="3037"/>
                    </a:cubicBezTo>
                    <a:cubicBezTo>
                      <a:pt x="46367" y="3003"/>
                      <a:pt x="46901" y="2303"/>
                      <a:pt x="46834" y="1469"/>
                    </a:cubicBezTo>
                    <a:cubicBezTo>
                      <a:pt x="46769" y="655"/>
                      <a:pt x="46132" y="0"/>
                      <a:pt x="4538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5" name="Google Shape;4715;p51"/>
              <p:cNvSpPr/>
              <p:nvPr/>
            </p:nvSpPr>
            <p:spPr>
              <a:xfrm>
                <a:off x="2351025" y="962800"/>
                <a:ext cx="95075" cy="25050"/>
              </a:xfrm>
              <a:custGeom>
                <a:rect b="b" l="l" r="r" t="t"/>
                <a:pathLst>
                  <a:path extrusionOk="0" fill="none" h="1002" w="3803">
                    <a:moveTo>
                      <a:pt x="0" y="1001"/>
                    </a:moveTo>
                    <a:lnTo>
                      <a:pt x="3803" y="0"/>
                    </a:lnTo>
                  </a:path>
                </a:pathLst>
              </a:custGeom>
              <a:solidFill>
                <a:srgbClr val="FFFFFF"/>
              </a:solidFill>
              <a:ln cap="flat" cmpd="sng" w="76200">
                <a:solidFill>
                  <a:srgbClr val="FFFFFF"/>
                </a:solidFill>
                <a:prstDash val="solid"/>
                <a:miter lim="3335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16" name="Google Shape;4716;p51"/>
            <p:cNvGrpSpPr/>
            <p:nvPr/>
          </p:nvGrpSpPr>
          <p:grpSpPr>
            <a:xfrm>
              <a:off x="1071175" y="572663"/>
              <a:ext cx="1311800" cy="1465325"/>
              <a:chOff x="1964900" y="579375"/>
              <a:chExt cx="1311800" cy="1465325"/>
            </a:xfrm>
          </p:grpSpPr>
          <p:sp>
            <p:nvSpPr>
              <p:cNvPr id="4717" name="Google Shape;4717;p51"/>
              <p:cNvSpPr/>
              <p:nvPr/>
            </p:nvSpPr>
            <p:spPr>
              <a:xfrm>
                <a:off x="1964900" y="1255300"/>
                <a:ext cx="367800" cy="339625"/>
              </a:xfrm>
              <a:custGeom>
                <a:rect b="b" l="l" r="r" t="t"/>
                <a:pathLst>
                  <a:path extrusionOk="0" h="13585" w="14712">
                    <a:moveTo>
                      <a:pt x="7385" y="0"/>
                    </a:moveTo>
                    <a:cubicBezTo>
                      <a:pt x="6985" y="0"/>
                      <a:pt x="6579" y="35"/>
                      <a:pt x="6172" y="109"/>
                    </a:cubicBezTo>
                    <a:cubicBezTo>
                      <a:pt x="2469" y="743"/>
                      <a:pt x="1" y="4279"/>
                      <a:pt x="668" y="7981"/>
                    </a:cubicBezTo>
                    <a:cubicBezTo>
                      <a:pt x="1235" y="11263"/>
                      <a:pt x="4123" y="13584"/>
                      <a:pt x="7376" y="13584"/>
                    </a:cubicBezTo>
                    <a:cubicBezTo>
                      <a:pt x="7760" y="13584"/>
                      <a:pt x="8149" y="13552"/>
                      <a:pt x="8540" y="13485"/>
                    </a:cubicBezTo>
                    <a:cubicBezTo>
                      <a:pt x="12210" y="12851"/>
                      <a:pt x="14711" y="9315"/>
                      <a:pt x="14044" y="5613"/>
                    </a:cubicBezTo>
                    <a:cubicBezTo>
                      <a:pt x="13480" y="2318"/>
                      <a:pt x="10618" y="0"/>
                      <a:pt x="7385" y="0"/>
                    </a:cubicBezTo>
                    <a:close/>
                  </a:path>
                </a:pathLst>
              </a:custGeom>
              <a:solidFill>
                <a:srgbClr val="E3AB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8" name="Google Shape;4718;p51"/>
              <p:cNvSpPr/>
              <p:nvPr/>
            </p:nvSpPr>
            <p:spPr>
              <a:xfrm>
                <a:off x="1996600" y="1396975"/>
                <a:ext cx="228525" cy="141450"/>
              </a:xfrm>
              <a:custGeom>
                <a:rect b="b" l="l" r="r" t="t"/>
                <a:pathLst>
                  <a:path extrusionOk="0" h="5658" w="9141">
                    <a:moveTo>
                      <a:pt x="3068" y="0"/>
                    </a:moveTo>
                    <a:cubicBezTo>
                      <a:pt x="1676" y="0"/>
                      <a:pt x="556" y="394"/>
                      <a:pt x="334" y="1347"/>
                    </a:cubicBezTo>
                    <a:cubicBezTo>
                      <a:pt x="0" y="2781"/>
                      <a:pt x="1835" y="4949"/>
                      <a:pt x="4103" y="5483"/>
                    </a:cubicBezTo>
                    <a:cubicBezTo>
                      <a:pt x="4606" y="5601"/>
                      <a:pt x="5100" y="5657"/>
                      <a:pt x="5569" y="5657"/>
                    </a:cubicBezTo>
                    <a:cubicBezTo>
                      <a:pt x="7216" y="5657"/>
                      <a:pt x="8547" y="4965"/>
                      <a:pt x="8807" y="3849"/>
                    </a:cubicBezTo>
                    <a:cubicBezTo>
                      <a:pt x="9140" y="2414"/>
                      <a:pt x="7572" y="813"/>
                      <a:pt x="5304" y="279"/>
                    </a:cubicBezTo>
                    <a:cubicBezTo>
                      <a:pt x="4543" y="100"/>
                      <a:pt x="3771" y="0"/>
                      <a:pt x="3068" y="0"/>
                    </a:cubicBezTo>
                    <a:close/>
                  </a:path>
                </a:pathLst>
              </a:custGeom>
              <a:solidFill>
                <a:srgbClr val="E09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9" name="Google Shape;4719;p51"/>
              <p:cNvSpPr/>
              <p:nvPr/>
            </p:nvSpPr>
            <p:spPr>
              <a:xfrm>
                <a:off x="2016600" y="1397075"/>
                <a:ext cx="253550" cy="67275"/>
              </a:xfrm>
              <a:custGeom>
                <a:rect b="b" l="l" r="r" t="t"/>
                <a:pathLst>
                  <a:path extrusionOk="0" h="2691" w="10142">
                    <a:moveTo>
                      <a:pt x="2278" y="0"/>
                    </a:moveTo>
                    <a:cubicBezTo>
                      <a:pt x="1528" y="0"/>
                      <a:pt x="798" y="79"/>
                      <a:pt x="68" y="275"/>
                    </a:cubicBezTo>
                    <a:cubicBezTo>
                      <a:pt x="34" y="309"/>
                      <a:pt x="1" y="342"/>
                      <a:pt x="1" y="409"/>
                    </a:cubicBezTo>
                    <a:cubicBezTo>
                      <a:pt x="1" y="442"/>
                      <a:pt x="68" y="476"/>
                      <a:pt x="101" y="476"/>
                    </a:cubicBezTo>
                    <a:cubicBezTo>
                      <a:pt x="609" y="397"/>
                      <a:pt x="1117" y="365"/>
                      <a:pt x="1618" y="365"/>
                    </a:cubicBezTo>
                    <a:cubicBezTo>
                      <a:pt x="1973" y="365"/>
                      <a:pt x="2324" y="381"/>
                      <a:pt x="2670" y="409"/>
                    </a:cubicBezTo>
                    <a:cubicBezTo>
                      <a:pt x="3537" y="442"/>
                      <a:pt x="4371" y="609"/>
                      <a:pt x="5205" y="776"/>
                    </a:cubicBezTo>
                    <a:cubicBezTo>
                      <a:pt x="6039" y="976"/>
                      <a:pt x="6839" y="1243"/>
                      <a:pt x="7640" y="1576"/>
                    </a:cubicBezTo>
                    <a:cubicBezTo>
                      <a:pt x="8040" y="1710"/>
                      <a:pt x="8407" y="1910"/>
                      <a:pt x="8807" y="2077"/>
                    </a:cubicBezTo>
                    <a:cubicBezTo>
                      <a:pt x="9208" y="2277"/>
                      <a:pt x="9574" y="2477"/>
                      <a:pt x="9975" y="2677"/>
                    </a:cubicBezTo>
                    <a:cubicBezTo>
                      <a:pt x="9985" y="2687"/>
                      <a:pt x="9997" y="2691"/>
                      <a:pt x="10011" y="2691"/>
                    </a:cubicBezTo>
                    <a:cubicBezTo>
                      <a:pt x="10044" y="2691"/>
                      <a:pt x="10085" y="2667"/>
                      <a:pt x="10108" y="2644"/>
                    </a:cubicBezTo>
                    <a:cubicBezTo>
                      <a:pt x="10142" y="2577"/>
                      <a:pt x="10108" y="2544"/>
                      <a:pt x="10075" y="2510"/>
                    </a:cubicBezTo>
                    <a:cubicBezTo>
                      <a:pt x="9708" y="2277"/>
                      <a:pt x="9341" y="2043"/>
                      <a:pt x="8941" y="1810"/>
                    </a:cubicBezTo>
                    <a:cubicBezTo>
                      <a:pt x="8574" y="1610"/>
                      <a:pt x="8173" y="1410"/>
                      <a:pt x="7773" y="1243"/>
                    </a:cubicBezTo>
                    <a:cubicBezTo>
                      <a:pt x="6973" y="842"/>
                      <a:pt x="6139" y="609"/>
                      <a:pt x="5305" y="375"/>
                    </a:cubicBezTo>
                    <a:cubicBezTo>
                      <a:pt x="4437" y="175"/>
                      <a:pt x="3570" y="42"/>
                      <a:pt x="2703" y="9"/>
                    </a:cubicBezTo>
                    <a:cubicBezTo>
                      <a:pt x="2560" y="3"/>
                      <a:pt x="2419" y="0"/>
                      <a:pt x="2278" y="0"/>
                    </a:cubicBezTo>
                    <a:close/>
                  </a:path>
                </a:pathLst>
              </a:custGeom>
              <a:solidFill>
                <a:srgbClr val="38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0" name="Google Shape;4720;p51"/>
              <p:cNvSpPr/>
              <p:nvPr/>
            </p:nvSpPr>
            <p:spPr>
              <a:xfrm>
                <a:off x="2092500" y="1414175"/>
                <a:ext cx="71750" cy="35375"/>
              </a:xfrm>
              <a:custGeom>
                <a:rect b="b" l="l" r="r" t="t"/>
                <a:pathLst>
                  <a:path extrusionOk="0" h="1415" w="2870">
                    <a:moveTo>
                      <a:pt x="2369" y="0"/>
                    </a:moveTo>
                    <a:cubicBezTo>
                      <a:pt x="2235" y="0"/>
                      <a:pt x="2102" y="8"/>
                      <a:pt x="1969" y="25"/>
                    </a:cubicBezTo>
                    <a:cubicBezTo>
                      <a:pt x="1702" y="58"/>
                      <a:pt x="1468" y="125"/>
                      <a:pt x="1201" y="225"/>
                    </a:cubicBezTo>
                    <a:cubicBezTo>
                      <a:pt x="968" y="325"/>
                      <a:pt x="734" y="459"/>
                      <a:pt x="534" y="625"/>
                    </a:cubicBezTo>
                    <a:cubicBezTo>
                      <a:pt x="334" y="826"/>
                      <a:pt x="134" y="1026"/>
                      <a:pt x="0" y="1259"/>
                    </a:cubicBezTo>
                    <a:cubicBezTo>
                      <a:pt x="0" y="1293"/>
                      <a:pt x="0" y="1326"/>
                      <a:pt x="34" y="1359"/>
                    </a:cubicBezTo>
                    <a:cubicBezTo>
                      <a:pt x="53" y="1398"/>
                      <a:pt x="84" y="1415"/>
                      <a:pt x="113" y="1415"/>
                    </a:cubicBezTo>
                    <a:cubicBezTo>
                      <a:pt x="134" y="1415"/>
                      <a:pt x="153" y="1406"/>
                      <a:pt x="167" y="1393"/>
                    </a:cubicBezTo>
                    <a:cubicBezTo>
                      <a:pt x="534" y="1092"/>
                      <a:pt x="934" y="826"/>
                      <a:pt x="1368" y="625"/>
                    </a:cubicBezTo>
                    <a:cubicBezTo>
                      <a:pt x="1602" y="525"/>
                      <a:pt x="1802" y="425"/>
                      <a:pt x="2035" y="392"/>
                    </a:cubicBezTo>
                    <a:cubicBezTo>
                      <a:pt x="2269" y="325"/>
                      <a:pt x="2536" y="259"/>
                      <a:pt x="2769" y="225"/>
                    </a:cubicBezTo>
                    <a:cubicBezTo>
                      <a:pt x="2802" y="225"/>
                      <a:pt x="2836" y="192"/>
                      <a:pt x="2836" y="125"/>
                    </a:cubicBezTo>
                    <a:cubicBezTo>
                      <a:pt x="2869" y="92"/>
                      <a:pt x="2802" y="25"/>
                      <a:pt x="2769" y="25"/>
                    </a:cubicBezTo>
                    <a:cubicBezTo>
                      <a:pt x="2636" y="8"/>
                      <a:pt x="2502" y="0"/>
                      <a:pt x="2369" y="0"/>
                    </a:cubicBezTo>
                    <a:close/>
                  </a:path>
                </a:pathLst>
              </a:custGeom>
              <a:solidFill>
                <a:srgbClr val="38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1" name="Google Shape;4721;p51"/>
              <p:cNvSpPr/>
              <p:nvPr/>
            </p:nvSpPr>
            <p:spPr>
              <a:xfrm>
                <a:off x="2890575" y="1045000"/>
                <a:ext cx="386125" cy="339800"/>
              </a:xfrm>
              <a:custGeom>
                <a:rect b="b" l="l" r="r" t="t"/>
                <a:pathLst>
                  <a:path extrusionOk="0" h="13592" w="15445">
                    <a:moveTo>
                      <a:pt x="7718" y="0"/>
                    </a:moveTo>
                    <a:cubicBezTo>
                      <a:pt x="6857" y="0"/>
                      <a:pt x="5982" y="166"/>
                      <a:pt x="5137" y="515"/>
                    </a:cubicBezTo>
                    <a:cubicBezTo>
                      <a:pt x="1668" y="1916"/>
                      <a:pt x="0" y="5886"/>
                      <a:pt x="1435" y="9355"/>
                    </a:cubicBezTo>
                    <a:cubicBezTo>
                      <a:pt x="2522" y="12010"/>
                      <a:pt x="5046" y="13591"/>
                      <a:pt x="7730" y="13591"/>
                    </a:cubicBezTo>
                    <a:cubicBezTo>
                      <a:pt x="8587" y="13591"/>
                      <a:pt x="9460" y="13430"/>
                      <a:pt x="10308" y="13091"/>
                    </a:cubicBezTo>
                    <a:cubicBezTo>
                      <a:pt x="13777" y="11656"/>
                      <a:pt x="15445" y="7687"/>
                      <a:pt x="14010" y="4218"/>
                    </a:cubicBezTo>
                    <a:cubicBezTo>
                      <a:pt x="12925" y="1594"/>
                      <a:pt x="10390" y="0"/>
                      <a:pt x="7718" y="0"/>
                    </a:cubicBezTo>
                    <a:close/>
                  </a:path>
                </a:pathLst>
              </a:custGeom>
              <a:solidFill>
                <a:srgbClr val="E3AB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2" name="Google Shape;4722;p51"/>
              <p:cNvSpPr/>
              <p:nvPr/>
            </p:nvSpPr>
            <p:spPr>
              <a:xfrm>
                <a:off x="3028175" y="1144925"/>
                <a:ext cx="211000" cy="179200"/>
              </a:xfrm>
              <a:custGeom>
                <a:rect b="b" l="l" r="r" t="t"/>
                <a:pathLst>
                  <a:path extrusionOk="0" h="7168" w="8440">
                    <a:moveTo>
                      <a:pt x="6289" y="0"/>
                    </a:moveTo>
                    <a:cubicBezTo>
                      <a:pt x="5219" y="0"/>
                      <a:pt x="3793" y="713"/>
                      <a:pt x="2569" y="1689"/>
                    </a:cubicBezTo>
                    <a:cubicBezTo>
                      <a:pt x="734" y="3156"/>
                      <a:pt x="0" y="5258"/>
                      <a:pt x="934" y="6425"/>
                    </a:cubicBezTo>
                    <a:cubicBezTo>
                      <a:pt x="1319" y="6924"/>
                      <a:pt x="1948" y="7167"/>
                      <a:pt x="2686" y="7167"/>
                    </a:cubicBezTo>
                    <a:cubicBezTo>
                      <a:pt x="3673" y="7167"/>
                      <a:pt x="4854" y="6732"/>
                      <a:pt x="5904" y="5892"/>
                    </a:cubicBezTo>
                    <a:cubicBezTo>
                      <a:pt x="7706" y="4457"/>
                      <a:pt x="8440" y="1689"/>
                      <a:pt x="7506" y="521"/>
                    </a:cubicBezTo>
                    <a:cubicBezTo>
                      <a:pt x="7217" y="158"/>
                      <a:pt x="6792" y="0"/>
                      <a:pt x="6289" y="0"/>
                    </a:cubicBezTo>
                    <a:close/>
                  </a:path>
                </a:pathLst>
              </a:custGeom>
              <a:solidFill>
                <a:srgbClr val="E09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3" name="Google Shape;4723;p51"/>
              <p:cNvSpPr/>
              <p:nvPr/>
            </p:nvSpPr>
            <p:spPr>
              <a:xfrm>
                <a:off x="2989800" y="1140200"/>
                <a:ext cx="206000" cy="161000"/>
              </a:xfrm>
              <a:custGeom>
                <a:rect b="b" l="l" r="r" t="t"/>
                <a:pathLst>
                  <a:path extrusionOk="0" h="6440" w="8240">
                    <a:moveTo>
                      <a:pt x="8141" y="0"/>
                    </a:moveTo>
                    <a:cubicBezTo>
                      <a:pt x="8131" y="0"/>
                      <a:pt x="8119" y="3"/>
                      <a:pt x="8107" y="10"/>
                    </a:cubicBezTo>
                    <a:cubicBezTo>
                      <a:pt x="7239" y="143"/>
                      <a:pt x="6405" y="477"/>
                      <a:pt x="5605" y="877"/>
                    </a:cubicBezTo>
                    <a:cubicBezTo>
                      <a:pt x="4838" y="1277"/>
                      <a:pt x="4104" y="1744"/>
                      <a:pt x="3437" y="2311"/>
                    </a:cubicBezTo>
                    <a:cubicBezTo>
                      <a:pt x="2769" y="2878"/>
                      <a:pt x="2102" y="3479"/>
                      <a:pt x="1535" y="4146"/>
                    </a:cubicBezTo>
                    <a:cubicBezTo>
                      <a:pt x="1235" y="4479"/>
                      <a:pt x="1001" y="4846"/>
                      <a:pt x="735" y="5180"/>
                    </a:cubicBezTo>
                    <a:cubicBezTo>
                      <a:pt x="501" y="5547"/>
                      <a:pt x="268" y="5914"/>
                      <a:pt x="34" y="6281"/>
                    </a:cubicBezTo>
                    <a:cubicBezTo>
                      <a:pt x="1" y="6314"/>
                      <a:pt x="1" y="6381"/>
                      <a:pt x="34" y="6414"/>
                    </a:cubicBezTo>
                    <a:cubicBezTo>
                      <a:pt x="51" y="6431"/>
                      <a:pt x="76" y="6439"/>
                      <a:pt x="101" y="6439"/>
                    </a:cubicBezTo>
                    <a:cubicBezTo>
                      <a:pt x="126" y="6439"/>
                      <a:pt x="151" y="6431"/>
                      <a:pt x="168" y="6414"/>
                    </a:cubicBezTo>
                    <a:lnTo>
                      <a:pt x="201" y="6381"/>
                    </a:lnTo>
                    <a:cubicBezTo>
                      <a:pt x="468" y="6047"/>
                      <a:pt x="701" y="5714"/>
                      <a:pt x="968" y="5380"/>
                    </a:cubicBezTo>
                    <a:cubicBezTo>
                      <a:pt x="1268" y="5046"/>
                      <a:pt x="1502" y="4713"/>
                      <a:pt x="1802" y="4379"/>
                    </a:cubicBezTo>
                    <a:cubicBezTo>
                      <a:pt x="2402" y="3746"/>
                      <a:pt x="3036" y="3178"/>
                      <a:pt x="3670" y="2645"/>
                    </a:cubicBezTo>
                    <a:cubicBezTo>
                      <a:pt x="4371" y="2111"/>
                      <a:pt x="5071" y="1644"/>
                      <a:pt x="5805" y="1210"/>
                    </a:cubicBezTo>
                    <a:cubicBezTo>
                      <a:pt x="6539" y="810"/>
                      <a:pt x="7339" y="443"/>
                      <a:pt x="8140" y="210"/>
                    </a:cubicBezTo>
                    <a:cubicBezTo>
                      <a:pt x="8207" y="176"/>
                      <a:pt x="8240" y="143"/>
                      <a:pt x="8207" y="76"/>
                    </a:cubicBezTo>
                    <a:cubicBezTo>
                      <a:pt x="8207" y="49"/>
                      <a:pt x="8185" y="0"/>
                      <a:pt x="8141" y="0"/>
                    </a:cubicBezTo>
                    <a:close/>
                  </a:path>
                </a:pathLst>
              </a:custGeom>
              <a:solidFill>
                <a:srgbClr val="38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4" name="Google Shape;4724;p51"/>
              <p:cNvSpPr/>
              <p:nvPr/>
            </p:nvSpPr>
            <p:spPr>
              <a:xfrm>
                <a:off x="3066525" y="1198800"/>
                <a:ext cx="77575" cy="17025"/>
              </a:xfrm>
              <a:custGeom>
                <a:rect b="b" l="l" r="r" t="t"/>
                <a:pathLst>
                  <a:path extrusionOk="0" h="681" w="3103">
                    <a:moveTo>
                      <a:pt x="1535" y="1"/>
                    </a:moveTo>
                    <a:cubicBezTo>
                      <a:pt x="1268" y="34"/>
                      <a:pt x="1001" y="67"/>
                      <a:pt x="768" y="167"/>
                    </a:cubicBezTo>
                    <a:cubicBezTo>
                      <a:pt x="501" y="234"/>
                      <a:pt x="267" y="367"/>
                      <a:pt x="34" y="501"/>
                    </a:cubicBezTo>
                    <a:cubicBezTo>
                      <a:pt x="1" y="534"/>
                      <a:pt x="1" y="568"/>
                      <a:pt x="1" y="601"/>
                    </a:cubicBezTo>
                    <a:cubicBezTo>
                      <a:pt x="1" y="650"/>
                      <a:pt x="36" y="681"/>
                      <a:pt x="82" y="681"/>
                    </a:cubicBezTo>
                    <a:cubicBezTo>
                      <a:pt x="98" y="681"/>
                      <a:pt x="116" y="677"/>
                      <a:pt x="134" y="668"/>
                    </a:cubicBezTo>
                    <a:cubicBezTo>
                      <a:pt x="368" y="601"/>
                      <a:pt x="601" y="534"/>
                      <a:pt x="835" y="501"/>
                    </a:cubicBezTo>
                    <a:cubicBezTo>
                      <a:pt x="1068" y="468"/>
                      <a:pt x="1302" y="434"/>
                      <a:pt x="1535" y="434"/>
                    </a:cubicBezTo>
                    <a:cubicBezTo>
                      <a:pt x="2035" y="434"/>
                      <a:pt x="2502" y="501"/>
                      <a:pt x="2969" y="601"/>
                    </a:cubicBezTo>
                    <a:cubicBezTo>
                      <a:pt x="3003" y="601"/>
                      <a:pt x="3036" y="601"/>
                      <a:pt x="3069" y="568"/>
                    </a:cubicBezTo>
                    <a:cubicBezTo>
                      <a:pt x="3103" y="534"/>
                      <a:pt x="3103" y="468"/>
                      <a:pt x="3069" y="434"/>
                    </a:cubicBezTo>
                    <a:cubicBezTo>
                      <a:pt x="2836" y="267"/>
                      <a:pt x="2602" y="167"/>
                      <a:pt x="2336" y="101"/>
                    </a:cubicBezTo>
                    <a:cubicBezTo>
                      <a:pt x="2069" y="34"/>
                      <a:pt x="1802" y="1"/>
                      <a:pt x="1535" y="1"/>
                    </a:cubicBezTo>
                    <a:close/>
                  </a:path>
                </a:pathLst>
              </a:custGeom>
              <a:solidFill>
                <a:srgbClr val="38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5" name="Google Shape;4725;p51"/>
              <p:cNvSpPr/>
              <p:nvPr/>
            </p:nvSpPr>
            <p:spPr>
              <a:xfrm>
                <a:off x="2092500" y="821050"/>
                <a:ext cx="1001575" cy="864025"/>
              </a:xfrm>
              <a:custGeom>
                <a:rect b="b" l="l" r="r" t="t"/>
                <a:pathLst>
                  <a:path extrusionOk="0" h="34561" w="40063">
                    <a:moveTo>
                      <a:pt x="21041" y="1"/>
                    </a:moveTo>
                    <a:cubicBezTo>
                      <a:pt x="19575" y="1"/>
                      <a:pt x="18079" y="162"/>
                      <a:pt x="16579" y="500"/>
                    </a:cubicBezTo>
                    <a:cubicBezTo>
                      <a:pt x="6505" y="2768"/>
                      <a:pt x="0" y="12108"/>
                      <a:pt x="2102" y="21382"/>
                    </a:cubicBezTo>
                    <a:cubicBezTo>
                      <a:pt x="2202" y="21815"/>
                      <a:pt x="2302" y="22249"/>
                      <a:pt x="2436" y="22683"/>
                    </a:cubicBezTo>
                    <a:cubicBezTo>
                      <a:pt x="4714" y="29855"/>
                      <a:pt x="11735" y="34560"/>
                      <a:pt x="19640" y="34560"/>
                    </a:cubicBezTo>
                    <a:cubicBezTo>
                      <a:pt x="21110" y="34560"/>
                      <a:pt x="22611" y="34397"/>
                      <a:pt x="24118" y="34057"/>
                    </a:cubicBezTo>
                    <a:cubicBezTo>
                      <a:pt x="33725" y="31889"/>
                      <a:pt x="40062" y="23316"/>
                      <a:pt x="38828" y="14510"/>
                    </a:cubicBezTo>
                    <a:cubicBezTo>
                      <a:pt x="38761" y="14076"/>
                      <a:pt x="38695" y="13609"/>
                      <a:pt x="38595" y="13176"/>
                    </a:cubicBezTo>
                    <a:cubicBezTo>
                      <a:pt x="36835" y="5283"/>
                      <a:pt x="29420" y="1"/>
                      <a:pt x="21041" y="1"/>
                    </a:cubicBezTo>
                    <a:close/>
                  </a:path>
                </a:pathLst>
              </a:custGeom>
              <a:solidFill>
                <a:srgbClr val="E3AB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6" name="Google Shape;4726;p51"/>
              <p:cNvSpPr/>
              <p:nvPr/>
            </p:nvSpPr>
            <p:spPr>
              <a:xfrm>
                <a:off x="2076650" y="1260275"/>
                <a:ext cx="202675" cy="316550"/>
              </a:xfrm>
              <a:custGeom>
                <a:rect b="b" l="l" r="r" t="t"/>
                <a:pathLst>
                  <a:path extrusionOk="0" h="12662" w="8107">
                    <a:moveTo>
                      <a:pt x="3026" y="1"/>
                    </a:moveTo>
                    <a:cubicBezTo>
                      <a:pt x="2895" y="1"/>
                      <a:pt x="2765" y="15"/>
                      <a:pt x="2636" y="43"/>
                    </a:cubicBezTo>
                    <a:cubicBezTo>
                      <a:pt x="835" y="444"/>
                      <a:pt x="1" y="3579"/>
                      <a:pt x="768" y="7048"/>
                    </a:cubicBezTo>
                    <a:cubicBezTo>
                      <a:pt x="1480" y="10301"/>
                      <a:pt x="3343" y="12662"/>
                      <a:pt x="5075" y="12662"/>
                    </a:cubicBezTo>
                    <a:cubicBezTo>
                      <a:pt x="5208" y="12662"/>
                      <a:pt x="5340" y="12648"/>
                      <a:pt x="5471" y="12619"/>
                    </a:cubicBezTo>
                    <a:cubicBezTo>
                      <a:pt x="7273" y="12219"/>
                      <a:pt x="8106" y="9050"/>
                      <a:pt x="7306" y="5581"/>
                    </a:cubicBezTo>
                    <a:cubicBezTo>
                      <a:pt x="6593" y="2359"/>
                      <a:pt x="4731" y="1"/>
                      <a:pt x="3026"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7" name="Google Shape;4727;p51"/>
              <p:cNvSpPr/>
              <p:nvPr/>
            </p:nvSpPr>
            <p:spPr>
              <a:xfrm>
                <a:off x="2912250" y="1072500"/>
                <a:ext cx="202675" cy="316675"/>
              </a:xfrm>
              <a:custGeom>
                <a:rect b="b" l="l" r="r" t="t"/>
                <a:pathLst>
                  <a:path extrusionOk="0" h="12667" w="8107">
                    <a:moveTo>
                      <a:pt x="3057" y="0"/>
                    </a:moveTo>
                    <a:cubicBezTo>
                      <a:pt x="2915" y="0"/>
                      <a:pt x="2775" y="16"/>
                      <a:pt x="2636" y="49"/>
                    </a:cubicBezTo>
                    <a:cubicBezTo>
                      <a:pt x="834" y="449"/>
                      <a:pt x="1" y="3585"/>
                      <a:pt x="768" y="7054"/>
                    </a:cubicBezTo>
                    <a:cubicBezTo>
                      <a:pt x="1512" y="10278"/>
                      <a:pt x="3379" y="12667"/>
                      <a:pt x="5086" y="12667"/>
                    </a:cubicBezTo>
                    <a:cubicBezTo>
                      <a:pt x="5215" y="12667"/>
                      <a:pt x="5344" y="12653"/>
                      <a:pt x="5471" y="12625"/>
                    </a:cubicBezTo>
                    <a:cubicBezTo>
                      <a:pt x="7272" y="12191"/>
                      <a:pt x="8106" y="9055"/>
                      <a:pt x="7339" y="5586"/>
                    </a:cubicBezTo>
                    <a:cubicBezTo>
                      <a:pt x="6630" y="2380"/>
                      <a:pt x="4781" y="0"/>
                      <a:pt x="3057"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8" name="Google Shape;4728;p51"/>
              <p:cNvSpPr/>
              <p:nvPr/>
            </p:nvSpPr>
            <p:spPr>
              <a:xfrm>
                <a:off x="2081650" y="1609925"/>
                <a:ext cx="1036600" cy="434775"/>
              </a:xfrm>
              <a:custGeom>
                <a:rect b="b" l="l" r="r" t="t"/>
                <a:pathLst>
                  <a:path extrusionOk="0" h="17391" w="41464">
                    <a:moveTo>
                      <a:pt x="1835" y="1"/>
                    </a:moveTo>
                    <a:cubicBezTo>
                      <a:pt x="568" y="1568"/>
                      <a:pt x="1" y="3703"/>
                      <a:pt x="468" y="5838"/>
                    </a:cubicBezTo>
                    <a:cubicBezTo>
                      <a:pt x="1189" y="9039"/>
                      <a:pt x="4078" y="11242"/>
                      <a:pt x="7240" y="11242"/>
                    </a:cubicBezTo>
                    <a:cubicBezTo>
                      <a:pt x="7736" y="11242"/>
                      <a:pt x="8238" y="11188"/>
                      <a:pt x="8740" y="11075"/>
                    </a:cubicBezTo>
                    <a:cubicBezTo>
                      <a:pt x="9107" y="10975"/>
                      <a:pt x="9441" y="10875"/>
                      <a:pt x="9774" y="10742"/>
                    </a:cubicBezTo>
                    <a:cubicBezTo>
                      <a:pt x="9808" y="10975"/>
                      <a:pt x="9841" y="11175"/>
                      <a:pt x="9875" y="11409"/>
                    </a:cubicBezTo>
                    <a:cubicBezTo>
                      <a:pt x="10623" y="14634"/>
                      <a:pt x="13484" y="16815"/>
                      <a:pt x="16635" y="16815"/>
                    </a:cubicBezTo>
                    <a:cubicBezTo>
                      <a:pt x="17134" y="16815"/>
                      <a:pt x="17641" y="16760"/>
                      <a:pt x="18147" y="16646"/>
                    </a:cubicBezTo>
                    <a:cubicBezTo>
                      <a:pt x="19415" y="16379"/>
                      <a:pt x="20482" y="15779"/>
                      <a:pt x="21349" y="14978"/>
                    </a:cubicBezTo>
                    <a:cubicBezTo>
                      <a:pt x="22630" y="16472"/>
                      <a:pt x="24552" y="17390"/>
                      <a:pt x="26584" y="17390"/>
                    </a:cubicBezTo>
                    <a:cubicBezTo>
                      <a:pt x="27092" y="17390"/>
                      <a:pt x="27607" y="17333"/>
                      <a:pt x="28121" y="17213"/>
                    </a:cubicBezTo>
                    <a:cubicBezTo>
                      <a:pt x="30556" y="16679"/>
                      <a:pt x="32391" y="14911"/>
                      <a:pt x="33158" y="12710"/>
                    </a:cubicBezTo>
                    <a:cubicBezTo>
                      <a:pt x="33570" y="12786"/>
                      <a:pt x="33990" y="12828"/>
                      <a:pt x="34416" y="12828"/>
                    </a:cubicBezTo>
                    <a:cubicBezTo>
                      <a:pt x="34921" y="12828"/>
                      <a:pt x="35436" y="12770"/>
                      <a:pt x="35960" y="12643"/>
                    </a:cubicBezTo>
                    <a:cubicBezTo>
                      <a:pt x="39262" y="11909"/>
                      <a:pt x="41464" y="8907"/>
                      <a:pt x="41364" y="5638"/>
                    </a:cubicBezTo>
                    <a:lnTo>
                      <a:pt x="41364" y="5638"/>
                    </a:lnTo>
                    <a:cubicBezTo>
                      <a:pt x="40396" y="6839"/>
                      <a:pt x="39062" y="7739"/>
                      <a:pt x="37461" y="8106"/>
                    </a:cubicBezTo>
                    <a:cubicBezTo>
                      <a:pt x="36973" y="8211"/>
                      <a:pt x="36475" y="8261"/>
                      <a:pt x="35983" y="8261"/>
                    </a:cubicBezTo>
                    <a:cubicBezTo>
                      <a:pt x="35534" y="8261"/>
                      <a:pt x="35089" y="8219"/>
                      <a:pt x="34659" y="8140"/>
                    </a:cubicBezTo>
                    <a:cubicBezTo>
                      <a:pt x="33925" y="10341"/>
                      <a:pt x="32057" y="12109"/>
                      <a:pt x="29622" y="12676"/>
                    </a:cubicBezTo>
                    <a:cubicBezTo>
                      <a:pt x="29119" y="12787"/>
                      <a:pt x="28617" y="12841"/>
                      <a:pt x="28121" y="12841"/>
                    </a:cubicBezTo>
                    <a:cubicBezTo>
                      <a:pt x="26084" y="12841"/>
                      <a:pt x="24165" y="11937"/>
                      <a:pt x="22850" y="10408"/>
                    </a:cubicBezTo>
                    <a:cubicBezTo>
                      <a:pt x="21983" y="11209"/>
                      <a:pt x="20916" y="11809"/>
                      <a:pt x="19682" y="12109"/>
                    </a:cubicBezTo>
                    <a:cubicBezTo>
                      <a:pt x="19175" y="12222"/>
                      <a:pt x="18669" y="12277"/>
                      <a:pt x="18171" y="12277"/>
                    </a:cubicBezTo>
                    <a:cubicBezTo>
                      <a:pt x="14994" y="12277"/>
                      <a:pt x="12130" y="10073"/>
                      <a:pt x="11409" y="6872"/>
                    </a:cubicBezTo>
                    <a:cubicBezTo>
                      <a:pt x="11342" y="6639"/>
                      <a:pt x="11309" y="6405"/>
                      <a:pt x="11276" y="6172"/>
                    </a:cubicBezTo>
                    <a:cubicBezTo>
                      <a:pt x="10942" y="6305"/>
                      <a:pt x="10608" y="6439"/>
                      <a:pt x="10275" y="6505"/>
                    </a:cubicBezTo>
                    <a:cubicBezTo>
                      <a:pt x="9764" y="6619"/>
                      <a:pt x="9253" y="6674"/>
                      <a:pt x="8751" y="6674"/>
                    </a:cubicBezTo>
                    <a:cubicBezTo>
                      <a:pt x="5579" y="6674"/>
                      <a:pt x="2718" y="4493"/>
                      <a:pt x="1969" y="1268"/>
                    </a:cubicBezTo>
                    <a:cubicBezTo>
                      <a:pt x="1902" y="835"/>
                      <a:pt x="1835" y="401"/>
                      <a:pt x="1835" y="1"/>
                    </a:cubicBezTo>
                    <a:close/>
                  </a:path>
                </a:pathLst>
              </a:custGeom>
              <a:solidFill>
                <a:srgbClr val="C66C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9" name="Google Shape;4729;p51"/>
              <p:cNvSpPr/>
              <p:nvPr/>
            </p:nvSpPr>
            <p:spPr>
              <a:xfrm>
                <a:off x="3144925" y="1524025"/>
                <a:ext cx="125950" cy="171825"/>
              </a:xfrm>
              <a:custGeom>
                <a:rect b="b" l="l" r="r" t="t"/>
                <a:pathLst>
                  <a:path extrusionOk="0" h="6873" w="5038">
                    <a:moveTo>
                      <a:pt x="4937" y="1"/>
                    </a:moveTo>
                    <a:cubicBezTo>
                      <a:pt x="4003" y="1202"/>
                      <a:pt x="2635" y="2102"/>
                      <a:pt x="1034" y="2436"/>
                    </a:cubicBezTo>
                    <a:cubicBezTo>
                      <a:pt x="701" y="2536"/>
                      <a:pt x="334" y="2569"/>
                      <a:pt x="0" y="2603"/>
                    </a:cubicBezTo>
                    <a:cubicBezTo>
                      <a:pt x="67" y="2803"/>
                      <a:pt x="134" y="3036"/>
                      <a:pt x="167" y="3270"/>
                    </a:cubicBezTo>
                    <a:cubicBezTo>
                      <a:pt x="434" y="4504"/>
                      <a:pt x="367" y="5738"/>
                      <a:pt x="0" y="6872"/>
                    </a:cubicBezTo>
                    <a:cubicBezTo>
                      <a:pt x="3036" y="5972"/>
                      <a:pt x="5037" y="3103"/>
                      <a:pt x="4937"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0" name="Google Shape;4730;p51"/>
              <p:cNvSpPr/>
              <p:nvPr/>
            </p:nvSpPr>
            <p:spPr>
              <a:xfrm>
                <a:off x="3106550" y="1695825"/>
                <a:ext cx="38400" cy="55050"/>
              </a:xfrm>
              <a:custGeom>
                <a:rect b="b" l="l" r="r" t="t"/>
                <a:pathLst>
                  <a:path extrusionOk="0" h="2202" w="1536">
                    <a:moveTo>
                      <a:pt x="1535" y="0"/>
                    </a:moveTo>
                    <a:lnTo>
                      <a:pt x="1535" y="0"/>
                    </a:lnTo>
                    <a:cubicBezTo>
                      <a:pt x="1402" y="34"/>
                      <a:pt x="1235" y="100"/>
                      <a:pt x="1068" y="134"/>
                    </a:cubicBezTo>
                    <a:cubicBezTo>
                      <a:pt x="735" y="201"/>
                      <a:pt x="368" y="267"/>
                      <a:pt x="1" y="267"/>
                    </a:cubicBezTo>
                    <a:cubicBezTo>
                      <a:pt x="101" y="501"/>
                      <a:pt x="134" y="701"/>
                      <a:pt x="201" y="934"/>
                    </a:cubicBezTo>
                    <a:cubicBezTo>
                      <a:pt x="301" y="1368"/>
                      <a:pt x="334" y="1802"/>
                      <a:pt x="368" y="2202"/>
                    </a:cubicBezTo>
                    <a:cubicBezTo>
                      <a:pt x="868" y="1568"/>
                      <a:pt x="1268" y="801"/>
                      <a:pt x="1535"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1" name="Google Shape;4731;p51"/>
              <p:cNvSpPr/>
              <p:nvPr/>
            </p:nvSpPr>
            <p:spPr>
              <a:xfrm>
                <a:off x="2127525" y="1329350"/>
                <a:ext cx="1140850" cy="601600"/>
              </a:xfrm>
              <a:custGeom>
                <a:rect b="b" l="l" r="r" t="t"/>
                <a:pathLst>
                  <a:path extrusionOk="0" h="24064" w="45634">
                    <a:moveTo>
                      <a:pt x="36012" y="1"/>
                    </a:moveTo>
                    <a:cubicBezTo>
                      <a:pt x="35576" y="1"/>
                      <a:pt x="35134" y="49"/>
                      <a:pt x="34692" y="149"/>
                    </a:cubicBezTo>
                    <a:cubicBezTo>
                      <a:pt x="33124" y="516"/>
                      <a:pt x="31823" y="1450"/>
                      <a:pt x="31023" y="2684"/>
                    </a:cubicBezTo>
                    <a:cubicBezTo>
                      <a:pt x="30333" y="2473"/>
                      <a:pt x="29610" y="2362"/>
                      <a:pt x="28873" y="2362"/>
                    </a:cubicBezTo>
                    <a:cubicBezTo>
                      <a:pt x="28327" y="2362"/>
                      <a:pt x="27773" y="2423"/>
                      <a:pt x="27220" y="2551"/>
                    </a:cubicBezTo>
                    <a:cubicBezTo>
                      <a:pt x="26152" y="2784"/>
                      <a:pt x="25218" y="3218"/>
                      <a:pt x="24418" y="3852"/>
                    </a:cubicBezTo>
                    <a:cubicBezTo>
                      <a:pt x="23747" y="3641"/>
                      <a:pt x="23044" y="3529"/>
                      <a:pt x="22332" y="3529"/>
                    </a:cubicBezTo>
                    <a:cubicBezTo>
                      <a:pt x="21805" y="3529"/>
                      <a:pt x="21274" y="3590"/>
                      <a:pt x="20749" y="3718"/>
                    </a:cubicBezTo>
                    <a:cubicBezTo>
                      <a:pt x="19681" y="3952"/>
                      <a:pt x="18747" y="4419"/>
                      <a:pt x="17947" y="5019"/>
                    </a:cubicBezTo>
                    <a:cubicBezTo>
                      <a:pt x="17704" y="4998"/>
                      <a:pt x="17457" y="4987"/>
                      <a:pt x="17209" y="4987"/>
                    </a:cubicBezTo>
                    <a:cubicBezTo>
                      <a:pt x="16672" y="4987"/>
                      <a:pt x="16125" y="5039"/>
                      <a:pt x="15578" y="5153"/>
                    </a:cubicBezTo>
                    <a:cubicBezTo>
                      <a:pt x="13977" y="5520"/>
                      <a:pt x="12609" y="6387"/>
                      <a:pt x="11642" y="7521"/>
                    </a:cubicBezTo>
                    <a:cubicBezTo>
                      <a:pt x="10615" y="6744"/>
                      <a:pt x="9342" y="6306"/>
                      <a:pt x="8009" y="6306"/>
                    </a:cubicBezTo>
                    <a:cubicBezTo>
                      <a:pt x="7568" y="6306"/>
                      <a:pt x="7120" y="6354"/>
                      <a:pt x="6672" y="6454"/>
                    </a:cubicBezTo>
                    <a:cubicBezTo>
                      <a:pt x="5071" y="6820"/>
                      <a:pt x="3736" y="7788"/>
                      <a:pt x="2936" y="9055"/>
                    </a:cubicBezTo>
                    <a:cubicBezTo>
                      <a:pt x="1735" y="9522"/>
                      <a:pt x="734" y="10290"/>
                      <a:pt x="0" y="11224"/>
                    </a:cubicBezTo>
                    <a:cubicBezTo>
                      <a:pt x="0" y="11624"/>
                      <a:pt x="67" y="12058"/>
                      <a:pt x="134" y="12491"/>
                    </a:cubicBezTo>
                    <a:cubicBezTo>
                      <a:pt x="883" y="15716"/>
                      <a:pt x="3744" y="17897"/>
                      <a:pt x="6916" y="17897"/>
                    </a:cubicBezTo>
                    <a:cubicBezTo>
                      <a:pt x="7418" y="17897"/>
                      <a:pt x="7929" y="17842"/>
                      <a:pt x="8440" y="17728"/>
                    </a:cubicBezTo>
                    <a:cubicBezTo>
                      <a:pt x="8773" y="17662"/>
                      <a:pt x="9107" y="17528"/>
                      <a:pt x="9441" y="17395"/>
                    </a:cubicBezTo>
                    <a:cubicBezTo>
                      <a:pt x="9474" y="17628"/>
                      <a:pt x="9507" y="17862"/>
                      <a:pt x="9574" y="18095"/>
                    </a:cubicBezTo>
                    <a:cubicBezTo>
                      <a:pt x="10295" y="21296"/>
                      <a:pt x="13159" y="23500"/>
                      <a:pt x="16336" y="23500"/>
                    </a:cubicBezTo>
                    <a:cubicBezTo>
                      <a:pt x="16834" y="23500"/>
                      <a:pt x="17340" y="23445"/>
                      <a:pt x="17847" y="23332"/>
                    </a:cubicBezTo>
                    <a:cubicBezTo>
                      <a:pt x="19081" y="23032"/>
                      <a:pt x="20148" y="22432"/>
                      <a:pt x="21015" y="21631"/>
                    </a:cubicBezTo>
                    <a:cubicBezTo>
                      <a:pt x="22330" y="23160"/>
                      <a:pt x="24249" y="24064"/>
                      <a:pt x="26286" y="24064"/>
                    </a:cubicBezTo>
                    <a:cubicBezTo>
                      <a:pt x="26782" y="24064"/>
                      <a:pt x="27284" y="24010"/>
                      <a:pt x="27787" y="23899"/>
                    </a:cubicBezTo>
                    <a:cubicBezTo>
                      <a:pt x="30222" y="23332"/>
                      <a:pt x="32090" y="21564"/>
                      <a:pt x="32824" y="19363"/>
                    </a:cubicBezTo>
                    <a:cubicBezTo>
                      <a:pt x="33254" y="19442"/>
                      <a:pt x="33699" y="19484"/>
                      <a:pt x="34148" y="19484"/>
                    </a:cubicBezTo>
                    <a:cubicBezTo>
                      <a:pt x="34640" y="19484"/>
                      <a:pt x="35138" y="19434"/>
                      <a:pt x="35626" y="19329"/>
                    </a:cubicBezTo>
                    <a:cubicBezTo>
                      <a:pt x="37227" y="18962"/>
                      <a:pt x="38561" y="18062"/>
                      <a:pt x="39529" y="16861"/>
                    </a:cubicBezTo>
                    <a:cubicBezTo>
                      <a:pt x="39495" y="16461"/>
                      <a:pt x="39462" y="16027"/>
                      <a:pt x="39362" y="15593"/>
                    </a:cubicBezTo>
                    <a:cubicBezTo>
                      <a:pt x="39295" y="15360"/>
                      <a:pt x="39262" y="15160"/>
                      <a:pt x="39162" y="14926"/>
                    </a:cubicBezTo>
                    <a:cubicBezTo>
                      <a:pt x="39529" y="14926"/>
                      <a:pt x="39896" y="14860"/>
                      <a:pt x="40229" y="14793"/>
                    </a:cubicBezTo>
                    <a:cubicBezTo>
                      <a:pt x="40396" y="14759"/>
                      <a:pt x="40563" y="14693"/>
                      <a:pt x="40696" y="14659"/>
                    </a:cubicBezTo>
                    <a:cubicBezTo>
                      <a:pt x="41063" y="13525"/>
                      <a:pt x="41130" y="12291"/>
                      <a:pt x="40863" y="11057"/>
                    </a:cubicBezTo>
                    <a:cubicBezTo>
                      <a:pt x="40830" y="10823"/>
                      <a:pt x="40763" y="10590"/>
                      <a:pt x="40696" y="10390"/>
                    </a:cubicBezTo>
                    <a:cubicBezTo>
                      <a:pt x="41030" y="10356"/>
                      <a:pt x="41397" y="10323"/>
                      <a:pt x="41730" y="10223"/>
                    </a:cubicBezTo>
                    <a:cubicBezTo>
                      <a:pt x="43331" y="9889"/>
                      <a:pt x="44699" y="8989"/>
                      <a:pt x="45633" y="7788"/>
                    </a:cubicBezTo>
                    <a:cubicBezTo>
                      <a:pt x="45600" y="7388"/>
                      <a:pt x="45566" y="6954"/>
                      <a:pt x="45466" y="6520"/>
                    </a:cubicBezTo>
                    <a:cubicBezTo>
                      <a:pt x="44799" y="3585"/>
                      <a:pt x="42397" y="1517"/>
                      <a:pt x="39595" y="1183"/>
                    </a:cubicBezTo>
                    <a:cubicBezTo>
                      <a:pt x="38570" y="433"/>
                      <a:pt x="37319" y="1"/>
                      <a:pt x="36012"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2" name="Google Shape;4732;p51"/>
              <p:cNvSpPr/>
              <p:nvPr/>
            </p:nvSpPr>
            <p:spPr>
              <a:xfrm>
                <a:off x="2006600" y="1119325"/>
                <a:ext cx="269400" cy="211025"/>
              </a:xfrm>
              <a:custGeom>
                <a:rect b="b" l="l" r="r" t="t"/>
                <a:pathLst>
                  <a:path extrusionOk="0" h="8441" w="10776">
                    <a:moveTo>
                      <a:pt x="5769" y="0"/>
                    </a:moveTo>
                    <a:cubicBezTo>
                      <a:pt x="5344" y="0"/>
                      <a:pt x="4909" y="47"/>
                      <a:pt x="4471" y="144"/>
                    </a:cubicBezTo>
                    <a:cubicBezTo>
                      <a:pt x="1769" y="744"/>
                      <a:pt x="1" y="3046"/>
                      <a:pt x="501" y="5314"/>
                    </a:cubicBezTo>
                    <a:cubicBezTo>
                      <a:pt x="917" y="7201"/>
                      <a:pt x="2786" y="8441"/>
                      <a:pt x="4958" y="8441"/>
                    </a:cubicBezTo>
                    <a:cubicBezTo>
                      <a:pt x="5398" y="8441"/>
                      <a:pt x="5850" y="8390"/>
                      <a:pt x="6305" y="8283"/>
                    </a:cubicBezTo>
                    <a:cubicBezTo>
                      <a:pt x="9007" y="7683"/>
                      <a:pt x="10775" y="5381"/>
                      <a:pt x="10275" y="3113"/>
                    </a:cubicBezTo>
                    <a:cubicBezTo>
                      <a:pt x="9855" y="1240"/>
                      <a:pt x="7961" y="0"/>
                      <a:pt x="5769" y="0"/>
                    </a:cubicBezTo>
                    <a:close/>
                  </a:path>
                </a:pathLst>
              </a:custGeom>
              <a:solidFill>
                <a:srgbClr val="C66C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3" name="Google Shape;4733;p51"/>
              <p:cNvSpPr/>
              <p:nvPr/>
            </p:nvSpPr>
            <p:spPr>
              <a:xfrm>
                <a:off x="2835525" y="932525"/>
                <a:ext cx="270225" cy="211525"/>
              </a:xfrm>
              <a:custGeom>
                <a:rect b="b" l="l" r="r" t="t"/>
                <a:pathLst>
                  <a:path extrusionOk="0" h="8461" w="10809">
                    <a:moveTo>
                      <a:pt x="5787" y="0"/>
                    </a:moveTo>
                    <a:cubicBezTo>
                      <a:pt x="5367" y="0"/>
                      <a:pt x="4936" y="47"/>
                      <a:pt x="4504" y="144"/>
                    </a:cubicBezTo>
                    <a:cubicBezTo>
                      <a:pt x="1802" y="744"/>
                      <a:pt x="1" y="3079"/>
                      <a:pt x="534" y="5314"/>
                    </a:cubicBezTo>
                    <a:cubicBezTo>
                      <a:pt x="954" y="7215"/>
                      <a:pt x="2849" y="8460"/>
                      <a:pt x="5042" y="8460"/>
                    </a:cubicBezTo>
                    <a:cubicBezTo>
                      <a:pt x="5466" y="8460"/>
                      <a:pt x="5901" y="8414"/>
                      <a:pt x="6339" y="8317"/>
                    </a:cubicBezTo>
                    <a:cubicBezTo>
                      <a:pt x="9007" y="7716"/>
                      <a:pt x="10808" y="5381"/>
                      <a:pt x="10275" y="3146"/>
                    </a:cubicBezTo>
                    <a:cubicBezTo>
                      <a:pt x="9855" y="1245"/>
                      <a:pt x="7960" y="0"/>
                      <a:pt x="5787" y="0"/>
                    </a:cubicBezTo>
                    <a:close/>
                  </a:path>
                </a:pathLst>
              </a:custGeom>
              <a:solidFill>
                <a:srgbClr val="C66C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4" name="Google Shape;4734;p51"/>
              <p:cNvSpPr/>
              <p:nvPr/>
            </p:nvSpPr>
            <p:spPr>
              <a:xfrm>
                <a:off x="2217600" y="980050"/>
                <a:ext cx="269375" cy="211525"/>
              </a:xfrm>
              <a:custGeom>
                <a:rect b="b" l="l" r="r" t="t"/>
                <a:pathLst>
                  <a:path extrusionOk="0" h="8461" w="10775">
                    <a:moveTo>
                      <a:pt x="5766" y="1"/>
                    </a:moveTo>
                    <a:cubicBezTo>
                      <a:pt x="5342" y="1"/>
                      <a:pt x="4907" y="47"/>
                      <a:pt x="4470" y="144"/>
                    </a:cubicBezTo>
                    <a:cubicBezTo>
                      <a:pt x="1768" y="745"/>
                      <a:pt x="0" y="3080"/>
                      <a:pt x="500" y="5315"/>
                    </a:cubicBezTo>
                    <a:cubicBezTo>
                      <a:pt x="920" y="7216"/>
                      <a:pt x="2815" y="8461"/>
                      <a:pt x="5008" y="8461"/>
                    </a:cubicBezTo>
                    <a:cubicBezTo>
                      <a:pt x="5432" y="8461"/>
                      <a:pt x="5867" y="8414"/>
                      <a:pt x="6305" y="8317"/>
                    </a:cubicBezTo>
                    <a:cubicBezTo>
                      <a:pt x="9006" y="7716"/>
                      <a:pt x="10774" y="5381"/>
                      <a:pt x="10274" y="3146"/>
                    </a:cubicBezTo>
                    <a:cubicBezTo>
                      <a:pt x="9855" y="1246"/>
                      <a:pt x="7959" y="1"/>
                      <a:pt x="5766" y="1"/>
                    </a:cubicBezTo>
                    <a:close/>
                  </a:path>
                </a:pathLst>
              </a:custGeom>
              <a:solidFill>
                <a:srgbClr val="C66C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5" name="Google Shape;4735;p51"/>
              <p:cNvSpPr/>
              <p:nvPr/>
            </p:nvSpPr>
            <p:spPr>
              <a:xfrm>
                <a:off x="2607875" y="885475"/>
                <a:ext cx="269375" cy="211050"/>
              </a:xfrm>
              <a:custGeom>
                <a:rect b="b" l="l" r="r" t="t"/>
                <a:pathLst>
                  <a:path extrusionOk="0" h="8442" w="10775">
                    <a:moveTo>
                      <a:pt x="5803" y="0"/>
                    </a:moveTo>
                    <a:cubicBezTo>
                      <a:pt x="5367" y="0"/>
                      <a:pt x="4920" y="51"/>
                      <a:pt x="4470" y="158"/>
                    </a:cubicBezTo>
                    <a:cubicBezTo>
                      <a:pt x="1768" y="758"/>
                      <a:pt x="0" y="3060"/>
                      <a:pt x="501" y="5328"/>
                    </a:cubicBezTo>
                    <a:cubicBezTo>
                      <a:pt x="920" y="7201"/>
                      <a:pt x="2814" y="8441"/>
                      <a:pt x="5006" y="8441"/>
                    </a:cubicBezTo>
                    <a:cubicBezTo>
                      <a:pt x="5431" y="8441"/>
                      <a:pt x="5866" y="8395"/>
                      <a:pt x="6305" y="8297"/>
                    </a:cubicBezTo>
                    <a:cubicBezTo>
                      <a:pt x="8973" y="7697"/>
                      <a:pt x="10775" y="5395"/>
                      <a:pt x="10241" y="3127"/>
                    </a:cubicBezTo>
                    <a:cubicBezTo>
                      <a:pt x="9825" y="1241"/>
                      <a:pt x="7956" y="0"/>
                      <a:pt x="5803" y="0"/>
                    </a:cubicBezTo>
                    <a:close/>
                  </a:path>
                </a:pathLst>
              </a:custGeom>
              <a:solidFill>
                <a:srgbClr val="C66C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6" name="Google Shape;4736;p51"/>
              <p:cNvSpPr/>
              <p:nvPr/>
            </p:nvSpPr>
            <p:spPr>
              <a:xfrm>
                <a:off x="2416900" y="928350"/>
                <a:ext cx="269375" cy="211525"/>
              </a:xfrm>
              <a:custGeom>
                <a:rect b="b" l="l" r="r" t="t"/>
                <a:pathLst>
                  <a:path extrusionOk="0" h="8461" w="10775">
                    <a:moveTo>
                      <a:pt x="5769" y="0"/>
                    </a:moveTo>
                    <a:cubicBezTo>
                      <a:pt x="5344" y="0"/>
                      <a:pt x="4908" y="47"/>
                      <a:pt x="4470" y="144"/>
                    </a:cubicBezTo>
                    <a:cubicBezTo>
                      <a:pt x="1768" y="745"/>
                      <a:pt x="0" y="3080"/>
                      <a:pt x="501" y="5315"/>
                    </a:cubicBezTo>
                    <a:cubicBezTo>
                      <a:pt x="948" y="7215"/>
                      <a:pt x="2824" y="8460"/>
                      <a:pt x="5011" y="8460"/>
                    </a:cubicBezTo>
                    <a:cubicBezTo>
                      <a:pt x="5433" y="8460"/>
                      <a:pt x="5867" y="8414"/>
                      <a:pt x="6305" y="8317"/>
                    </a:cubicBezTo>
                    <a:cubicBezTo>
                      <a:pt x="9007" y="7716"/>
                      <a:pt x="10775" y="5381"/>
                      <a:pt x="10274" y="3113"/>
                    </a:cubicBezTo>
                    <a:cubicBezTo>
                      <a:pt x="9855" y="1241"/>
                      <a:pt x="7961" y="0"/>
                      <a:pt x="5769" y="0"/>
                    </a:cubicBezTo>
                    <a:close/>
                  </a:path>
                </a:pathLst>
              </a:custGeom>
              <a:solidFill>
                <a:srgbClr val="C66C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7" name="Google Shape;4737;p51"/>
              <p:cNvSpPr/>
              <p:nvPr/>
            </p:nvSpPr>
            <p:spPr>
              <a:xfrm>
                <a:off x="2392725" y="1332950"/>
                <a:ext cx="100925" cy="92000"/>
              </a:xfrm>
              <a:custGeom>
                <a:rect b="b" l="l" r="r" t="t"/>
                <a:pathLst>
                  <a:path extrusionOk="0" h="3680" w="4037">
                    <a:moveTo>
                      <a:pt x="2009" y="0"/>
                    </a:moveTo>
                    <a:cubicBezTo>
                      <a:pt x="1885" y="0"/>
                      <a:pt x="1759" y="13"/>
                      <a:pt x="1635" y="38"/>
                    </a:cubicBezTo>
                    <a:cubicBezTo>
                      <a:pt x="634" y="272"/>
                      <a:pt x="0" y="1239"/>
                      <a:pt x="234" y="2240"/>
                    </a:cubicBezTo>
                    <a:cubicBezTo>
                      <a:pt x="437" y="3111"/>
                      <a:pt x="1197" y="3679"/>
                      <a:pt x="2050" y="3679"/>
                    </a:cubicBezTo>
                    <a:cubicBezTo>
                      <a:pt x="2177" y="3679"/>
                      <a:pt x="2306" y="3667"/>
                      <a:pt x="2435" y="3641"/>
                    </a:cubicBezTo>
                    <a:cubicBezTo>
                      <a:pt x="3402" y="3407"/>
                      <a:pt x="4036" y="2440"/>
                      <a:pt x="3803" y="1439"/>
                    </a:cubicBezTo>
                    <a:cubicBezTo>
                      <a:pt x="3628" y="568"/>
                      <a:pt x="2847" y="0"/>
                      <a:pt x="2009" y="0"/>
                    </a:cubicBezTo>
                    <a:close/>
                  </a:path>
                </a:pathLst>
              </a:custGeom>
              <a:solidFill>
                <a:srgbClr val="38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8" name="Google Shape;4738;p51"/>
              <p:cNvSpPr/>
              <p:nvPr/>
            </p:nvSpPr>
            <p:spPr>
              <a:xfrm>
                <a:off x="2747125" y="1253450"/>
                <a:ext cx="100950" cy="91700"/>
              </a:xfrm>
              <a:custGeom>
                <a:rect b="b" l="l" r="r" t="t"/>
                <a:pathLst>
                  <a:path extrusionOk="0" h="3668" w="4038">
                    <a:moveTo>
                      <a:pt x="2022" y="1"/>
                    </a:moveTo>
                    <a:cubicBezTo>
                      <a:pt x="1884" y="1"/>
                      <a:pt x="1743" y="17"/>
                      <a:pt x="1602" y="49"/>
                    </a:cubicBezTo>
                    <a:cubicBezTo>
                      <a:pt x="635" y="250"/>
                      <a:pt x="1" y="1250"/>
                      <a:pt x="234" y="2251"/>
                    </a:cubicBezTo>
                    <a:cubicBezTo>
                      <a:pt x="406" y="3082"/>
                      <a:pt x="1169" y="3667"/>
                      <a:pt x="2016" y="3667"/>
                    </a:cubicBezTo>
                    <a:cubicBezTo>
                      <a:pt x="2154" y="3667"/>
                      <a:pt x="2295" y="3652"/>
                      <a:pt x="2436" y="3619"/>
                    </a:cubicBezTo>
                    <a:cubicBezTo>
                      <a:pt x="3403" y="3419"/>
                      <a:pt x="4037" y="2418"/>
                      <a:pt x="3804" y="1417"/>
                    </a:cubicBezTo>
                    <a:cubicBezTo>
                      <a:pt x="3632" y="586"/>
                      <a:pt x="2868" y="1"/>
                      <a:pt x="2022" y="1"/>
                    </a:cubicBezTo>
                    <a:close/>
                  </a:path>
                </a:pathLst>
              </a:custGeom>
              <a:solidFill>
                <a:srgbClr val="38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9" name="Google Shape;4739;p51"/>
              <p:cNvSpPr/>
              <p:nvPr/>
            </p:nvSpPr>
            <p:spPr>
              <a:xfrm>
                <a:off x="2326825" y="1245325"/>
                <a:ext cx="147650" cy="90950"/>
              </a:xfrm>
              <a:custGeom>
                <a:rect b="b" l="l" r="r" t="t"/>
                <a:pathLst>
                  <a:path extrusionOk="0" h="3638" w="5906">
                    <a:moveTo>
                      <a:pt x="4447" y="0"/>
                    </a:moveTo>
                    <a:cubicBezTo>
                      <a:pt x="4277" y="0"/>
                      <a:pt x="4107" y="13"/>
                      <a:pt x="3937" y="41"/>
                    </a:cubicBezTo>
                    <a:cubicBezTo>
                      <a:pt x="3337" y="74"/>
                      <a:pt x="2736" y="274"/>
                      <a:pt x="2202" y="575"/>
                    </a:cubicBezTo>
                    <a:cubicBezTo>
                      <a:pt x="1669" y="875"/>
                      <a:pt x="1202" y="1275"/>
                      <a:pt x="835" y="1742"/>
                    </a:cubicBezTo>
                    <a:cubicBezTo>
                      <a:pt x="468" y="2242"/>
                      <a:pt x="168" y="2743"/>
                      <a:pt x="34" y="3343"/>
                    </a:cubicBezTo>
                    <a:cubicBezTo>
                      <a:pt x="1" y="3443"/>
                      <a:pt x="34" y="3510"/>
                      <a:pt x="101" y="3577"/>
                    </a:cubicBezTo>
                    <a:cubicBezTo>
                      <a:pt x="143" y="3619"/>
                      <a:pt x="196" y="3637"/>
                      <a:pt x="249" y="3637"/>
                    </a:cubicBezTo>
                    <a:cubicBezTo>
                      <a:pt x="323" y="3637"/>
                      <a:pt x="396" y="3602"/>
                      <a:pt x="434" y="3543"/>
                    </a:cubicBezTo>
                    <a:lnTo>
                      <a:pt x="468" y="3543"/>
                    </a:lnTo>
                    <a:cubicBezTo>
                      <a:pt x="801" y="3110"/>
                      <a:pt x="1135" y="2709"/>
                      <a:pt x="1502" y="2376"/>
                    </a:cubicBezTo>
                    <a:cubicBezTo>
                      <a:pt x="1869" y="2009"/>
                      <a:pt x="2269" y="1675"/>
                      <a:pt x="2703" y="1409"/>
                    </a:cubicBezTo>
                    <a:cubicBezTo>
                      <a:pt x="2903" y="1275"/>
                      <a:pt x="3136" y="1175"/>
                      <a:pt x="3370" y="1075"/>
                    </a:cubicBezTo>
                    <a:cubicBezTo>
                      <a:pt x="3603" y="1008"/>
                      <a:pt x="3837" y="875"/>
                      <a:pt x="4070" y="841"/>
                    </a:cubicBezTo>
                    <a:cubicBezTo>
                      <a:pt x="4571" y="708"/>
                      <a:pt x="5104" y="675"/>
                      <a:pt x="5638" y="608"/>
                    </a:cubicBezTo>
                    <a:lnTo>
                      <a:pt x="5672" y="608"/>
                    </a:lnTo>
                    <a:cubicBezTo>
                      <a:pt x="5738" y="608"/>
                      <a:pt x="5838" y="541"/>
                      <a:pt x="5872" y="441"/>
                    </a:cubicBezTo>
                    <a:cubicBezTo>
                      <a:pt x="5905" y="308"/>
                      <a:pt x="5805" y="208"/>
                      <a:pt x="5705" y="174"/>
                    </a:cubicBezTo>
                    <a:cubicBezTo>
                      <a:pt x="5299" y="79"/>
                      <a:pt x="4875" y="0"/>
                      <a:pt x="4447" y="0"/>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0" name="Google Shape;4740;p51"/>
              <p:cNvSpPr/>
              <p:nvPr/>
            </p:nvSpPr>
            <p:spPr>
              <a:xfrm>
                <a:off x="2716275" y="1165275"/>
                <a:ext cx="166825" cy="47250"/>
              </a:xfrm>
              <a:custGeom>
                <a:rect b="b" l="l" r="r" t="t"/>
                <a:pathLst>
                  <a:path extrusionOk="0" h="1890" w="6673">
                    <a:moveTo>
                      <a:pt x="3173" y="1"/>
                    </a:moveTo>
                    <a:cubicBezTo>
                      <a:pt x="2643" y="1"/>
                      <a:pt x="2097" y="99"/>
                      <a:pt x="1602" y="274"/>
                    </a:cubicBezTo>
                    <a:cubicBezTo>
                      <a:pt x="1035" y="474"/>
                      <a:pt x="534" y="841"/>
                      <a:pt x="101" y="1208"/>
                    </a:cubicBezTo>
                    <a:cubicBezTo>
                      <a:pt x="34" y="1275"/>
                      <a:pt x="1" y="1375"/>
                      <a:pt x="34" y="1475"/>
                    </a:cubicBezTo>
                    <a:cubicBezTo>
                      <a:pt x="58" y="1547"/>
                      <a:pt x="134" y="1602"/>
                      <a:pt x="225" y="1602"/>
                    </a:cubicBezTo>
                    <a:cubicBezTo>
                      <a:pt x="260" y="1602"/>
                      <a:pt x="297" y="1594"/>
                      <a:pt x="334" y="1575"/>
                    </a:cubicBezTo>
                    <a:cubicBezTo>
                      <a:pt x="868" y="1375"/>
                      <a:pt x="1335" y="1175"/>
                      <a:pt x="1835" y="1075"/>
                    </a:cubicBezTo>
                    <a:cubicBezTo>
                      <a:pt x="2069" y="1008"/>
                      <a:pt x="2336" y="1008"/>
                      <a:pt x="2602" y="975"/>
                    </a:cubicBezTo>
                    <a:cubicBezTo>
                      <a:pt x="2758" y="975"/>
                      <a:pt x="2929" y="960"/>
                      <a:pt x="3094" y="960"/>
                    </a:cubicBezTo>
                    <a:cubicBezTo>
                      <a:pt x="3177" y="960"/>
                      <a:pt x="3258" y="963"/>
                      <a:pt x="3336" y="975"/>
                    </a:cubicBezTo>
                    <a:cubicBezTo>
                      <a:pt x="3837" y="1008"/>
                      <a:pt x="4337" y="1141"/>
                      <a:pt x="4837" y="1275"/>
                    </a:cubicBezTo>
                    <a:cubicBezTo>
                      <a:pt x="5304" y="1442"/>
                      <a:pt x="5805" y="1642"/>
                      <a:pt x="6272" y="1842"/>
                    </a:cubicBezTo>
                    <a:lnTo>
                      <a:pt x="6305" y="1875"/>
                    </a:lnTo>
                    <a:cubicBezTo>
                      <a:pt x="6325" y="1885"/>
                      <a:pt x="6347" y="1889"/>
                      <a:pt x="6371" y="1889"/>
                    </a:cubicBezTo>
                    <a:cubicBezTo>
                      <a:pt x="6428" y="1889"/>
                      <a:pt x="6491" y="1865"/>
                      <a:pt x="6539" y="1842"/>
                    </a:cubicBezTo>
                    <a:cubicBezTo>
                      <a:pt x="6639" y="1742"/>
                      <a:pt x="6672" y="1608"/>
                      <a:pt x="6572" y="1508"/>
                    </a:cubicBezTo>
                    <a:cubicBezTo>
                      <a:pt x="6172" y="1041"/>
                      <a:pt x="5705" y="708"/>
                      <a:pt x="5171" y="441"/>
                    </a:cubicBezTo>
                    <a:cubicBezTo>
                      <a:pt x="4604" y="174"/>
                      <a:pt x="4003" y="41"/>
                      <a:pt x="3403" y="7"/>
                    </a:cubicBezTo>
                    <a:cubicBezTo>
                      <a:pt x="3327" y="3"/>
                      <a:pt x="3250" y="1"/>
                      <a:pt x="3173" y="1"/>
                    </a:cubicBez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1" name="Google Shape;4741;p51"/>
              <p:cNvSpPr/>
              <p:nvPr/>
            </p:nvSpPr>
            <p:spPr>
              <a:xfrm>
                <a:off x="2587850" y="1347075"/>
                <a:ext cx="88425" cy="57250"/>
              </a:xfrm>
              <a:custGeom>
                <a:rect b="b" l="l" r="r" t="t"/>
                <a:pathLst>
                  <a:path extrusionOk="0" h="2290" w="3537">
                    <a:moveTo>
                      <a:pt x="1488" y="0"/>
                    </a:moveTo>
                    <a:cubicBezTo>
                      <a:pt x="1449" y="0"/>
                      <a:pt x="1409" y="3"/>
                      <a:pt x="1368" y="7"/>
                    </a:cubicBezTo>
                    <a:cubicBezTo>
                      <a:pt x="1101" y="74"/>
                      <a:pt x="901" y="241"/>
                      <a:pt x="768" y="407"/>
                    </a:cubicBezTo>
                    <a:cubicBezTo>
                      <a:pt x="634" y="608"/>
                      <a:pt x="501" y="774"/>
                      <a:pt x="401" y="974"/>
                    </a:cubicBezTo>
                    <a:cubicBezTo>
                      <a:pt x="234" y="1375"/>
                      <a:pt x="101" y="1775"/>
                      <a:pt x="1" y="2175"/>
                    </a:cubicBezTo>
                    <a:cubicBezTo>
                      <a:pt x="1" y="2242"/>
                      <a:pt x="1" y="2275"/>
                      <a:pt x="67" y="2275"/>
                    </a:cubicBezTo>
                    <a:cubicBezTo>
                      <a:pt x="77" y="2285"/>
                      <a:pt x="87" y="2289"/>
                      <a:pt x="97" y="2289"/>
                    </a:cubicBezTo>
                    <a:cubicBezTo>
                      <a:pt x="120" y="2289"/>
                      <a:pt x="144" y="2266"/>
                      <a:pt x="167" y="2242"/>
                    </a:cubicBezTo>
                    <a:cubicBezTo>
                      <a:pt x="334" y="1875"/>
                      <a:pt x="501" y="1475"/>
                      <a:pt x="701" y="1141"/>
                    </a:cubicBezTo>
                    <a:cubicBezTo>
                      <a:pt x="801" y="974"/>
                      <a:pt x="935" y="808"/>
                      <a:pt x="1035" y="641"/>
                    </a:cubicBezTo>
                    <a:cubicBezTo>
                      <a:pt x="1168" y="507"/>
                      <a:pt x="1302" y="374"/>
                      <a:pt x="1435" y="341"/>
                    </a:cubicBezTo>
                    <a:cubicBezTo>
                      <a:pt x="1568" y="341"/>
                      <a:pt x="1769" y="374"/>
                      <a:pt x="1935" y="474"/>
                    </a:cubicBezTo>
                    <a:cubicBezTo>
                      <a:pt x="2102" y="541"/>
                      <a:pt x="2269" y="641"/>
                      <a:pt x="2436" y="774"/>
                    </a:cubicBezTo>
                    <a:cubicBezTo>
                      <a:pt x="2769" y="1008"/>
                      <a:pt x="3103" y="1275"/>
                      <a:pt x="3403" y="1575"/>
                    </a:cubicBezTo>
                    <a:cubicBezTo>
                      <a:pt x="3420" y="1592"/>
                      <a:pt x="3436" y="1600"/>
                      <a:pt x="3453" y="1600"/>
                    </a:cubicBezTo>
                    <a:cubicBezTo>
                      <a:pt x="3470" y="1600"/>
                      <a:pt x="3486" y="1592"/>
                      <a:pt x="3503" y="1575"/>
                    </a:cubicBezTo>
                    <a:cubicBezTo>
                      <a:pt x="3536" y="1542"/>
                      <a:pt x="3536" y="1475"/>
                      <a:pt x="3503" y="1441"/>
                    </a:cubicBezTo>
                    <a:cubicBezTo>
                      <a:pt x="3270" y="1108"/>
                      <a:pt x="2969" y="808"/>
                      <a:pt x="2636" y="541"/>
                    </a:cubicBezTo>
                    <a:cubicBezTo>
                      <a:pt x="2469" y="407"/>
                      <a:pt x="2302" y="274"/>
                      <a:pt x="2102" y="141"/>
                    </a:cubicBezTo>
                    <a:cubicBezTo>
                      <a:pt x="1929" y="83"/>
                      <a:pt x="1732" y="0"/>
                      <a:pt x="1488" y="0"/>
                    </a:cubicBezTo>
                    <a:close/>
                  </a:path>
                </a:pathLst>
              </a:custGeom>
              <a:solidFill>
                <a:srgbClr val="38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2" name="Google Shape;4742;p51"/>
              <p:cNvSpPr/>
              <p:nvPr/>
            </p:nvSpPr>
            <p:spPr>
              <a:xfrm>
                <a:off x="2567850" y="1453925"/>
                <a:ext cx="180150" cy="73475"/>
              </a:xfrm>
              <a:custGeom>
                <a:rect b="b" l="l" r="r" t="t"/>
                <a:pathLst>
                  <a:path extrusionOk="0" h="2939" w="7206">
                    <a:moveTo>
                      <a:pt x="6889" y="1"/>
                    </a:moveTo>
                    <a:cubicBezTo>
                      <a:pt x="2601" y="1"/>
                      <a:pt x="0" y="1671"/>
                      <a:pt x="0" y="1671"/>
                    </a:cubicBezTo>
                    <a:cubicBezTo>
                      <a:pt x="0" y="1671"/>
                      <a:pt x="200" y="2271"/>
                      <a:pt x="701" y="2938"/>
                    </a:cubicBezTo>
                    <a:cubicBezTo>
                      <a:pt x="2044" y="2298"/>
                      <a:pt x="4186" y="1567"/>
                      <a:pt x="6654" y="1567"/>
                    </a:cubicBezTo>
                    <a:cubicBezTo>
                      <a:pt x="6759" y="1567"/>
                      <a:pt x="6865" y="1568"/>
                      <a:pt x="6972" y="1571"/>
                    </a:cubicBezTo>
                    <a:cubicBezTo>
                      <a:pt x="7205" y="737"/>
                      <a:pt x="7138" y="3"/>
                      <a:pt x="7138" y="3"/>
                    </a:cubicBezTo>
                    <a:cubicBezTo>
                      <a:pt x="7055" y="2"/>
                      <a:pt x="6972" y="1"/>
                      <a:pt x="6889" y="1"/>
                    </a:cubicBezTo>
                    <a:close/>
                  </a:path>
                </a:pathLst>
              </a:custGeom>
              <a:solidFill>
                <a:srgbClr val="38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3" name="Google Shape;4743;p51"/>
              <p:cNvSpPr/>
              <p:nvPr/>
            </p:nvSpPr>
            <p:spPr>
              <a:xfrm>
                <a:off x="2585350" y="1493075"/>
                <a:ext cx="156800" cy="70125"/>
              </a:xfrm>
              <a:custGeom>
                <a:rect b="b" l="l" r="r" t="t"/>
                <a:pathLst>
                  <a:path extrusionOk="0" h="2805" w="6272">
                    <a:moveTo>
                      <a:pt x="5954" y="1"/>
                    </a:moveTo>
                    <a:cubicBezTo>
                      <a:pt x="3486" y="1"/>
                      <a:pt x="1344" y="732"/>
                      <a:pt x="1" y="1372"/>
                    </a:cubicBezTo>
                    <a:cubicBezTo>
                      <a:pt x="555" y="2065"/>
                      <a:pt x="1432" y="2805"/>
                      <a:pt x="2747" y="2805"/>
                    </a:cubicBezTo>
                    <a:cubicBezTo>
                      <a:pt x="3014" y="2805"/>
                      <a:pt x="3299" y="2774"/>
                      <a:pt x="3603" y="2707"/>
                    </a:cubicBezTo>
                    <a:cubicBezTo>
                      <a:pt x="5338" y="2306"/>
                      <a:pt x="6038" y="1072"/>
                      <a:pt x="6272" y="5"/>
                    </a:cubicBezTo>
                    <a:cubicBezTo>
                      <a:pt x="6165" y="2"/>
                      <a:pt x="6059" y="1"/>
                      <a:pt x="5954" y="1"/>
                    </a:cubicBezTo>
                    <a:close/>
                  </a:path>
                </a:pathLst>
              </a:custGeom>
              <a:solidFill>
                <a:srgbClr val="CD61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4" name="Google Shape;4744;p51"/>
              <p:cNvSpPr/>
              <p:nvPr/>
            </p:nvSpPr>
            <p:spPr>
              <a:xfrm>
                <a:off x="2009950" y="818525"/>
                <a:ext cx="1039100" cy="376975"/>
              </a:xfrm>
              <a:custGeom>
                <a:rect b="b" l="l" r="r" t="t"/>
                <a:pathLst>
                  <a:path extrusionOk="0" h="15079" w="41564">
                    <a:moveTo>
                      <a:pt x="40662" y="1"/>
                    </a:moveTo>
                    <a:cubicBezTo>
                      <a:pt x="20148" y="1335"/>
                      <a:pt x="6171" y="6305"/>
                      <a:pt x="0" y="9007"/>
                    </a:cubicBezTo>
                    <a:cubicBezTo>
                      <a:pt x="67" y="9541"/>
                      <a:pt x="134" y="10108"/>
                      <a:pt x="267" y="10675"/>
                    </a:cubicBezTo>
                    <a:cubicBezTo>
                      <a:pt x="634" y="12243"/>
                      <a:pt x="1168" y="13710"/>
                      <a:pt x="1868" y="15078"/>
                    </a:cubicBezTo>
                    <a:lnTo>
                      <a:pt x="41530" y="6172"/>
                    </a:lnTo>
                    <a:cubicBezTo>
                      <a:pt x="41563" y="4637"/>
                      <a:pt x="41430" y="3069"/>
                      <a:pt x="41096" y="1502"/>
                    </a:cubicBezTo>
                    <a:cubicBezTo>
                      <a:pt x="40963" y="1001"/>
                      <a:pt x="40829" y="501"/>
                      <a:pt x="40662" y="1"/>
                    </a:cubicBezTo>
                    <a:close/>
                  </a:path>
                </a:pathLst>
              </a:custGeom>
              <a:solidFill>
                <a:srgbClr val="016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5" name="Google Shape;4745;p51"/>
              <p:cNvSpPr/>
              <p:nvPr/>
            </p:nvSpPr>
            <p:spPr>
              <a:xfrm>
                <a:off x="1980750" y="579375"/>
                <a:ext cx="1045775" cy="464350"/>
              </a:xfrm>
              <a:custGeom>
                <a:rect b="b" l="l" r="r" t="t"/>
                <a:pathLst>
                  <a:path extrusionOk="0" h="18574" w="41831">
                    <a:moveTo>
                      <a:pt x="26491" y="1"/>
                    </a:moveTo>
                    <a:cubicBezTo>
                      <a:pt x="23956" y="1"/>
                      <a:pt x="21253" y="339"/>
                      <a:pt x="18480" y="960"/>
                    </a:cubicBezTo>
                    <a:cubicBezTo>
                      <a:pt x="7840" y="3362"/>
                      <a:pt x="1" y="9100"/>
                      <a:pt x="1168" y="18573"/>
                    </a:cubicBezTo>
                    <a:cubicBezTo>
                      <a:pt x="7339" y="15871"/>
                      <a:pt x="21316" y="10901"/>
                      <a:pt x="41830" y="9567"/>
                    </a:cubicBezTo>
                    <a:cubicBezTo>
                      <a:pt x="39630" y="2769"/>
                      <a:pt x="33748" y="1"/>
                      <a:pt x="26491" y="1"/>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6" name="Google Shape;4746;p51"/>
              <p:cNvSpPr/>
              <p:nvPr/>
            </p:nvSpPr>
            <p:spPr>
              <a:xfrm>
                <a:off x="2332675" y="810200"/>
                <a:ext cx="371125" cy="272700"/>
              </a:xfrm>
              <a:custGeom>
                <a:rect b="b" l="l" r="r" t="t"/>
                <a:pathLst>
                  <a:path extrusionOk="0" fill="none" h="10908" w="14845">
                    <a:moveTo>
                      <a:pt x="12342" y="8773"/>
                    </a:moveTo>
                    <a:lnTo>
                      <a:pt x="4370" y="10574"/>
                    </a:lnTo>
                    <a:cubicBezTo>
                      <a:pt x="2836" y="10908"/>
                      <a:pt x="1335" y="9940"/>
                      <a:pt x="968" y="8406"/>
                    </a:cubicBezTo>
                    <a:lnTo>
                      <a:pt x="334" y="5537"/>
                    </a:lnTo>
                    <a:cubicBezTo>
                      <a:pt x="0" y="4003"/>
                      <a:pt x="934" y="2502"/>
                      <a:pt x="2469" y="2135"/>
                    </a:cubicBezTo>
                    <a:lnTo>
                      <a:pt x="10441" y="367"/>
                    </a:lnTo>
                    <a:cubicBezTo>
                      <a:pt x="11976" y="0"/>
                      <a:pt x="13510" y="967"/>
                      <a:pt x="13844" y="2502"/>
                    </a:cubicBezTo>
                    <a:lnTo>
                      <a:pt x="14477" y="5371"/>
                    </a:lnTo>
                    <a:cubicBezTo>
                      <a:pt x="14844" y="6905"/>
                      <a:pt x="13877" y="8439"/>
                      <a:pt x="12342" y="8773"/>
                    </a:cubicBezTo>
                    <a:close/>
                  </a:path>
                </a:pathLst>
              </a:custGeom>
              <a:noFill/>
              <a:ln cap="flat" cmpd="sng" w="32525">
                <a:solidFill>
                  <a:srgbClr val="F0D546"/>
                </a:solidFill>
                <a:prstDash val="solid"/>
                <a:miter lim="3335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7" name="Google Shape;4747;p51"/>
              <p:cNvSpPr/>
              <p:nvPr/>
            </p:nvSpPr>
            <p:spPr>
              <a:xfrm>
                <a:off x="1989925" y="934425"/>
                <a:ext cx="1172525" cy="322625"/>
              </a:xfrm>
              <a:custGeom>
                <a:rect b="b" l="l" r="r" t="t"/>
                <a:pathLst>
                  <a:path extrusionOk="0" h="12905" w="46901">
                    <a:moveTo>
                      <a:pt x="45388" y="0"/>
                    </a:moveTo>
                    <a:cubicBezTo>
                      <a:pt x="45370" y="0"/>
                      <a:pt x="45351" y="0"/>
                      <a:pt x="45333" y="1"/>
                    </a:cubicBezTo>
                    <a:cubicBezTo>
                      <a:pt x="45099" y="35"/>
                      <a:pt x="19915" y="1369"/>
                      <a:pt x="1001" y="10008"/>
                    </a:cubicBezTo>
                    <a:cubicBezTo>
                      <a:pt x="301" y="10309"/>
                      <a:pt x="1" y="11176"/>
                      <a:pt x="334" y="11977"/>
                    </a:cubicBezTo>
                    <a:cubicBezTo>
                      <a:pt x="564" y="12552"/>
                      <a:pt x="1093" y="12904"/>
                      <a:pt x="1640" y="12904"/>
                    </a:cubicBezTo>
                    <a:cubicBezTo>
                      <a:pt x="1727" y="12904"/>
                      <a:pt x="1815" y="12895"/>
                      <a:pt x="1902" y="12877"/>
                    </a:cubicBezTo>
                    <a:cubicBezTo>
                      <a:pt x="1969" y="12844"/>
                      <a:pt x="2069" y="12844"/>
                      <a:pt x="2135" y="12810"/>
                    </a:cubicBezTo>
                    <a:cubicBezTo>
                      <a:pt x="20615" y="4371"/>
                      <a:pt x="45333" y="3037"/>
                      <a:pt x="45600" y="3037"/>
                    </a:cubicBezTo>
                    <a:cubicBezTo>
                      <a:pt x="46367" y="3003"/>
                      <a:pt x="46901" y="2303"/>
                      <a:pt x="46834" y="1469"/>
                    </a:cubicBezTo>
                    <a:cubicBezTo>
                      <a:pt x="46769" y="655"/>
                      <a:pt x="46132" y="0"/>
                      <a:pt x="45388" y="0"/>
                    </a:cubicBez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8" name="Google Shape;4748;p51"/>
              <p:cNvSpPr/>
              <p:nvPr/>
            </p:nvSpPr>
            <p:spPr>
              <a:xfrm>
                <a:off x="2351025" y="962800"/>
                <a:ext cx="95075" cy="25050"/>
              </a:xfrm>
              <a:custGeom>
                <a:rect b="b" l="l" r="r" t="t"/>
                <a:pathLst>
                  <a:path extrusionOk="0" fill="none" h="1002" w="3803">
                    <a:moveTo>
                      <a:pt x="0" y="1001"/>
                    </a:moveTo>
                    <a:lnTo>
                      <a:pt x="3803" y="0"/>
                    </a:lnTo>
                  </a:path>
                </a:pathLst>
              </a:custGeom>
              <a:noFill/>
              <a:ln cap="flat" cmpd="sng" w="32525">
                <a:solidFill>
                  <a:srgbClr val="F0D546"/>
                </a:solidFill>
                <a:prstDash val="solid"/>
                <a:miter lim="3335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4749" name="Google Shape;4749;p51">
            <a:hlinkClick r:id="rId3"/>
          </p:cNvPr>
          <p:cNvPicPr preferRelativeResize="0"/>
          <p:nvPr/>
        </p:nvPicPr>
        <p:blipFill>
          <a:blip r:embed="rId4">
            <a:alphaModFix/>
          </a:blip>
          <a:stretch>
            <a:fillRect/>
          </a:stretch>
        </p:blipFill>
        <p:spPr>
          <a:xfrm>
            <a:off x="1772397" y="868200"/>
            <a:ext cx="3979374" cy="3749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3" name="Shape 4753"/>
        <p:cNvGrpSpPr/>
        <p:nvPr/>
      </p:nvGrpSpPr>
      <p:grpSpPr>
        <a:xfrm>
          <a:off x="0" y="0"/>
          <a:ext cx="0" cy="0"/>
          <a:chOff x="0" y="0"/>
          <a:chExt cx="0" cy="0"/>
        </a:xfrm>
      </p:grpSpPr>
      <p:grpSp>
        <p:nvGrpSpPr>
          <p:cNvPr id="4754" name="Google Shape;4754;p52"/>
          <p:cNvGrpSpPr/>
          <p:nvPr/>
        </p:nvGrpSpPr>
        <p:grpSpPr>
          <a:xfrm>
            <a:off x="7076250" y="3469950"/>
            <a:ext cx="994075" cy="1135900"/>
            <a:chOff x="7076250" y="3469950"/>
            <a:chExt cx="994075" cy="1135900"/>
          </a:xfrm>
        </p:grpSpPr>
        <p:grpSp>
          <p:nvGrpSpPr>
            <p:cNvPr id="4755" name="Google Shape;4755;p52"/>
            <p:cNvGrpSpPr/>
            <p:nvPr/>
          </p:nvGrpSpPr>
          <p:grpSpPr>
            <a:xfrm>
              <a:off x="7076250" y="3469950"/>
              <a:ext cx="994075" cy="1135900"/>
              <a:chOff x="2498625" y="2184050"/>
              <a:chExt cx="994075" cy="1135900"/>
            </a:xfrm>
          </p:grpSpPr>
          <p:sp>
            <p:nvSpPr>
              <p:cNvPr id="4756" name="Google Shape;4756;p52"/>
              <p:cNvSpPr/>
              <p:nvPr/>
            </p:nvSpPr>
            <p:spPr>
              <a:xfrm>
                <a:off x="2788000" y="2311275"/>
                <a:ext cx="269375" cy="887325"/>
              </a:xfrm>
              <a:custGeom>
                <a:rect b="b" l="l" r="r" t="t"/>
                <a:pathLst>
                  <a:path extrusionOk="0" h="35493" w="10775">
                    <a:moveTo>
                      <a:pt x="6505" y="0"/>
                    </a:moveTo>
                    <a:cubicBezTo>
                      <a:pt x="3503" y="4370"/>
                      <a:pt x="2302" y="10074"/>
                      <a:pt x="1368" y="16445"/>
                    </a:cubicBezTo>
                    <a:cubicBezTo>
                      <a:pt x="367" y="23217"/>
                      <a:pt x="0" y="29621"/>
                      <a:pt x="1902" y="34925"/>
                    </a:cubicBezTo>
                    <a:lnTo>
                      <a:pt x="5638" y="35492"/>
                    </a:lnTo>
                    <a:lnTo>
                      <a:pt x="10775" y="600"/>
                    </a:lnTo>
                    <a:lnTo>
                      <a:pt x="6505"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7" name="Google Shape;4757;p52"/>
              <p:cNvSpPr/>
              <p:nvPr/>
            </p:nvSpPr>
            <p:spPr>
              <a:xfrm>
                <a:off x="2618700" y="2290425"/>
                <a:ext cx="331925" cy="894000"/>
              </a:xfrm>
              <a:custGeom>
                <a:rect b="b" l="l" r="r" t="t"/>
                <a:pathLst>
                  <a:path extrusionOk="0" h="35760" w="13277">
                    <a:moveTo>
                      <a:pt x="7640" y="0"/>
                    </a:moveTo>
                    <a:cubicBezTo>
                      <a:pt x="4337" y="4337"/>
                      <a:pt x="1936" y="10007"/>
                      <a:pt x="1002" y="16345"/>
                    </a:cubicBezTo>
                    <a:cubicBezTo>
                      <a:pt x="1" y="23150"/>
                      <a:pt x="835" y="29621"/>
                      <a:pt x="3036" y="34958"/>
                    </a:cubicBezTo>
                    <a:lnTo>
                      <a:pt x="8674" y="35759"/>
                    </a:lnTo>
                    <a:cubicBezTo>
                      <a:pt x="6772" y="30455"/>
                      <a:pt x="7139" y="24051"/>
                      <a:pt x="8140" y="17279"/>
                    </a:cubicBezTo>
                    <a:cubicBezTo>
                      <a:pt x="9074" y="10908"/>
                      <a:pt x="10275" y="5204"/>
                      <a:pt x="13277" y="834"/>
                    </a:cubicBezTo>
                    <a:lnTo>
                      <a:pt x="7640"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8" name="Google Shape;4758;p52"/>
              <p:cNvSpPr/>
              <p:nvPr/>
            </p:nvSpPr>
            <p:spPr>
              <a:xfrm>
                <a:off x="2500300" y="2275400"/>
                <a:ext cx="309400" cy="889000"/>
              </a:xfrm>
              <a:custGeom>
                <a:rect b="b" l="l" r="r" t="t"/>
                <a:pathLst>
                  <a:path extrusionOk="0" h="35560" w="12376">
                    <a:moveTo>
                      <a:pt x="8373" y="1"/>
                    </a:moveTo>
                    <a:cubicBezTo>
                      <a:pt x="4703" y="4070"/>
                      <a:pt x="1968" y="9774"/>
                      <a:pt x="1001" y="16312"/>
                    </a:cubicBezTo>
                    <a:cubicBezTo>
                      <a:pt x="0" y="23284"/>
                      <a:pt x="1134" y="29889"/>
                      <a:pt x="3836" y="34959"/>
                    </a:cubicBezTo>
                    <a:lnTo>
                      <a:pt x="7772" y="35559"/>
                    </a:lnTo>
                    <a:cubicBezTo>
                      <a:pt x="5571" y="30222"/>
                      <a:pt x="4737" y="23751"/>
                      <a:pt x="5704" y="16946"/>
                    </a:cubicBezTo>
                    <a:cubicBezTo>
                      <a:pt x="6672" y="10608"/>
                      <a:pt x="9073" y="4938"/>
                      <a:pt x="12376" y="601"/>
                    </a:cubicBezTo>
                    <a:lnTo>
                      <a:pt x="8373"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9" name="Google Shape;4759;p52"/>
              <p:cNvSpPr/>
              <p:nvPr/>
            </p:nvSpPr>
            <p:spPr>
              <a:xfrm>
                <a:off x="2928925" y="2326275"/>
                <a:ext cx="270225" cy="884825"/>
              </a:xfrm>
              <a:custGeom>
                <a:rect b="b" l="l" r="r" t="t"/>
                <a:pathLst>
                  <a:path extrusionOk="0" h="35393" w="10809">
                    <a:moveTo>
                      <a:pt x="5138" y="0"/>
                    </a:moveTo>
                    <a:lnTo>
                      <a:pt x="1" y="34892"/>
                    </a:lnTo>
                    <a:lnTo>
                      <a:pt x="3537" y="35392"/>
                    </a:lnTo>
                    <a:cubicBezTo>
                      <a:pt x="6906" y="30889"/>
                      <a:pt x="8373" y="24651"/>
                      <a:pt x="9374" y="17847"/>
                    </a:cubicBezTo>
                    <a:cubicBezTo>
                      <a:pt x="10308" y="11475"/>
                      <a:pt x="10808" y="5671"/>
                      <a:pt x="9207" y="601"/>
                    </a:cubicBezTo>
                    <a:lnTo>
                      <a:pt x="5138"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0" name="Google Shape;4760;p52"/>
              <p:cNvSpPr/>
              <p:nvPr/>
            </p:nvSpPr>
            <p:spPr>
              <a:xfrm>
                <a:off x="3158250" y="2362125"/>
                <a:ext cx="329425" cy="884825"/>
              </a:xfrm>
              <a:custGeom>
                <a:rect b="b" l="l" r="r" t="t"/>
                <a:pathLst>
                  <a:path extrusionOk="0" h="35393" w="13177">
                    <a:moveTo>
                      <a:pt x="5638" y="1"/>
                    </a:moveTo>
                    <a:cubicBezTo>
                      <a:pt x="7573" y="5138"/>
                      <a:pt x="8240" y="11242"/>
                      <a:pt x="7306" y="17613"/>
                    </a:cubicBezTo>
                    <a:cubicBezTo>
                      <a:pt x="6305" y="24385"/>
                      <a:pt x="3637" y="30356"/>
                      <a:pt x="1" y="34792"/>
                    </a:cubicBezTo>
                    <a:lnTo>
                      <a:pt x="4137" y="35393"/>
                    </a:lnTo>
                    <a:cubicBezTo>
                      <a:pt x="8173" y="31323"/>
                      <a:pt x="11176" y="25319"/>
                      <a:pt x="12210" y="18381"/>
                    </a:cubicBezTo>
                    <a:cubicBezTo>
                      <a:pt x="13177" y="11809"/>
                      <a:pt x="12210" y="5571"/>
                      <a:pt x="9841" y="635"/>
                    </a:cubicBezTo>
                    <a:lnTo>
                      <a:pt x="5638"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1" name="Google Shape;4761;p52"/>
              <p:cNvSpPr/>
              <p:nvPr/>
            </p:nvSpPr>
            <p:spPr>
              <a:xfrm>
                <a:off x="3017325" y="2341275"/>
                <a:ext cx="346950" cy="890675"/>
              </a:xfrm>
              <a:custGeom>
                <a:rect b="b" l="l" r="r" t="t"/>
                <a:pathLst>
                  <a:path extrusionOk="0" h="35627" w="13878">
                    <a:moveTo>
                      <a:pt x="5671" y="1"/>
                    </a:moveTo>
                    <a:cubicBezTo>
                      <a:pt x="7272" y="5071"/>
                      <a:pt x="6772" y="10875"/>
                      <a:pt x="5838" y="17247"/>
                    </a:cubicBezTo>
                    <a:cubicBezTo>
                      <a:pt x="4837" y="24051"/>
                      <a:pt x="3370" y="30289"/>
                      <a:pt x="1" y="34792"/>
                    </a:cubicBezTo>
                    <a:lnTo>
                      <a:pt x="5638" y="35626"/>
                    </a:lnTo>
                    <a:cubicBezTo>
                      <a:pt x="9274" y="31190"/>
                      <a:pt x="11942" y="25219"/>
                      <a:pt x="12943" y="18447"/>
                    </a:cubicBezTo>
                    <a:cubicBezTo>
                      <a:pt x="13877" y="12076"/>
                      <a:pt x="13210" y="5972"/>
                      <a:pt x="11275" y="835"/>
                    </a:cubicBezTo>
                    <a:lnTo>
                      <a:pt x="5671" y="1"/>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2" name="Google Shape;4762;p52"/>
              <p:cNvSpPr/>
              <p:nvPr/>
            </p:nvSpPr>
            <p:spPr>
              <a:xfrm>
                <a:off x="2684600" y="2184050"/>
                <a:ext cx="759725" cy="226100"/>
              </a:xfrm>
              <a:custGeom>
                <a:rect b="b" l="l" r="r" t="t"/>
                <a:pathLst>
                  <a:path extrusionOk="0" h="9044" w="30389">
                    <a:moveTo>
                      <a:pt x="2018" y="0"/>
                    </a:moveTo>
                    <a:cubicBezTo>
                      <a:pt x="1218" y="0"/>
                      <a:pt x="524" y="570"/>
                      <a:pt x="434" y="1386"/>
                    </a:cubicBezTo>
                    <a:lnTo>
                      <a:pt x="133" y="3288"/>
                    </a:lnTo>
                    <a:cubicBezTo>
                      <a:pt x="0" y="4155"/>
                      <a:pt x="634" y="4989"/>
                      <a:pt x="1534" y="5122"/>
                    </a:cubicBezTo>
                    <a:lnTo>
                      <a:pt x="28120" y="9025"/>
                    </a:lnTo>
                    <a:cubicBezTo>
                      <a:pt x="28204" y="9038"/>
                      <a:pt x="28288" y="9044"/>
                      <a:pt x="28370" y="9044"/>
                    </a:cubicBezTo>
                    <a:cubicBezTo>
                      <a:pt x="29171" y="9044"/>
                      <a:pt x="29867" y="8474"/>
                      <a:pt x="29988" y="7658"/>
                    </a:cubicBezTo>
                    <a:lnTo>
                      <a:pt x="30255" y="5790"/>
                    </a:lnTo>
                    <a:cubicBezTo>
                      <a:pt x="30388" y="4889"/>
                      <a:pt x="29755" y="4055"/>
                      <a:pt x="28887" y="3922"/>
                    </a:cubicBezTo>
                    <a:lnTo>
                      <a:pt x="2268" y="19"/>
                    </a:lnTo>
                    <a:cubicBezTo>
                      <a:pt x="2184" y="6"/>
                      <a:pt x="2100" y="0"/>
                      <a:pt x="2018"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3" name="Google Shape;4763;p52"/>
              <p:cNvSpPr/>
              <p:nvPr/>
            </p:nvSpPr>
            <p:spPr>
              <a:xfrm>
                <a:off x="2551150" y="3093050"/>
                <a:ext cx="758900" cy="226900"/>
              </a:xfrm>
              <a:custGeom>
                <a:rect b="b" l="l" r="r" t="t"/>
                <a:pathLst>
                  <a:path extrusionOk="0" h="9076" w="30356">
                    <a:moveTo>
                      <a:pt x="2029" y="0"/>
                    </a:moveTo>
                    <a:cubicBezTo>
                      <a:pt x="1225" y="0"/>
                      <a:pt x="523" y="599"/>
                      <a:pt x="401" y="1419"/>
                    </a:cubicBezTo>
                    <a:lnTo>
                      <a:pt x="134" y="3287"/>
                    </a:lnTo>
                    <a:cubicBezTo>
                      <a:pt x="1" y="4188"/>
                      <a:pt x="601" y="5022"/>
                      <a:pt x="1502" y="5155"/>
                    </a:cubicBezTo>
                    <a:lnTo>
                      <a:pt x="28121" y="9058"/>
                    </a:lnTo>
                    <a:cubicBezTo>
                      <a:pt x="28199" y="9070"/>
                      <a:pt x="28276" y="9076"/>
                      <a:pt x="28353" y="9076"/>
                    </a:cubicBezTo>
                    <a:cubicBezTo>
                      <a:pt x="29132" y="9076"/>
                      <a:pt x="29834" y="8480"/>
                      <a:pt x="29956" y="7690"/>
                    </a:cubicBezTo>
                    <a:lnTo>
                      <a:pt x="30256" y="5789"/>
                    </a:lnTo>
                    <a:cubicBezTo>
                      <a:pt x="30356" y="4888"/>
                      <a:pt x="29755" y="4088"/>
                      <a:pt x="28855" y="3954"/>
                    </a:cubicBezTo>
                    <a:lnTo>
                      <a:pt x="2269" y="18"/>
                    </a:lnTo>
                    <a:cubicBezTo>
                      <a:pt x="2188" y="6"/>
                      <a:pt x="2108" y="0"/>
                      <a:pt x="202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4" name="Google Shape;4764;p52"/>
              <p:cNvSpPr/>
              <p:nvPr/>
            </p:nvSpPr>
            <p:spPr>
              <a:xfrm>
                <a:off x="2498625" y="2923000"/>
                <a:ext cx="915675" cy="191725"/>
              </a:xfrm>
              <a:custGeom>
                <a:rect b="b" l="l" r="r" t="t"/>
                <a:pathLst>
                  <a:path extrusionOk="0" h="7669" w="36627">
                    <a:moveTo>
                      <a:pt x="1286" y="1"/>
                    </a:moveTo>
                    <a:cubicBezTo>
                      <a:pt x="723" y="1"/>
                      <a:pt x="224" y="413"/>
                      <a:pt x="134" y="1016"/>
                    </a:cubicBezTo>
                    <a:lnTo>
                      <a:pt x="100" y="1316"/>
                    </a:lnTo>
                    <a:cubicBezTo>
                      <a:pt x="0" y="1983"/>
                      <a:pt x="434" y="2550"/>
                      <a:pt x="1068" y="2650"/>
                    </a:cubicBezTo>
                    <a:lnTo>
                      <a:pt x="35159" y="7654"/>
                    </a:lnTo>
                    <a:cubicBezTo>
                      <a:pt x="35220" y="7664"/>
                      <a:pt x="35281" y="7668"/>
                      <a:pt x="35341" y="7668"/>
                    </a:cubicBezTo>
                    <a:cubicBezTo>
                      <a:pt x="35904" y="7668"/>
                      <a:pt x="36403" y="7259"/>
                      <a:pt x="36493" y="6687"/>
                    </a:cubicBezTo>
                    <a:lnTo>
                      <a:pt x="36526" y="6353"/>
                    </a:lnTo>
                    <a:cubicBezTo>
                      <a:pt x="36627" y="5719"/>
                      <a:pt x="36160" y="5119"/>
                      <a:pt x="35526" y="5019"/>
                    </a:cubicBezTo>
                    <a:lnTo>
                      <a:pt x="1468" y="15"/>
                    </a:lnTo>
                    <a:cubicBezTo>
                      <a:pt x="1407" y="6"/>
                      <a:pt x="1346" y="1"/>
                      <a:pt x="1286"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5" name="Google Shape;4765;p52"/>
              <p:cNvSpPr/>
              <p:nvPr/>
            </p:nvSpPr>
            <p:spPr>
              <a:xfrm>
                <a:off x="2577000" y="2390125"/>
                <a:ext cx="915700" cy="191725"/>
              </a:xfrm>
              <a:custGeom>
                <a:rect b="b" l="l" r="r" t="t"/>
                <a:pathLst>
                  <a:path extrusionOk="0" h="7669" w="36628">
                    <a:moveTo>
                      <a:pt x="1287" y="1"/>
                    </a:moveTo>
                    <a:cubicBezTo>
                      <a:pt x="724" y="1"/>
                      <a:pt x="225" y="413"/>
                      <a:pt x="134" y="1016"/>
                    </a:cubicBezTo>
                    <a:lnTo>
                      <a:pt x="101" y="1316"/>
                    </a:lnTo>
                    <a:cubicBezTo>
                      <a:pt x="1" y="1983"/>
                      <a:pt x="435" y="2550"/>
                      <a:pt x="1068" y="2650"/>
                    </a:cubicBezTo>
                    <a:lnTo>
                      <a:pt x="35159" y="7654"/>
                    </a:lnTo>
                    <a:cubicBezTo>
                      <a:pt x="35221" y="7663"/>
                      <a:pt x="35282" y="7668"/>
                      <a:pt x="35342" y="7668"/>
                    </a:cubicBezTo>
                    <a:cubicBezTo>
                      <a:pt x="35904" y="7668"/>
                      <a:pt x="36400" y="7259"/>
                      <a:pt x="36460" y="6686"/>
                    </a:cubicBezTo>
                    <a:lnTo>
                      <a:pt x="36527" y="6353"/>
                    </a:lnTo>
                    <a:cubicBezTo>
                      <a:pt x="36627" y="5719"/>
                      <a:pt x="36160" y="5119"/>
                      <a:pt x="35526" y="5019"/>
                    </a:cubicBezTo>
                    <a:lnTo>
                      <a:pt x="1469" y="15"/>
                    </a:lnTo>
                    <a:cubicBezTo>
                      <a:pt x="1408" y="5"/>
                      <a:pt x="1347" y="1"/>
                      <a:pt x="1287"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6" name="Google Shape;4766;p52"/>
              <p:cNvSpPr/>
              <p:nvPr/>
            </p:nvSpPr>
            <p:spPr>
              <a:xfrm>
                <a:off x="2586175" y="2523300"/>
                <a:ext cx="66750" cy="61300"/>
              </a:xfrm>
              <a:custGeom>
                <a:rect b="b" l="l" r="r" t="t"/>
                <a:pathLst>
                  <a:path extrusionOk="0" h="2452" w="2670">
                    <a:moveTo>
                      <a:pt x="1359" y="1"/>
                    </a:moveTo>
                    <a:cubicBezTo>
                      <a:pt x="787" y="1"/>
                      <a:pt x="285" y="403"/>
                      <a:pt x="168" y="959"/>
                    </a:cubicBezTo>
                    <a:cubicBezTo>
                      <a:pt x="1" y="1626"/>
                      <a:pt x="435" y="2293"/>
                      <a:pt x="1102" y="2427"/>
                    </a:cubicBezTo>
                    <a:cubicBezTo>
                      <a:pt x="1183" y="2443"/>
                      <a:pt x="1265" y="2451"/>
                      <a:pt x="1344" y="2451"/>
                    </a:cubicBezTo>
                    <a:cubicBezTo>
                      <a:pt x="1917" y="2451"/>
                      <a:pt x="2419" y="2049"/>
                      <a:pt x="2536" y="1493"/>
                    </a:cubicBezTo>
                    <a:cubicBezTo>
                      <a:pt x="2669" y="826"/>
                      <a:pt x="2269" y="159"/>
                      <a:pt x="1602" y="25"/>
                    </a:cubicBezTo>
                    <a:cubicBezTo>
                      <a:pt x="1520" y="9"/>
                      <a:pt x="1439" y="1"/>
                      <a:pt x="1359"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7" name="Google Shape;4767;p52"/>
              <p:cNvSpPr/>
              <p:nvPr/>
            </p:nvSpPr>
            <p:spPr>
              <a:xfrm>
                <a:off x="2753800" y="2587175"/>
                <a:ext cx="220175" cy="200725"/>
              </a:xfrm>
              <a:custGeom>
                <a:rect b="b" l="l" r="r" t="t"/>
                <a:pathLst>
                  <a:path extrusionOk="0" h="8029" w="8807">
                    <a:moveTo>
                      <a:pt x="4419" y="0"/>
                    </a:moveTo>
                    <a:cubicBezTo>
                      <a:pt x="2587" y="0"/>
                      <a:pt x="930" y="1243"/>
                      <a:pt x="501" y="3074"/>
                    </a:cubicBezTo>
                    <a:cubicBezTo>
                      <a:pt x="1" y="5242"/>
                      <a:pt x="1302" y="7411"/>
                      <a:pt x="3470" y="7911"/>
                    </a:cubicBezTo>
                    <a:cubicBezTo>
                      <a:pt x="3793" y="7990"/>
                      <a:pt x="4115" y="8029"/>
                      <a:pt x="4432" y="8029"/>
                    </a:cubicBezTo>
                    <a:cubicBezTo>
                      <a:pt x="6239" y="8029"/>
                      <a:pt x="7852" y="6787"/>
                      <a:pt x="8307" y="4942"/>
                    </a:cubicBezTo>
                    <a:cubicBezTo>
                      <a:pt x="8807" y="2807"/>
                      <a:pt x="7506" y="639"/>
                      <a:pt x="5338" y="105"/>
                    </a:cubicBezTo>
                    <a:cubicBezTo>
                      <a:pt x="5030" y="34"/>
                      <a:pt x="4722" y="0"/>
                      <a:pt x="4419"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8" name="Google Shape;4768;p52"/>
              <p:cNvSpPr/>
              <p:nvPr/>
            </p:nvSpPr>
            <p:spPr>
              <a:xfrm>
                <a:off x="2793000" y="2627400"/>
                <a:ext cx="128450" cy="116650"/>
              </a:xfrm>
              <a:custGeom>
                <a:rect b="b" l="l" r="r" t="t"/>
                <a:pathLst>
                  <a:path extrusionOk="0" h="4666" w="5138">
                    <a:moveTo>
                      <a:pt x="2565" y="1"/>
                    </a:moveTo>
                    <a:cubicBezTo>
                      <a:pt x="1502" y="1"/>
                      <a:pt x="558" y="740"/>
                      <a:pt x="301" y="1799"/>
                    </a:cubicBezTo>
                    <a:cubicBezTo>
                      <a:pt x="0" y="3066"/>
                      <a:pt x="768" y="4300"/>
                      <a:pt x="2002" y="4601"/>
                    </a:cubicBezTo>
                    <a:cubicBezTo>
                      <a:pt x="2187" y="4645"/>
                      <a:pt x="2373" y="4666"/>
                      <a:pt x="2555" y="4666"/>
                    </a:cubicBezTo>
                    <a:cubicBezTo>
                      <a:pt x="3620" y="4666"/>
                      <a:pt x="4581" y="3948"/>
                      <a:pt x="4837" y="2866"/>
                    </a:cubicBezTo>
                    <a:cubicBezTo>
                      <a:pt x="5137" y="1632"/>
                      <a:pt x="4337" y="364"/>
                      <a:pt x="3103" y="64"/>
                    </a:cubicBezTo>
                    <a:cubicBezTo>
                      <a:pt x="2922" y="21"/>
                      <a:pt x="2742" y="1"/>
                      <a:pt x="2565"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9" name="Google Shape;4769;p52"/>
              <p:cNvSpPr/>
              <p:nvPr/>
            </p:nvSpPr>
            <p:spPr>
              <a:xfrm>
                <a:off x="3030675" y="2626325"/>
                <a:ext cx="220175" cy="200500"/>
              </a:xfrm>
              <a:custGeom>
                <a:rect b="b" l="l" r="r" t="t"/>
                <a:pathLst>
                  <a:path extrusionOk="0" h="8020" w="8807">
                    <a:moveTo>
                      <a:pt x="4406" y="0"/>
                    </a:moveTo>
                    <a:cubicBezTo>
                      <a:pt x="2586" y="0"/>
                      <a:pt x="957" y="1221"/>
                      <a:pt x="501" y="3076"/>
                    </a:cubicBezTo>
                    <a:cubicBezTo>
                      <a:pt x="0" y="5244"/>
                      <a:pt x="1301" y="7412"/>
                      <a:pt x="3469" y="7913"/>
                    </a:cubicBezTo>
                    <a:cubicBezTo>
                      <a:pt x="3782" y="7985"/>
                      <a:pt x="4095" y="8020"/>
                      <a:pt x="4403" y="8020"/>
                    </a:cubicBezTo>
                    <a:cubicBezTo>
                      <a:pt x="6229" y="8020"/>
                      <a:pt x="7878" y="6799"/>
                      <a:pt x="8306" y="4944"/>
                    </a:cubicBezTo>
                    <a:cubicBezTo>
                      <a:pt x="8807" y="2776"/>
                      <a:pt x="7506" y="607"/>
                      <a:pt x="5337" y="107"/>
                    </a:cubicBezTo>
                    <a:cubicBezTo>
                      <a:pt x="5025" y="35"/>
                      <a:pt x="4712" y="0"/>
                      <a:pt x="4406" y="0"/>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0" name="Google Shape;4770;p52"/>
              <p:cNvSpPr/>
              <p:nvPr/>
            </p:nvSpPr>
            <p:spPr>
              <a:xfrm>
                <a:off x="3076525" y="2668225"/>
                <a:ext cx="128450" cy="116700"/>
              </a:xfrm>
              <a:custGeom>
                <a:rect b="b" l="l" r="r" t="t"/>
                <a:pathLst>
                  <a:path extrusionOk="0" h="4668" w="5138">
                    <a:moveTo>
                      <a:pt x="2562" y="1"/>
                    </a:moveTo>
                    <a:cubicBezTo>
                      <a:pt x="1519" y="1"/>
                      <a:pt x="557" y="718"/>
                      <a:pt x="301" y="1800"/>
                    </a:cubicBezTo>
                    <a:cubicBezTo>
                      <a:pt x="1" y="3034"/>
                      <a:pt x="768" y="4302"/>
                      <a:pt x="2036" y="4602"/>
                    </a:cubicBezTo>
                    <a:cubicBezTo>
                      <a:pt x="2216" y="4646"/>
                      <a:pt x="2398" y="4667"/>
                      <a:pt x="2576" y="4667"/>
                    </a:cubicBezTo>
                    <a:cubicBezTo>
                      <a:pt x="3620" y="4667"/>
                      <a:pt x="4581" y="3950"/>
                      <a:pt x="4838" y="2868"/>
                    </a:cubicBezTo>
                    <a:cubicBezTo>
                      <a:pt x="5138" y="1633"/>
                      <a:pt x="4371" y="366"/>
                      <a:pt x="3103" y="66"/>
                    </a:cubicBezTo>
                    <a:cubicBezTo>
                      <a:pt x="2923" y="22"/>
                      <a:pt x="2741" y="1"/>
                      <a:pt x="2562"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1" name="Google Shape;4771;p52"/>
              <p:cNvSpPr/>
              <p:nvPr/>
            </p:nvSpPr>
            <p:spPr>
              <a:xfrm>
                <a:off x="2944775" y="2762925"/>
                <a:ext cx="98425" cy="34925"/>
              </a:xfrm>
              <a:custGeom>
                <a:rect b="b" l="l" r="r" t="t"/>
                <a:pathLst>
                  <a:path extrusionOk="0" h="1397" w="3937">
                    <a:moveTo>
                      <a:pt x="283" y="1"/>
                    </a:moveTo>
                    <a:cubicBezTo>
                      <a:pt x="231" y="1"/>
                      <a:pt x="179" y="17"/>
                      <a:pt x="134" y="47"/>
                    </a:cubicBezTo>
                    <a:cubicBezTo>
                      <a:pt x="34" y="147"/>
                      <a:pt x="0" y="314"/>
                      <a:pt x="101" y="414"/>
                    </a:cubicBezTo>
                    <a:cubicBezTo>
                      <a:pt x="101" y="414"/>
                      <a:pt x="634" y="981"/>
                      <a:pt x="1435" y="1248"/>
                    </a:cubicBezTo>
                    <a:cubicBezTo>
                      <a:pt x="1687" y="1341"/>
                      <a:pt x="1971" y="1397"/>
                      <a:pt x="2279" y="1397"/>
                    </a:cubicBezTo>
                    <a:cubicBezTo>
                      <a:pt x="2743" y="1397"/>
                      <a:pt x="3261" y="1269"/>
                      <a:pt x="3803" y="948"/>
                    </a:cubicBezTo>
                    <a:cubicBezTo>
                      <a:pt x="3903" y="881"/>
                      <a:pt x="3937" y="714"/>
                      <a:pt x="3870" y="614"/>
                    </a:cubicBezTo>
                    <a:cubicBezTo>
                      <a:pt x="3825" y="525"/>
                      <a:pt x="3736" y="481"/>
                      <a:pt x="3652" y="481"/>
                    </a:cubicBezTo>
                    <a:cubicBezTo>
                      <a:pt x="3610" y="481"/>
                      <a:pt x="3570" y="492"/>
                      <a:pt x="3536" y="514"/>
                    </a:cubicBezTo>
                    <a:cubicBezTo>
                      <a:pt x="3078" y="802"/>
                      <a:pt x="2648" y="908"/>
                      <a:pt x="2264" y="908"/>
                    </a:cubicBezTo>
                    <a:cubicBezTo>
                      <a:pt x="1224" y="908"/>
                      <a:pt x="516" y="129"/>
                      <a:pt x="467" y="80"/>
                    </a:cubicBezTo>
                    <a:cubicBezTo>
                      <a:pt x="412" y="25"/>
                      <a:pt x="347" y="1"/>
                      <a:pt x="283"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2" name="Google Shape;4772;p52"/>
              <p:cNvSpPr/>
              <p:nvPr/>
            </p:nvSpPr>
            <p:spPr>
              <a:xfrm>
                <a:off x="2778000" y="2754325"/>
                <a:ext cx="109250" cy="92725"/>
              </a:xfrm>
              <a:custGeom>
                <a:rect b="b" l="l" r="r" t="t"/>
                <a:pathLst>
                  <a:path extrusionOk="0" h="3709" w="4370">
                    <a:moveTo>
                      <a:pt x="1981" y="1"/>
                    </a:moveTo>
                    <a:cubicBezTo>
                      <a:pt x="1146" y="1"/>
                      <a:pt x="485" y="563"/>
                      <a:pt x="267" y="1325"/>
                    </a:cubicBezTo>
                    <a:cubicBezTo>
                      <a:pt x="0" y="2226"/>
                      <a:pt x="434" y="3293"/>
                      <a:pt x="1534" y="3627"/>
                    </a:cubicBezTo>
                    <a:cubicBezTo>
                      <a:pt x="1720" y="3683"/>
                      <a:pt x="1908" y="3709"/>
                      <a:pt x="2093" y="3709"/>
                    </a:cubicBezTo>
                    <a:cubicBezTo>
                      <a:pt x="3013" y="3709"/>
                      <a:pt x="3881" y="3075"/>
                      <a:pt x="4103" y="2326"/>
                    </a:cubicBezTo>
                    <a:cubicBezTo>
                      <a:pt x="4370" y="1425"/>
                      <a:pt x="3703" y="424"/>
                      <a:pt x="2569" y="91"/>
                    </a:cubicBezTo>
                    <a:cubicBezTo>
                      <a:pt x="2366" y="29"/>
                      <a:pt x="2169" y="1"/>
                      <a:pt x="1981"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3" name="Google Shape;4773;p52"/>
              <p:cNvSpPr/>
              <p:nvPr/>
            </p:nvSpPr>
            <p:spPr>
              <a:xfrm>
                <a:off x="3082375" y="2802000"/>
                <a:ext cx="110100" cy="93100"/>
              </a:xfrm>
              <a:custGeom>
                <a:rect b="b" l="l" r="r" t="t"/>
                <a:pathLst>
                  <a:path extrusionOk="0" h="3724" w="4404">
                    <a:moveTo>
                      <a:pt x="2280" y="1"/>
                    </a:moveTo>
                    <a:cubicBezTo>
                      <a:pt x="1348" y="1"/>
                      <a:pt x="488" y="614"/>
                      <a:pt x="267" y="1386"/>
                    </a:cubicBezTo>
                    <a:cubicBezTo>
                      <a:pt x="0" y="2287"/>
                      <a:pt x="668" y="3287"/>
                      <a:pt x="1768" y="3621"/>
                    </a:cubicBezTo>
                    <a:cubicBezTo>
                      <a:pt x="1979" y="3691"/>
                      <a:pt x="2185" y="3724"/>
                      <a:pt x="2382" y="3724"/>
                    </a:cubicBezTo>
                    <a:cubicBezTo>
                      <a:pt x="3214" y="3724"/>
                      <a:pt x="3888" y="3148"/>
                      <a:pt x="4103" y="2420"/>
                    </a:cubicBezTo>
                    <a:cubicBezTo>
                      <a:pt x="4404" y="1520"/>
                      <a:pt x="3970" y="452"/>
                      <a:pt x="2869" y="85"/>
                    </a:cubicBezTo>
                    <a:cubicBezTo>
                      <a:pt x="2673" y="27"/>
                      <a:pt x="2475" y="1"/>
                      <a:pt x="2280" y="1"/>
                    </a:cubicBez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74" name="Google Shape;4774;p52"/>
            <p:cNvGrpSpPr/>
            <p:nvPr/>
          </p:nvGrpSpPr>
          <p:grpSpPr>
            <a:xfrm>
              <a:off x="7076250" y="3469950"/>
              <a:ext cx="994075" cy="1135900"/>
              <a:chOff x="2498625" y="2184050"/>
              <a:chExt cx="994075" cy="1135900"/>
            </a:xfrm>
          </p:grpSpPr>
          <p:sp>
            <p:nvSpPr>
              <p:cNvPr id="4775" name="Google Shape;4775;p52"/>
              <p:cNvSpPr/>
              <p:nvPr/>
            </p:nvSpPr>
            <p:spPr>
              <a:xfrm>
                <a:off x="2788000" y="2311275"/>
                <a:ext cx="269375" cy="887325"/>
              </a:xfrm>
              <a:custGeom>
                <a:rect b="b" l="l" r="r" t="t"/>
                <a:pathLst>
                  <a:path extrusionOk="0" h="35493" w="10775">
                    <a:moveTo>
                      <a:pt x="6505" y="0"/>
                    </a:moveTo>
                    <a:cubicBezTo>
                      <a:pt x="3503" y="4370"/>
                      <a:pt x="2302" y="10074"/>
                      <a:pt x="1368" y="16445"/>
                    </a:cubicBezTo>
                    <a:cubicBezTo>
                      <a:pt x="367" y="23217"/>
                      <a:pt x="0" y="29621"/>
                      <a:pt x="1902" y="34925"/>
                    </a:cubicBezTo>
                    <a:lnTo>
                      <a:pt x="5638" y="35492"/>
                    </a:lnTo>
                    <a:lnTo>
                      <a:pt x="10775" y="600"/>
                    </a:lnTo>
                    <a:lnTo>
                      <a:pt x="6505" y="0"/>
                    </a:lnTo>
                    <a:close/>
                  </a:path>
                </a:pathLst>
              </a:custGeom>
              <a:solidFill>
                <a:srgbClr val="E082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6" name="Google Shape;4776;p52"/>
              <p:cNvSpPr/>
              <p:nvPr/>
            </p:nvSpPr>
            <p:spPr>
              <a:xfrm>
                <a:off x="2618700" y="2290425"/>
                <a:ext cx="331925" cy="894000"/>
              </a:xfrm>
              <a:custGeom>
                <a:rect b="b" l="l" r="r" t="t"/>
                <a:pathLst>
                  <a:path extrusionOk="0" h="35760" w="13277">
                    <a:moveTo>
                      <a:pt x="7640" y="0"/>
                    </a:moveTo>
                    <a:cubicBezTo>
                      <a:pt x="4337" y="4337"/>
                      <a:pt x="1936" y="10007"/>
                      <a:pt x="1002" y="16345"/>
                    </a:cubicBezTo>
                    <a:cubicBezTo>
                      <a:pt x="1" y="23150"/>
                      <a:pt x="835" y="29621"/>
                      <a:pt x="3036" y="34958"/>
                    </a:cubicBezTo>
                    <a:lnTo>
                      <a:pt x="8674" y="35759"/>
                    </a:lnTo>
                    <a:cubicBezTo>
                      <a:pt x="6772" y="30455"/>
                      <a:pt x="7139" y="24051"/>
                      <a:pt x="8140" y="17279"/>
                    </a:cubicBezTo>
                    <a:cubicBezTo>
                      <a:pt x="9074" y="10908"/>
                      <a:pt x="10275" y="5204"/>
                      <a:pt x="13277" y="834"/>
                    </a:cubicBezTo>
                    <a:lnTo>
                      <a:pt x="7640" y="0"/>
                    </a:lnTo>
                    <a:close/>
                  </a:path>
                </a:pathLst>
              </a:custGeom>
              <a:solidFill>
                <a:srgbClr val="D67C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7" name="Google Shape;4777;p52"/>
              <p:cNvSpPr/>
              <p:nvPr/>
            </p:nvSpPr>
            <p:spPr>
              <a:xfrm>
                <a:off x="2500300" y="2275400"/>
                <a:ext cx="309400" cy="889000"/>
              </a:xfrm>
              <a:custGeom>
                <a:rect b="b" l="l" r="r" t="t"/>
                <a:pathLst>
                  <a:path extrusionOk="0" h="35560" w="12376">
                    <a:moveTo>
                      <a:pt x="8373" y="1"/>
                    </a:moveTo>
                    <a:cubicBezTo>
                      <a:pt x="4703" y="4070"/>
                      <a:pt x="1968" y="9774"/>
                      <a:pt x="1001" y="16312"/>
                    </a:cubicBezTo>
                    <a:cubicBezTo>
                      <a:pt x="0" y="23284"/>
                      <a:pt x="1134" y="29889"/>
                      <a:pt x="3836" y="34959"/>
                    </a:cubicBezTo>
                    <a:lnTo>
                      <a:pt x="7772" y="35559"/>
                    </a:lnTo>
                    <a:cubicBezTo>
                      <a:pt x="5571" y="30222"/>
                      <a:pt x="4737" y="23751"/>
                      <a:pt x="5704" y="16946"/>
                    </a:cubicBezTo>
                    <a:cubicBezTo>
                      <a:pt x="6672" y="10608"/>
                      <a:pt x="9073" y="4938"/>
                      <a:pt x="12376" y="601"/>
                    </a:cubicBezTo>
                    <a:lnTo>
                      <a:pt x="8373" y="1"/>
                    </a:lnTo>
                    <a:close/>
                  </a:path>
                </a:pathLst>
              </a:custGeom>
              <a:solidFill>
                <a:srgbClr val="E082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8" name="Google Shape;4778;p52"/>
              <p:cNvSpPr/>
              <p:nvPr/>
            </p:nvSpPr>
            <p:spPr>
              <a:xfrm>
                <a:off x="2928925" y="2326275"/>
                <a:ext cx="270225" cy="884825"/>
              </a:xfrm>
              <a:custGeom>
                <a:rect b="b" l="l" r="r" t="t"/>
                <a:pathLst>
                  <a:path extrusionOk="0" h="35393" w="10809">
                    <a:moveTo>
                      <a:pt x="5138" y="0"/>
                    </a:moveTo>
                    <a:lnTo>
                      <a:pt x="1" y="34892"/>
                    </a:lnTo>
                    <a:lnTo>
                      <a:pt x="3537" y="35392"/>
                    </a:lnTo>
                    <a:cubicBezTo>
                      <a:pt x="6906" y="30889"/>
                      <a:pt x="8373" y="24651"/>
                      <a:pt x="9374" y="17847"/>
                    </a:cubicBezTo>
                    <a:cubicBezTo>
                      <a:pt x="10308" y="11475"/>
                      <a:pt x="10808" y="5671"/>
                      <a:pt x="9207" y="601"/>
                    </a:cubicBezTo>
                    <a:lnTo>
                      <a:pt x="5138" y="0"/>
                    </a:lnTo>
                    <a:close/>
                  </a:path>
                </a:pathLst>
              </a:custGeom>
              <a:solidFill>
                <a:srgbClr val="D67C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9" name="Google Shape;4779;p52"/>
              <p:cNvSpPr/>
              <p:nvPr/>
            </p:nvSpPr>
            <p:spPr>
              <a:xfrm>
                <a:off x="3158250" y="2362125"/>
                <a:ext cx="329425" cy="884825"/>
              </a:xfrm>
              <a:custGeom>
                <a:rect b="b" l="l" r="r" t="t"/>
                <a:pathLst>
                  <a:path extrusionOk="0" h="35393" w="13177">
                    <a:moveTo>
                      <a:pt x="5638" y="1"/>
                    </a:moveTo>
                    <a:cubicBezTo>
                      <a:pt x="7573" y="5138"/>
                      <a:pt x="8240" y="11242"/>
                      <a:pt x="7306" y="17613"/>
                    </a:cubicBezTo>
                    <a:cubicBezTo>
                      <a:pt x="6305" y="24385"/>
                      <a:pt x="3637" y="30356"/>
                      <a:pt x="1" y="34792"/>
                    </a:cubicBezTo>
                    <a:lnTo>
                      <a:pt x="4137" y="35393"/>
                    </a:lnTo>
                    <a:cubicBezTo>
                      <a:pt x="8173" y="31323"/>
                      <a:pt x="11176" y="25319"/>
                      <a:pt x="12210" y="18381"/>
                    </a:cubicBezTo>
                    <a:cubicBezTo>
                      <a:pt x="13177" y="11809"/>
                      <a:pt x="12210" y="5571"/>
                      <a:pt x="9841" y="635"/>
                    </a:cubicBezTo>
                    <a:lnTo>
                      <a:pt x="5638" y="1"/>
                    </a:lnTo>
                    <a:close/>
                  </a:path>
                </a:pathLst>
              </a:custGeom>
              <a:solidFill>
                <a:srgbClr val="D67C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0" name="Google Shape;4780;p52"/>
              <p:cNvSpPr/>
              <p:nvPr/>
            </p:nvSpPr>
            <p:spPr>
              <a:xfrm>
                <a:off x="3017325" y="2341275"/>
                <a:ext cx="346950" cy="890675"/>
              </a:xfrm>
              <a:custGeom>
                <a:rect b="b" l="l" r="r" t="t"/>
                <a:pathLst>
                  <a:path extrusionOk="0" h="35627" w="13878">
                    <a:moveTo>
                      <a:pt x="5671" y="1"/>
                    </a:moveTo>
                    <a:cubicBezTo>
                      <a:pt x="7272" y="5071"/>
                      <a:pt x="6772" y="10875"/>
                      <a:pt x="5838" y="17247"/>
                    </a:cubicBezTo>
                    <a:cubicBezTo>
                      <a:pt x="4837" y="24051"/>
                      <a:pt x="3370" y="30289"/>
                      <a:pt x="1" y="34792"/>
                    </a:cubicBezTo>
                    <a:lnTo>
                      <a:pt x="5638" y="35626"/>
                    </a:lnTo>
                    <a:cubicBezTo>
                      <a:pt x="9274" y="31190"/>
                      <a:pt x="11942" y="25219"/>
                      <a:pt x="12943" y="18447"/>
                    </a:cubicBezTo>
                    <a:cubicBezTo>
                      <a:pt x="13877" y="12076"/>
                      <a:pt x="13210" y="5972"/>
                      <a:pt x="11275" y="835"/>
                    </a:cubicBezTo>
                    <a:lnTo>
                      <a:pt x="5671" y="1"/>
                    </a:lnTo>
                    <a:close/>
                  </a:path>
                </a:pathLst>
              </a:custGeom>
              <a:solidFill>
                <a:srgbClr val="E082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1" name="Google Shape;4781;p52"/>
              <p:cNvSpPr/>
              <p:nvPr/>
            </p:nvSpPr>
            <p:spPr>
              <a:xfrm>
                <a:off x="2684600" y="2184050"/>
                <a:ext cx="759725" cy="226100"/>
              </a:xfrm>
              <a:custGeom>
                <a:rect b="b" l="l" r="r" t="t"/>
                <a:pathLst>
                  <a:path extrusionOk="0" h="9044" w="30389">
                    <a:moveTo>
                      <a:pt x="2018" y="0"/>
                    </a:moveTo>
                    <a:cubicBezTo>
                      <a:pt x="1218" y="0"/>
                      <a:pt x="524" y="570"/>
                      <a:pt x="434" y="1386"/>
                    </a:cubicBezTo>
                    <a:lnTo>
                      <a:pt x="133" y="3288"/>
                    </a:lnTo>
                    <a:cubicBezTo>
                      <a:pt x="0" y="4155"/>
                      <a:pt x="634" y="4989"/>
                      <a:pt x="1534" y="5122"/>
                    </a:cubicBezTo>
                    <a:lnTo>
                      <a:pt x="28120" y="9025"/>
                    </a:lnTo>
                    <a:cubicBezTo>
                      <a:pt x="28204" y="9038"/>
                      <a:pt x="28288" y="9044"/>
                      <a:pt x="28370" y="9044"/>
                    </a:cubicBezTo>
                    <a:cubicBezTo>
                      <a:pt x="29171" y="9044"/>
                      <a:pt x="29867" y="8474"/>
                      <a:pt x="29988" y="7658"/>
                    </a:cubicBezTo>
                    <a:lnTo>
                      <a:pt x="30255" y="5790"/>
                    </a:lnTo>
                    <a:cubicBezTo>
                      <a:pt x="30388" y="4889"/>
                      <a:pt x="29755" y="4055"/>
                      <a:pt x="28887" y="3922"/>
                    </a:cubicBezTo>
                    <a:lnTo>
                      <a:pt x="2268" y="19"/>
                    </a:lnTo>
                    <a:cubicBezTo>
                      <a:pt x="2184" y="6"/>
                      <a:pt x="2100" y="0"/>
                      <a:pt x="2018" y="0"/>
                    </a:cubicBezTo>
                    <a:close/>
                  </a:path>
                </a:pathLst>
              </a:custGeom>
              <a:solidFill>
                <a:srgbClr val="C16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2" name="Google Shape;4782;p52"/>
              <p:cNvSpPr/>
              <p:nvPr/>
            </p:nvSpPr>
            <p:spPr>
              <a:xfrm>
                <a:off x="2551150" y="3093050"/>
                <a:ext cx="758900" cy="226900"/>
              </a:xfrm>
              <a:custGeom>
                <a:rect b="b" l="l" r="r" t="t"/>
                <a:pathLst>
                  <a:path extrusionOk="0" h="9076" w="30356">
                    <a:moveTo>
                      <a:pt x="2029" y="0"/>
                    </a:moveTo>
                    <a:cubicBezTo>
                      <a:pt x="1225" y="0"/>
                      <a:pt x="523" y="599"/>
                      <a:pt x="401" y="1419"/>
                    </a:cubicBezTo>
                    <a:lnTo>
                      <a:pt x="134" y="3287"/>
                    </a:lnTo>
                    <a:cubicBezTo>
                      <a:pt x="1" y="4188"/>
                      <a:pt x="601" y="5022"/>
                      <a:pt x="1502" y="5155"/>
                    </a:cubicBezTo>
                    <a:lnTo>
                      <a:pt x="28121" y="9058"/>
                    </a:lnTo>
                    <a:cubicBezTo>
                      <a:pt x="28199" y="9070"/>
                      <a:pt x="28276" y="9076"/>
                      <a:pt x="28353" y="9076"/>
                    </a:cubicBezTo>
                    <a:cubicBezTo>
                      <a:pt x="29132" y="9076"/>
                      <a:pt x="29834" y="8480"/>
                      <a:pt x="29956" y="7690"/>
                    </a:cubicBezTo>
                    <a:lnTo>
                      <a:pt x="30256" y="5789"/>
                    </a:lnTo>
                    <a:cubicBezTo>
                      <a:pt x="30356" y="4888"/>
                      <a:pt x="29755" y="4088"/>
                      <a:pt x="28855" y="3954"/>
                    </a:cubicBezTo>
                    <a:lnTo>
                      <a:pt x="2269" y="18"/>
                    </a:lnTo>
                    <a:cubicBezTo>
                      <a:pt x="2188" y="6"/>
                      <a:pt x="2108" y="0"/>
                      <a:pt x="2029" y="0"/>
                    </a:cubicBezTo>
                    <a:close/>
                  </a:path>
                </a:pathLst>
              </a:custGeom>
              <a:solidFill>
                <a:srgbClr val="C16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3" name="Google Shape;4783;p52"/>
              <p:cNvSpPr/>
              <p:nvPr/>
            </p:nvSpPr>
            <p:spPr>
              <a:xfrm>
                <a:off x="2498625" y="2923000"/>
                <a:ext cx="915675" cy="191725"/>
              </a:xfrm>
              <a:custGeom>
                <a:rect b="b" l="l" r="r" t="t"/>
                <a:pathLst>
                  <a:path extrusionOk="0" h="7669" w="36627">
                    <a:moveTo>
                      <a:pt x="1286" y="1"/>
                    </a:moveTo>
                    <a:cubicBezTo>
                      <a:pt x="723" y="1"/>
                      <a:pt x="224" y="413"/>
                      <a:pt x="134" y="1016"/>
                    </a:cubicBezTo>
                    <a:lnTo>
                      <a:pt x="100" y="1316"/>
                    </a:lnTo>
                    <a:cubicBezTo>
                      <a:pt x="0" y="1983"/>
                      <a:pt x="434" y="2550"/>
                      <a:pt x="1068" y="2650"/>
                    </a:cubicBezTo>
                    <a:lnTo>
                      <a:pt x="35159" y="7654"/>
                    </a:lnTo>
                    <a:cubicBezTo>
                      <a:pt x="35220" y="7664"/>
                      <a:pt x="35281" y="7668"/>
                      <a:pt x="35341" y="7668"/>
                    </a:cubicBezTo>
                    <a:cubicBezTo>
                      <a:pt x="35904" y="7668"/>
                      <a:pt x="36403" y="7259"/>
                      <a:pt x="36493" y="6687"/>
                    </a:cubicBezTo>
                    <a:lnTo>
                      <a:pt x="36526" y="6353"/>
                    </a:lnTo>
                    <a:cubicBezTo>
                      <a:pt x="36627" y="5719"/>
                      <a:pt x="36160" y="5119"/>
                      <a:pt x="35526" y="5019"/>
                    </a:cubicBezTo>
                    <a:lnTo>
                      <a:pt x="1468" y="15"/>
                    </a:lnTo>
                    <a:cubicBezTo>
                      <a:pt x="1407" y="6"/>
                      <a:pt x="1346" y="1"/>
                      <a:pt x="128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4" name="Google Shape;4784;p52"/>
              <p:cNvSpPr/>
              <p:nvPr/>
            </p:nvSpPr>
            <p:spPr>
              <a:xfrm>
                <a:off x="2577000" y="2390125"/>
                <a:ext cx="915700" cy="191725"/>
              </a:xfrm>
              <a:custGeom>
                <a:rect b="b" l="l" r="r" t="t"/>
                <a:pathLst>
                  <a:path extrusionOk="0" h="7669" w="36628">
                    <a:moveTo>
                      <a:pt x="1287" y="1"/>
                    </a:moveTo>
                    <a:cubicBezTo>
                      <a:pt x="724" y="1"/>
                      <a:pt x="225" y="413"/>
                      <a:pt x="134" y="1016"/>
                    </a:cubicBezTo>
                    <a:lnTo>
                      <a:pt x="101" y="1316"/>
                    </a:lnTo>
                    <a:cubicBezTo>
                      <a:pt x="1" y="1983"/>
                      <a:pt x="435" y="2550"/>
                      <a:pt x="1068" y="2650"/>
                    </a:cubicBezTo>
                    <a:lnTo>
                      <a:pt x="35159" y="7654"/>
                    </a:lnTo>
                    <a:cubicBezTo>
                      <a:pt x="35221" y="7663"/>
                      <a:pt x="35282" y="7668"/>
                      <a:pt x="35342" y="7668"/>
                    </a:cubicBezTo>
                    <a:cubicBezTo>
                      <a:pt x="35904" y="7668"/>
                      <a:pt x="36400" y="7259"/>
                      <a:pt x="36460" y="6686"/>
                    </a:cubicBezTo>
                    <a:lnTo>
                      <a:pt x="36527" y="6353"/>
                    </a:lnTo>
                    <a:cubicBezTo>
                      <a:pt x="36627" y="5719"/>
                      <a:pt x="36160" y="5119"/>
                      <a:pt x="35526" y="5019"/>
                    </a:cubicBezTo>
                    <a:lnTo>
                      <a:pt x="1469" y="15"/>
                    </a:lnTo>
                    <a:cubicBezTo>
                      <a:pt x="1408" y="5"/>
                      <a:pt x="1347" y="1"/>
                      <a:pt x="128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5" name="Google Shape;4785;p52"/>
              <p:cNvSpPr/>
              <p:nvPr/>
            </p:nvSpPr>
            <p:spPr>
              <a:xfrm>
                <a:off x="2586175" y="2523300"/>
                <a:ext cx="66750" cy="61300"/>
              </a:xfrm>
              <a:custGeom>
                <a:rect b="b" l="l" r="r" t="t"/>
                <a:pathLst>
                  <a:path extrusionOk="0" h="2452" w="2670">
                    <a:moveTo>
                      <a:pt x="1359" y="1"/>
                    </a:moveTo>
                    <a:cubicBezTo>
                      <a:pt x="787" y="1"/>
                      <a:pt x="285" y="403"/>
                      <a:pt x="168" y="959"/>
                    </a:cubicBezTo>
                    <a:cubicBezTo>
                      <a:pt x="1" y="1626"/>
                      <a:pt x="435" y="2293"/>
                      <a:pt x="1102" y="2427"/>
                    </a:cubicBezTo>
                    <a:cubicBezTo>
                      <a:pt x="1183" y="2443"/>
                      <a:pt x="1265" y="2451"/>
                      <a:pt x="1344" y="2451"/>
                    </a:cubicBezTo>
                    <a:cubicBezTo>
                      <a:pt x="1917" y="2451"/>
                      <a:pt x="2419" y="2049"/>
                      <a:pt x="2536" y="1493"/>
                    </a:cubicBezTo>
                    <a:cubicBezTo>
                      <a:pt x="2669" y="826"/>
                      <a:pt x="2269" y="159"/>
                      <a:pt x="1602" y="25"/>
                    </a:cubicBezTo>
                    <a:cubicBezTo>
                      <a:pt x="1520" y="9"/>
                      <a:pt x="1439" y="1"/>
                      <a:pt x="1359" y="1"/>
                    </a:cubicBezTo>
                    <a:close/>
                  </a:path>
                </a:pathLst>
              </a:custGeom>
              <a:solidFill>
                <a:srgbClr val="E082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6" name="Google Shape;4786;p52"/>
              <p:cNvSpPr/>
              <p:nvPr/>
            </p:nvSpPr>
            <p:spPr>
              <a:xfrm>
                <a:off x="2753800" y="2587175"/>
                <a:ext cx="220175" cy="200725"/>
              </a:xfrm>
              <a:custGeom>
                <a:rect b="b" l="l" r="r" t="t"/>
                <a:pathLst>
                  <a:path extrusionOk="0" h="8029" w="8807">
                    <a:moveTo>
                      <a:pt x="4419" y="0"/>
                    </a:moveTo>
                    <a:cubicBezTo>
                      <a:pt x="2587" y="0"/>
                      <a:pt x="930" y="1243"/>
                      <a:pt x="501" y="3074"/>
                    </a:cubicBezTo>
                    <a:cubicBezTo>
                      <a:pt x="1" y="5242"/>
                      <a:pt x="1302" y="7411"/>
                      <a:pt x="3470" y="7911"/>
                    </a:cubicBezTo>
                    <a:cubicBezTo>
                      <a:pt x="3793" y="7990"/>
                      <a:pt x="4115" y="8029"/>
                      <a:pt x="4432" y="8029"/>
                    </a:cubicBezTo>
                    <a:cubicBezTo>
                      <a:pt x="6239" y="8029"/>
                      <a:pt x="7852" y="6787"/>
                      <a:pt x="8307" y="4942"/>
                    </a:cubicBezTo>
                    <a:cubicBezTo>
                      <a:pt x="8807" y="2807"/>
                      <a:pt x="7506" y="639"/>
                      <a:pt x="5338" y="105"/>
                    </a:cubicBezTo>
                    <a:cubicBezTo>
                      <a:pt x="5030" y="34"/>
                      <a:pt x="4722" y="0"/>
                      <a:pt x="44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7" name="Google Shape;4787;p52"/>
              <p:cNvSpPr/>
              <p:nvPr/>
            </p:nvSpPr>
            <p:spPr>
              <a:xfrm>
                <a:off x="2793000" y="2627400"/>
                <a:ext cx="128450" cy="116650"/>
              </a:xfrm>
              <a:custGeom>
                <a:rect b="b" l="l" r="r" t="t"/>
                <a:pathLst>
                  <a:path extrusionOk="0" h="4666" w="5138">
                    <a:moveTo>
                      <a:pt x="2565" y="1"/>
                    </a:moveTo>
                    <a:cubicBezTo>
                      <a:pt x="1502" y="1"/>
                      <a:pt x="558" y="740"/>
                      <a:pt x="301" y="1799"/>
                    </a:cubicBezTo>
                    <a:cubicBezTo>
                      <a:pt x="0" y="3066"/>
                      <a:pt x="768" y="4300"/>
                      <a:pt x="2002" y="4601"/>
                    </a:cubicBezTo>
                    <a:cubicBezTo>
                      <a:pt x="2187" y="4645"/>
                      <a:pt x="2373" y="4666"/>
                      <a:pt x="2555" y="4666"/>
                    </a:cubicBezTo>
                    <a:cubicBezTo>
                      <a:pt x="3620" y="4666"/>
                      <a:pt x="4581" y="3948"/>
                      <a:pt x="4837" y="2866"/>
                    </a:cubicBezTo>
                    <a:cubicBezTo>
                      <a:pt x="5137" y="1632"/>
                      <a:pt x="4337" y="364"/>
                      <a:pt x="3103" y="64"/>
                    </a:cubicBezTo>
                    <a:cubicBezTo>
                      <a:pt x="2922" y="21"/>
                      <a:pt x="2742" y="1"/>
                      <a:pt x="2565"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8" name="Google Shape;4788;p52"/>
              <p:cNvSpPr/>
              <p:nvPr/>
            </p:nvSpPr>
            <p:spPr>
              <a:xfrm>
                <a:off x="3030675" y="2626325"/>
                <a:ext cx="220175" cy="200500"/>
              </a:xfrm>
              <a:custGeom>
                <a:rect b="b" l="l" r="r" t="t"/>
                <a:pathLst>
                  <a:path extrusionOk="0" h="8020" w="8807">
                    <a:moveTo>
                      <a:pt x="4406" y="0"/>
                    </a:moveTo>
                    <a:cubicBezTo>
                      <a:pt x="2586" y="0"/>
                      <a:pt x="957" y="1221"/>
                      <a:pt x="501" y="3076"/>
                    </a:cubicBezTo>
                    <a:cubicBezTo>
                      <a:pt x="0" y="5244"/>
                      <a:pt x="1301" y="7412"/>
                      <a:pt x="3469" y="7913"/>
                    </a:cubicBezTo>
                    <a:cubicBezTo>
                      <a:pt x="3782" y="7985"/>
                      <a:pt x="4095" y="8020"/>
                      <a:pt x="4403" y="8020"/>
                    </a:cubicBezTo>
                    <a:cubicBezTo>
                      <a:pt x="6229" y="8020"/>
                      <a:pt x="7878" y="6799"/>
                      <a:pt x="8306" y="4944"/>
                    </a:cubicBezTo>
                    <a:cubicBezTo>
                      <a:pt x="8807" y="2776"/>
                      <a:pt x="7506" y="607"/>
                      <a:pt x="5337" y="107"/>
                    </a:cubicBezTo>
                    <a:cubicBezTo>
                      <a:pt x="5025" y="35"/>
                      <a:pt x="4712" y="0"/>
                      <a:pt x="44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9" name="Google Shape;4789;p52"/>
              <p:cNvSpPr/>
              <p:nvPr/>
            </p:nvSpPr>
            <p:spPr>
              <a:xfrm>
                <a:off x="3076525" y="2668225"/>
                <a:ext cx="128450" cy="116700"/>
              </a:xfrm>
              <a:custGeom>
                <a:rect b="b" l="l" r="r" t="t"/>
                <a:pathLst>
                  <a:path extrusionOk="0" h="4668" w="5138">
                    <a:moveTo>
                      <a:pt x="2562" y="1"/>
                    </a:moveTo>
                    <a:cubicBezTo>
                      <a:pt x="1519" y="1"/>
                      <a:pt x="557" y="718"/>
                      <a:pt x="301" y="1800"/>
                    </a:cubicBezTo>
                    <a:cubicBezTo>
                      <a:pt x="1" y="3034"/>
                      <a:pt x="768" y="4302"/>
                      <a:pt x="2036" y="4602"/>
                    </a:cubicBezTo>
                    <a:cubicBezTo>
                      <a:pt x="2216" y="4646"/>
                      <a:pt x="2398" y="4667"/>
                      <a:pt x="2576" y="4667"/>
                    </a:cubicBezTo>
                    <a:cubicBezTo>
                      <a:pt x="3620" y="4667"/>
                      <a:pt x="4581" y="3950"/>
                      <a:pt x="4838" y="2868"/>
                    </a:cubicBezTo>
                    <a:cubicBezTo>
                      <a:pt x="5138" y="1633"/>
                      <a:pt x="4371" y="366"/>
                      <a:pt x="3103" y="66"/>
                    </a:cubicBezTo>
                    <a:cubicBezTo>
                      <a:pt x="2923" y="22"/>
                      <a:pt x="2741" y="1"/>
                      <a:pt x="2562"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0" name="Google Shape;4790;p52"/>
              <p:cNvSpPr/>
              <p:nvPr/>
            </p:nvSpPr>
            <p:spPr>
              <a:xfrm>
                <a:off x="2944775" y="2762925"/>
                <a:ext cx="98425" cy="34925"/>
              </a:xfrm>
              <a:custGeom>
                <a:rect b="b" l="l" r="r" t="t"/>
                <a:pathLst>
                  <a:path extrusionOk="0" h="1397" w="3937">
                    <a:moveTo>
                      <a:pt x="283" y="1"/>
                    </a:moveTo>
                    <a:cubicBezTo>
                      <a:pt x="231" y="1"/>
                      <a:pt x="179" y="17"/>
                      <a:pt x="134" y="47"/>
                    </a:cubicBezTo>
                    <a:cubicBezTo>
                      <a:pt x="34" y="147"/>
                      <a:pt x="0" y="314"/>
                      <a:pt x="101" y="414"/>
                    </a:cubicBezTo>
                    <a:cubicBezTo>
                      <a:pt x="101" y="414"/>
                      <a:pt x="634" y="981"/>
                      <a:pt x="1435" y="1248"/>
                    </a:cubicBezTo>
                    <a:cubicBezTo>
                      <a:pt x="1687" y="1341"/>
                      <a:pt x="1971" y="1397"/>
                      <a:pt x="2279" y="1397"/>
                    </a:cubicBezTo>
                    <a:cubicBezTo>
                      <a:pt x="2743" y="1397"/>
                      <a:pt x="3261" y="1269"/>
                      <a:pt x="3803" y="948"/>
                    </a:cubicBezTo>
                    <a:cubicBezTo>
                      <a:pt x="3903" y="881"/>
                      <a:pt x="3937" y="714"/>
                      <a:pt x="3870" y="614"/>
                    </a:cubicBezTo>
                    <a:cubicBezTo>
                      <a:pt x="3825" y="525"/>
                      <a:pt x="3736" y="481"/>
                      <a:pt x="3652" y="481"/>
                    </a:cubicBezTo>
                    <a:cubicBezTo>
                      <a:pt x="3610" y="481"/>
                      <a:pt x="3570" y="492"/>
                      <a:pt x="3536" y="514"/>
                    </a:cubicBezTo>
                    <a:cubicBezTo>
                      <a:pt x="3078" y="802"/>
                      <a:pt x="2648" y="908"/>
                      <a:pt x="2264" y="908"/>
                    </a:cubicBezTo>
                    <a:cubicBezTo>
                      <a:pt x="1224" y="908"/>
                      <a:pt x="516" y="129"/>
                      <a:pt x="467" y="80"/>
                    </a:cubicBezTo>
                    <a:cubicBezTo>
                      <a:pt x="412" y="25"/>
                      <a:pt x="347" y="1"/>
                      <a:pt x="283" y="1"/>
                    </a:cubicBezTo>
                    <a:close/>
                  </a:path>
                </a:pathLst>
              </a:custGeom>
              <a:solidFill>
                <a:srgbClr val="23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1" name="Google Shape;4791;p52"/>
              <p:cNvSpPr/>
              <p:nvPr/>
            </p:nvSpPr>
            <p:spPr>
              <a:xfrm>
                <a:off x="2778000" y="2754325"/>
                <a:ext cx="109250" cy="92725"/>
              </a:xfrm>
              <a:custGeom>
                <a:rect b="b" l="l" r="r" t="t"/>
                <a:pathLst>
                  <a:path extrusionOk="0" h="3709" w="4370">
                    <a:moveTo>
                      <a:pt x="1981" y="1"/>
                    </a:moveTo>
                    <a:cubicBezTo>
                      <a:pt x="1146" y="1"/>
                      <a:pt x="485" y="563"/>
                      <a:pt x="267" y="1325"/>
                    </a:cubicBezTo>
                    <a:cubicBezTo>
                      <a:pt x="0" y="2226"/>
                      <a:pt x="434" y="3293"/>
                      <a:pt x="1534" y="3627"/>
                    </a:cubicBezTo>
                    <a:cubicBezTo>
                      <a:pt x="1720" y="3683"/>
                      <a:pt x="1908" y="3709"/>
                      <a:pt x="2093" y="3709"/>
                    </a:cubicBezTo>
                    <a:cubicBezTo>
                      <a:pt x="3013" y="3709"/>
                      <a:pt x="3881" y="3075"/>
                      <a:pt x="4103" y="2326"/>
                    </a:cubicBezTo>
                    <a:cubicBezTo>
                      <a:pt x="4370" y="1425"/>
                      <a:pt x="3703" y="424"/>
                      <a:pt x="2569" y="91"/>
                    </a:cubicBezTo>
                    <a:cubicBezTo>
                      <a:pt x="2366" y="29"/>
                      <a:pt x="2169" y="1"/>
                      <a:pt x="19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2" name="Google Shape;4792;p52"/>
              <p:cNvSpPr/>
              <p:nvPr/>
            </p:nvSpPr>
            <p:spPr>
              <a:xfrm>
                <a:off x="3082375" y="2802000"/>
                <a:ext cx="110100" cy="93100"/>
              </a:xfrm>
              <a:custGeom>
                <a:rect b="b" l="l" r="r" t="t"/>
                <a:pathLst>
                  <a:path extrusionOk="0" h="3724" w="4404">
                    <a:moveTo>
                      <a:pt x="2280" y="1"/>
                    </a:moveTo>
                    <a:cubicBezTo>
                      <a:pt x="1348" y="1"/>
                      <a:pt x="488" y="614"/>
                      <a:pt x="267" y="1386"/>
                    </a:cubicBezTo>
                    <a:cubicBezTo>
                      <a:pt x="0" y="2287"/>
                      <a:pt x="668" y="3287"/>
                      <a:pt x="1768" y="3621"/>
                    </a:cubicBezTo>
                    <a:cubicBezTo>
                      <a:pt x="1979" y="3691"/>
                      <a:pt x="2185" y="3724"/>
                      <a:pt x="2382" y="3724"/>
                    </a:cubicBezTo>
                    <a:cubicBezTo>
                      <a:pt x="3214" y="3724"/>
                      <a:pt x="3888" y="3148"/>
                      <a:pt x="4103" y="2420"/>
                    </a:cubicBezTo>
                    <a:cubicBezTo>
                      <a:pt x="4404" y="1520"/>
                      <a:pt x="3970" y="452"/>
                      <a:pt x="2869" y="85"/>
                    </a:cubicBezTo>
                    <a:cubicBezTo>
                      <a:pt x="2673" y="27"/>
                      <a:pt x="2475" y="1"/>
                      <a:pt x="22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4793" name="Google Shape;4793;p52">
            <a:hlinkClick r:id="rId3"/>
          </p:cNvPr>
          <p:cNvPicPr preferRelativeResize="0"/>
          <p:nvPr/>
        </p:nvPicPr>
        <p:blipFill>
          <a:blip r:embed="rId4">
            <a:alphaModFix/>
          </a:blip>
          <a:stretch>
            <a:fillRect/>
          </a:stretch>
        </p:blipFill>
        <p:spPr>
          <a:xfrm>
            <a:off x="2524776" y="1052205"/>
            <a:ext cx="4094450" cy="2174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7" name="Shape 4797"/>
        <p:cNvGrpSpPr/>
        <p:nvPr/>
      </p:nvGrpSpPr>
      <p:grpSpPr>
        <a:xfrm>
          <a:off x="0" y="0"/>
          <a:ext cx="0" cy="0"/>
          <a:chOff x="0" y="0"/>
          <a:chExt cx="0" cy="0"/>
        </a:xfrm>
      </p:grpSpPr>
      <p:grpSp>
        <p:nvGrpSpPr>
          <p:cNvPr id="4798" name="Google Shape;4798;p53"/>
          <p:cNvGrpSpPr/>
          <p:nvPr/>
        </p:nvGrpSpPr>
        <p:grpSpPr>
          <a:xfrm>
            <a:off x="1018017" y="-54728"/>
            <a:ext cx="1718498" cy="5400547"/>
            <a:chOff x="6022380" y="-54717"/>
            <a:chExt cx="1718498" cy="4093805"/>
          </a:xfrm>
        </p:grpSpPr>
        <p:grpSp>
          <p:nvGrpSpPr>
            <p:cNvPr id="4799" name="Google Shape;4799;p53"/>
            <p:cNvGrpSpPr/>
            <p:nvPr/>
          </p:nvGrpSpPr>
          <p:grpSpPr>
            <a:xfrm>
              <a:off x="6022530" y="-54717"/>
              <a:ext cx="1718348" cy="4093805"/>
              <a:chOff x="696950" y="1473675"/>
              <a:chExt cx="643600" cy="1533375"/>
            </a:xfrm>
          </p:grpSpPr>
          <p:sp>
            <p:nvSpPr>
              <p:cNvPr id="4800" name="Google Shape;4800;p53"/>
              <p:cNvSpPr/>
              <p:nvPr/>
            </p:nvSpPr>
            <p:spPr>
              <a:xfrm>
                <a:off x="696950" y="1473675"/>
                <a:ext cx="110600" cy="1533375"/>
              </a:xfrm>
              <a:custGeom>
                <a:rect b="b" l="l" r="r" t="t"/>
                <a:pathLst>
                  <a:path extrusionOk="0" h="61335" w="4424">
                    <a:moveTo>
                      <a:pt x="0" y="0"/>
                    </a:moveTo>
                    <a:lnTo>
                      <a:pt x="0" y="61335"/>
                    </a:lnTo>
                    <a:lnTo>
                      <a:pt x="4423" y="61335"/>
                    </a:lnTo>
                    <a:lnTo>
                      <a:pt x="4423"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1" name="Google Shape;4801;p53"/>
              <p:cNvSpPr/>
              <p:nvPr/>
            </p:nvSpPr>
            <p:spPr>
              <a:xfrm>
                <a:off x="803725" y="1473675"/>
                <a:ext cx="110125" cy="1533375"/>
              </a:xfrm>
              <a:custGeom>
                <a:rect b="b" l="l" r="r" t="t"/>
                <a:pathLst>
                  <a:path extrusionOk="0" h="61335" w="4405">
                    <a:moveTo>
                      <a:pt x="1" y="0"/>
                    </a:moveTo>
                    <a:lnTo>
                      <a:pt x="1" y="61335"/>
                    </a:lnTo>
                    <a:lnTo>
                      <a:pt x="4405" y="61335"/>
                    </a:lnTo>
                    <a:lnTo>
                      <a:pt x="4405"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2" name="Google Shape;4802;p53"/>
              <p:cNvSpPr/>
              <p:nvPr/>
            </p:nvSpPr>
            <p:spPr>
              <a:xfrm>
                <a:off x="910050" y="1473675"/>
                <a:ext cx="110600" cy="1533375"/>
              </a:xfrm>
              <a:custGeom>
                <a:rect b="b" l="l" r="r" t="t"/>
                <a:pathLst>
                  <a:path extrusionOk="0" h="61335" w="4424">
                    <a:moveTo>
                      <a:pt x="1" y="0"/>
                    </a:moveTo>
                    <a:lnTo>
                      <a:pt x="1" y="61335"/>
                    </a:lnTo>
                    <a:lnTo>
                      <a:pt x="4424" y="61335"/>
                    </a:lnTo>
                    <a:lnTo>
                      <a:pt x="4424"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3" name="Google Shape;4803;p53"/>
              <p:cNvSpPr/>
              <p:nvPr/>
            </p:nvSpPr>
            <p:spPr>
              <a:xfrm>
                <a:off x="1016850" y="1473675"/>
                <a:ext cx="110600" cy="1533375"/>
              </a:xfrm>
              <a:custGeom>
                <a:rect b="b" l="l" r="r" t="t"/>
                <a:pathLst>
                  <a:path extrusionOk="0" h="61335" w="4424">
                    <a:moveTo>
                      <a:pt x="0" y="0"/>
                    </a:moveTo>
                    <a:lnTo>
                      <a:pt x="0" y="61335"/>
                    </a:lnTo>
                    <a:lnTo>
                      <a:pt x="4423" y="61335"/>
                    </a:lnTo>
                    <a:lnTo>
                      <a:pt x="4423"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4" name="Google Shape;4804;p53"/>
              <p:cNvSpPr/>
              <p:nvPr/>
            </p:nvSpPr>
            <p:spPr>
              <a:xfrm>
                <a:off x="1123650" y="1473675"/>
                <a:ext cx="110125" cy="1533375"/>
              </a:xfrm>
              <a:custGeom>
                <a:rect b="b" l="l" r="r" t="t"/>
                <a:pathLst>
                  <a:path extrusionOk="0" h="61335" w="4405">
                    <a:moveTo>
                      <a:pt x="0" y="0"/>
                    </a:moveTo>
                    <a:lnTo>
                      <a:pt x="0" y="61335"/>
                    </a:lnTo>
                    <a:lnTo>
                      <a:pt x="4404" y="61335"/>
                    </a:lnTo>
                    <a:lnTo>
                      <a:pt x="4404"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5" name="Google Shape;4805;p53"/>
              <p:cNvSpPr/>
              <p:nvPr/>
            </p:nvSpPr>
            <p:spPr>
              <a:xfrm>
                <a:off x="1229950" y="1473675"/>
                <a:ext cx="110600" cy="1533375"/>
              </a:xfrm>
              <a:custGeom>
                <a:rect b="b" l="l" r="r" t="t"/>
                <a:pathLst>
                  <a:path extrusionOk="0" h="61335" w="4424">
                    <a:moveTo>
                      <a:pt x="1" y="0"/>
                    </a:moveTo>
                    <a:lnTo>
                      <a:pt x="1" y="61335"/>
                    </a:lnTo>
                    <a:lnTo>
                      <a:pt x="4424" y="61335"/>
                    </a:lnTo>
                    <a:lnTo>
                      <a:pt x="4424" y="0"/>
                    </a:lnTo>
                    <a:close/>
                  </a:path>
                </a:pathLst>
              </a:custGeom>
              <a:solidFill>
                <a:srgbClr val="FFFFFF"/>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06" name="Google Shape;4806;p53"/>
            <p:cNvGrpSpPr/>
            <p:nvPr/>
          </p:nvGrpSpPr>
          <p:grpSpPr>
            <a:xfrm>
              <a:off x="6022380" y="-54717"/>
              <a:ext cx="1718348" cy="4093805"/>
              <a:chOff x="696950" y="1473675"/>
              <a:chExt cx="643600" cy="1533375"/>
            </a:xfrm>
          </p:grpSpPr>
          <p:sp>
            <p:nvSpPr>
              <p:cNvPr id="4807" name="Google Shape;4807;p53"/>
              <p:cNvSpPr/>
              <p:nvPr/>
            </p:nvSpPr>
            <p:spPr>
              <a:xfrm>
                <a:off x="696950" y="1473675"/>
                <a:ext cx="110600" cy="1533375"/>
              </a:xfrm>
              <a:custGeom>
                <a:rect b="b" l="l" r="r" t="t"/>
                <a:pathLst>
                  <a:path extrusionOk="0" h="61335" w="4424">
                    <a:moveTo>
                      <a:pt x="0" y="0"/>
                    </a:moveTo>
                    <a:lnTo>
                      <a:pt x="0" y="61335"/>
                    </a:lnTo>
                    <a:lnTo>
                      <a:pt x="4423" y="61335"/>
                    </a:lnTo>
                    <a:lnTo>
                      <a:pt x="4423" y="0"/>
                    </a:lnTo>
                    <a:close/>
                  </a:path>
                </a:pathLst>
              </a:custGeom>
              <a:solidFill>
                <a:srgbClr val="EA5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8" name="Google Shape;4808;p53"/>
              <p:cNvSpPr/>
              <p:nvPr/>
            </p:nvSpPr>
            <p:spPr>
              <a:xfrm>
                <a:off x="803725" y="1473675"/>
                <a:ext cx="110125" cy="1533375"/>
              </a:xfrm>
              <a:custGeom>
                <a:rect b="b" l="l" r="r" t="t"/>
                <a:pathLst>
                  <a:path extrusionOk="0" h="61335" w="4405">
                    <a:moveTo>
                      <a:pt x="1" y="0"/>
                    </a:moveTo>
                    <a:lnTo>
                      <a:pt x="1" y="61335"/>
                    </a:lnTo>
                    <a:lnTo>
                      <a:pt x="4405" y="61335"/>
                    </a:lnTo>
                    <a:lnTo>
                      <a:pt x="4405" y="0"/>
                    </a:lnTo>
                    <a:close/>
                  </a:path>
                </a:pathLst>
              </a:custGeom>
              <a:solidFill>
                <a:srgbClr val="EF7D0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9" name="Google Shape;4809;p53"/>
              <p:cNvSpPr/>
              <p:nvPr/>
            </p:nvSpPr>
            <p:spPr>
              <a:xfrm>
                <a:off x="910050" y="1473675"/>
                <a:ext cx="110600" cy="1533375"/>
              </a:xfrm>
              <a:custGeom>
                <a:rect b="b" l="l" r="r" t="t"/>
                <a:pathLst>
                  <a:path extrusionOk="0" h="61335" w="4424">
                    <a:moveTo>
                      <a:pt x="1" y="0"/>
                    </a:moveTo>
                    <a:lnTo>
                      <a:pt x="1" y="61335"/>
                    </a:lnTo>
                    <a:lnTo>
                      <a:pt x="4424" y="61335"/>
                    </a:lnTo>
                    <a:lnTo>
                      <a:pt x="4424" y="0"/>
                    </a:lnTo>
                    <a:close/>
                  </a:path>
                </a:pathLst>
              </a:custGeom>
              <a:solidFill>
                <a:srgbClr val="F9D5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0" name="Google Shape;4810;p53"/>
              <p:cNvSpPr/>
              <p:nvPr/>
            </p:nvSpPr>
            <p:spPr>
              <a:xfrm>
                <a:off x="1016850" y="1473675"/>
                <a:ext cx="110600" cy="1533375"/>
              </a:xfrm>
              <a:custGeom>
                <a:rect b="b" l="l" r="r" t="t"/>
                <a:pathLst>
                  <a:path extrusionOk="0" h="61335" w="4424">
                    <a:moveTo>
                      <a:pt x="0" y="0"/>
                    </a:moveTo>
                    <a:lnTo>
                      <a:pt x="0" y="61335"/>
                    </a:lnTo>
                    <a:lnTo>
                      <a:pt x="4423" y="61335"/>
                    </a:lnTo>
                    <a:lnTo>
                      <a:pt x="4423" y="0"/>
                    </a:lnTo>
                    <a:close/>
                  </a:path>
                </a:pathLst>
              </a:custGeom>
              <a:solidFill>
                <a:srgbClr val="6DBC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1" name="Google Shape;4811;p53"/>
              <p:cNvSpPr/>
              <p:nvPr/>
            </p:nvSpPr>
            <p:spPr>
              <a:xfrm>
                <a:off x="1123650" y="1473675"/>
                <a:ext cx="110125" cy="1533375"/>
              </a:xfrm>
              <a:custGeom>
                <a:rect b="b" l="l" r="r" t="t"/>
                <a:pathLst>
                  <a:path extrusionOk="0" h="61335" w="4405">
                    <a:moveTo>
                      <a:pt x="0" y="0"/>
                    </a:moveTo>
                    <a:lnTo>
                      <a:pt x="0" y="61335"/>
                    </a:lnTo>
                    <a:lnTo>
                      <a:pt x="4404" y="61335"/>
                    </a:lnTo>
                    <a:lnTo>
                      <a:pt x="4404" y="0"/>
                    </a:lnTo>
                    <a:close/>
                  </a:path>
                </a:pathLst>
              </a:custGeom>
              <a:solidFill>
                <a:srgbClr val="36B0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2" name="Google Shape;4812;p53"/>
              <p:cNvSpPr/>
              <p:nvPr/>
            </p:nvSpPr>
            <p:spPr>
              <a:xfrm>
                <a:off x="1229950" y="1473675"/>
                <a:ext cx="110600" cy="1533375"/>
              </a:xfrm>
              <a:custGeom>
                <a:rect b="b" l="l" r="r" t="t"/>
                <a:pathLst>
                  <a:path extrusionOk="0" h="61335" w="4424">
                    <a:moveTo>
                      <a:pt x="1" y="0"/>
                    </a:moveTo>
                    <a:lnTo>
                      <a:pt x="1" y="61335"/>
                    </a:lnTo>
                    <a:lnTo>
                      <a:pt x="4424" y="61335"/>
                    </a:lnTo>
                    <a:lnTo>
                      <a:pt x="4424" y="0"/>
                    </a:lnTo>
                    <a:close/>
                  </a:path>
                </a:pathLst>
              </a:custGeom>
              <a:solidFill>
                <a:srgbClr val="1F6E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813" name="Google Shape;4813;p53"/>
          <p:cNvSpPr txBox="1"/>
          <p:nvPr>
            <p:ph idx="1" type="subTitle"/>
          </p:nvPr>
        </p:nvSpPr>
        <p:spPr>
          <a:xfrm>
            <a:off x="4267200" y="1792714"/>
            <a:ext cx="3852000" cy="107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Do you have any questions?</a:t>
            </a:r>
            <a:endParaRPr/>
          </a:p>
          <a:p>
            <a:pPr indent="0" lvl="0" marL="0" rtl="0" algn="ctr">
              <a:spcBef>
                <a:spcPts val="0"/>
              </a:spcBef>
              <a:spcAft>
                <a:spcPts val="0"/>
              </a:spcAft>
              <a:buClr>
                <a:schemeClr val="dk1"/>
              </a:buClr>
              <a:buSzPts val="1100"/>
              <a:buFont typeface="Arial"/>
              <a:buNone/>
            </a:pPr>
            <a:r>
              <a:rPr lang="en"/>
              <a:t>addyouremail@freepik.com</a:t>
            </a:r>
            <a:endParaRPr/>
          </a:p>
          <a:p>
            <a:pPr indent="0" lvl="0" marL="0" rtl="0" algn="ctr">
              <a:spcBef>
                <a:spcPts val="0"/>
              </a:spcBef>
              <a:spcAft>
                <a:spcPts val="0"/>
              </a:spcAft>
              <a:buClr>
                <a:schemeClr val="dk1"/>
              </a:buClr>
              <a:buSzPts val="1100"/>
              <a:buFont typeface="Arial"/>
              <a:buNone/>
            </a:pPr>
            <a:r>
              <a:rPr lang="en"/>
              <a:t>+91 620 421 838</a:t>
            </a:r>
            <a:endParaRPr/>
          </a:p>
          <a:p>
            <a:pPr indent="0" lvl="0" marL="0" rtl="0" algn="ctr">
              <a:spcBef>
                <a:spcPts val="0"/>
              </a:spcBef>
              <a:spcAft>
                <a:spcPts val="0"/>
              </a:spcAft>
              <a:buNone/>
            </a:pPr>
            <a:r>
              <a:rPr b="1" lang="en"/>
              <a:t>yourcompany.com</a:t>
            </a:r>
            <a:endParaRPr/>
          </a:p>
        </p:txBody>
      </p:sp>
      <p:sp>
        <p:nvSpPr>
          <p:cNvPr id="4814" name="Google Shape;4814;p53"/>
          <p:cNvSpPr txBox="1"/>
          <p:nvPr/>
        </p:nvSpPr>
        <p:spPr>
          <a:xfrm>
            <a:off x="4267200" y="4269896"/>
            <a:ext cx="3852000" cy="274800"/>
          </a:xfrm>
          <a:prstGeom prst="rect">
            <a:avLst/>
          </a:prstGeom>
          <a:noFill/>
          <a:ln>
            <a:noFill/>
          </a:ln>
        </p:spPr>
        <p:txBody>
          <a:bodyPr anchorCtr="0" anchor="t" bIns="91425" lIns="91425" spcFirstLastPara="1" rIns="91425" wrap="square" tIns="91425">
            <a:noAutofit/>
          </a:bodyPr>
          <a:lstStyle/>
          <a:p>
            <a:pPr indent="0" lvl="0" marL="0" rtl="0" algn="ctr">
              <a:lnSpc>
                <a:spcPct val="114000"/>
              </a:lnSpc>
              <a:spcBef>
                <a:spcPts val="0"/>
              </a:spcBef>
              <a:spcAft>
                <a:spcPts val="300"/>
              </a:spcAft>
              <a:buClr>
                <a:srgbClr val="000000"/>
              </a:buClr>
              <a:buSzPts val="1100"/>
              <a:buFont typeface="Arial"/>
              <a:buNone/>
            </a:pPr>
            <a:r>
              <a:rPr b="1" lang="en" sz="1200">
                <a:solidFill>
                  <a:schemeClr val="lt1"/>
                </a:solidFill>
                <a:latin typeface="Lato"/>
                <a:ea typeface="Lato"/>
                <a:cs typeface="Lato"/>
                <a:sym typeface="Lato"/>
              </a:rPr>
              <a:t>Please keep this slide for attribution</a:t>
            </a:r>
            <a:endParaRPr b="1" sz="1200">
              <a:solidFill>
                <a:schemeClr val="lt1"/>
              </a:solidFill>
              <a:latin typeface="Lato"/>
              <a:ea typeface="Lato"/>
              <a:cs typeface="Lato"/>
              <a:sym typeface="Lato"/>
            </a:endParaRPr>
          </a:p>
        </p:txBody>
      </p:sp>
      <p:sp>
        <p:nvSpPr>
          <p:cNvPr id="4815" name="Google Shape;4815;p53"/>
          <p:cNvSpPr txBox="1"/>
          <p:nvPr>
            <p:ph type="ctrTitle"/>
          </p:nvPr>
        </p:nvSpPr>
        <p:spPr>
          <a:xfrm flipH="1">
            <a:off x="4273550" y="657550"/>
            <a:ext cx="3852000" cy="96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Thanks</a:t>
            </a:r>
            <a:r>
              <a:rPr lang="en">
                <a:solidFill>
                  <a:schemeClr val="accent2"/>
                </a:solidFill>
              </a:rPr>
              <a:t>!</a:t>
            </a:r>
            <a:endParaRPr>
              <a:solidFill>
                <a:schemeClr val="accent2"/>
              </a:solidFill>
            </a:endParaRPr>
          </a:p>
        </p:txBody>
      </p:sp>
      <p:sp>
        <p:nvSpPr>
          <p:cNvPr id="4816" name="Google Shape;4816;p53"/>
          <p:cNvSpPr/>
          <p:nvPr/>
        </p:nvSpPr>
        <p:spPr>
          <a:xfrm>
            <a:off x="6459969" y="2970757"/>
            <a:ext cx="356865" cy="356498"/>
          </a:xfrm>
          <a:custGeom>
            <a:rect b="b" l="l" r="r" t="t"/>
            <a:pathLst>
              <a:path extrusionOk="0" h="13599" w="13613">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7" name="Google Shape;4817;p53"/>
          <p:cNvSpPr/>
          <p:nvPr/>
        </p:nvSpPr>
        <p:spPr>
          <a:xfrm>
            <a:off x="6615109" y="2970757"/>
            <a:ext cx="208173" cy="356576"/>
          </a:xfrm>
          <a:custGeom>
            <a:rect b="b" l="l" r="r" t="t"/>
            <a:pathLst>
              <a:path extrusionOk="0" h="13602" w="7941">
                <a:moveTo>
                  <a:pt x="896" y="0"/>
                </a:moveTo>
                <a:cubicBezTo>
                  <a:pt x="593" y="0"/>
                  <a:pt x="304" y="15"/>
                  <a:pt x="1" y="58"/>
                </a:cubicBezTo>
                <a:cubicBezTo>
                  <a:pt x="3393" y="505"/>
                  <a:pt x="5919" y="3378"/>
                  <a:pt x="5919" y="6799"/>
                </a:cubicBezTo>
                <a:cubicBezTo>
                  <a:pt x="5919" y="10220"/>
                  <a:pt x="3393" y="13093"/>
                  <a:pt x="1" y="13541"/>
                </a:cubicBezTo>
                <a:cubicBezTo>
                  <a:pt x="306" y="13581"/>
                  <a:pt x="610" y="13601"/>
                  <a:pt x="909" y="13601"/>
                </a:cubicBezTo>
                <a:cubicBezTo>
                  <a:pt x="4431" y="13601"/>
                  <a:pt x="7441" y="10865"/>
                  <a:pt x="7681" y="7247"/>
                </a:cubicBezTo>
                <a:cubicBezTo>
                  <a:pt x="7940" y="3320"/>
                  <a:pt x="4822" y="0"/>
                  <a:pt x="8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8" name="Google Shape;4818;p53"/>
          <p:cNvSpPr/>
          <p:nvPr/>
        </p:nvSpPr>
        <p:spPr>
          <a:xfrm>
            <a:off x="6545115" y="3117588"/>
            <a:ext cx="39375" cy="116945"/>
          </a:xfrm>
          <a:custGeom>
            <a:rect b="b" l="l" r="r" t="t"/>
            <a:pathLst>
              <a:path extrusionOk="0" h="4461" w="1502">
                <a:moveTo>
                  <a:pt x="58" y="0"/>
                </a:moveTo>
                <a:cubicBezTo>
                  <a:pt x="29" y="0"/>
                  <a:pt x="0" y="29"/>
                  <a:pt x="0" y="58"/>
                </a:cubicBezTo>
                <a:lnTo>
                  <a:pt x="0" y="4403"/>
                </a:lnTo>
                <a:cubicBezTo>
                  <a:pt x="0" y="4432"/>
                  <a:pt x="29" y="4461"/>
                  <a:pt x="58" y="4461"/>
                </a:cubicBezTo>
                <a:lnTo>
                  <a:pt x="1444" y="4461"/>
                </a:lnTo>
                <a:cubicBezTo>
                  <a:pt x="1473" y="4461"/>
                  <a:pt x="1502" y="4446"/>
                  <a:pt x="1502" y="4403"/>
                </a:cubicBezTo>
                <a:lnTo>
                  <a:pt x="1502" y="58"/>
                </a:lnTo>
                <a:cubicBezTo>
                  <a:pt x="1502" y="29"/>
                  <a:pt x="1473" y="0"/>
                  <a:pt x="144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9" name="Google Shape;4819;p53"/>
          <p:cNvSpPr/>
          <p:nvPr/>
        </p:nvSpPr>
        <p:spPr>
          <a:xfrm>
            <a:off x="6529202" y="3047803"/>
            <a:ext cx="55287" cy="47475"/>
          </a:xfrm>
          <a:custGeom>
            <a:rect b="b" l="l" r="r" t="t"/>
            <a:pathLst>
              <a:path extrusionOk="0" h="1811" w="2109">
                <a:moveTo>
                  <a:pt x="1208" y="0"/>
                </a:moveTo>
                <a:cubicBezTo>
                  <a:pt x="987" y="0"/>
                  <a:pt x="761" y="83"/>
                  <a:pt x="578" y="266"/>
                </a:cubicBezTo>
                <a:cubicBezTo>
                  <a:pt x="1" y="829"/>
                  <a:pt x="405" y="1810"/>
                  <a:pt x="1214" y="1810"/>
                </a:cubicBezTo>
                <a:cubicBezTo>
                  <a:pt x="1704" y="1810"/>
                  <a:pt x="2109" y="1406"/>
                  <a:pt x="2109" y="901"/>
                </a:cubicBezTo>
                <a:cubicBezTo>
                  <a:pt x="2109" y="355"/>
                  <a:pt x="1668" y="0"/>
                  <a:pt x="12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0" name="Google Shape;4820;p53"/>
          <p:cNvSpPr/>
          <p:nvPr/>
        </p:nvSpPr>
        <p:spPr>
          <a:xfrm>
            <a:off x="6622685" y="3117561"/>
            <a:ext cx="124914" cy="117365"/>
          </a:xfrm>
          <a:custGeom>
            <a:rect b="b" l="l" r="r" t="t"/>
            <a:pathLst>
              <a:path extrusionOk="0" h="4477" w="4765">
                <a:moveTo>
                  <a:pt x="2716" y="1"/>
                </a:moveTo>
                <a:cubicBezTo>
                  <a:pt x="2701" y="1"/>
                  <a:pt x="2686" y="1"/>
                  <a:pt x="2671" y="1"/>
                </a:cubicBezTo>
                <a:cubicBezTo>
                  <a:pt x="2180" y="1"/>
                  <a:pt x="1718" y="145"/>
                  <a:pt x="1314" y="434"/>
                </a:cubicBezTo>
                <a:cubicBezTo>
                  <a:pt x="1304" y="441"/>
                  <a:pt x="1294" y="444"/>
                  <a:pt x="1284" y="444"/>
                </a:cubicBezTo>
                <a:cubicBezTo>
                  <a:pt x="1248" y="444"/>
                  <a:pt x="1213" y="410"/>
                  <a:pt x="1213" y="376"/>
                </a:cubicBezTo>
                <a:lnTo>
                  <a:pt x="1213" y="59"/>
                </a:lnTo>
                <a:cubicBezTo>
                  <a:pt x="1213" y="30"/>
                  <a:pt x="1170" y="1"/>
                  <a:pt x="1141" y="1"/>
                </a:cubicBezTo>
                <a:lnTo>
                  <a:pt x="58" y="1"/>
                </a:lnTo>
                <a:cubicBezTo>
                  <a:pt x="29" y="1"/>
                  <a:pt x="1" y="30"/>
                  <a:pt x="1" y="59"/>
                </a:cubicBezTo>
                <a:lnTo>
                  <a:pt x="1" y="4389"/>
                </a:lnTo>
                <a:cubicBezTo>
                  <a:pt x="1" y="4433"/>
                  <a:pt x="29" y="4462"/>
                  <a:pt x="58" y="4462"/>
                </a:cubicBezTo>
                <a:lnTo>
                  <a:pt x="1430" y="4462"/>
                </a:lnTo>
                <a:cubicBezTo>
                  <a:pt x="1473" y="4462"/>
                  <a:pt x="1502" y="4433"/>
                  <a:pt x="1502" y="4389"/>
                </a:cubicBezTo>
                <a:lnTo>
                  <a:pt x="1502" y="2859"/>
                </a:lnTo>
                <a:cubicBezTo>
                  <a:pt x="1502" y="2354"/>
                  <a:pt x="1617" y="1502"/>
                  <a:pt x="2382" y="1502"/>
                </a:cubicBezTo>
                <a:cubicBezTo>
                  <a:pt x="3133" y="1502"/>
                  <a:pt x="3249" y="2354"/>
                  <a:pt x="3249" y="2859"/>
                </a:cubicBezTo>
                <a:lnTo>
                  <a:pt x="3249" y="4404"/>
                </a:lnTo>
                <a:cubicBezTo>
                  <a:pt x="3249" y="4433"/>
                  <a:pt x="3277" y="4462"/>
                  <a:pt x="3321" y="4462"/>
                </a:cubicBezTo>
                <a:lnTo>
                  <a:pt x="3321" y="4476"/>
                </a:lnTo>
                <a:lnTo>
                  <a:pt x="4692" y="4476"/>
                </a:lnTo>
                <a:cubicBezTo>
                  <a:pt x="4721" y="4476"/>
                  <a:pt x="4750" y="4433"/>
                  <a:pt x="4750" y="4404"/>
                </a:cubicBezTo>
                <a:lnTo>
                  <a:pt x="4750" y="2383"/>
                </a:lnTo>
                <a:cubicBezTo>
                  <a:pt x="4764" y="1806"/>
                  <a:pt x="4591" y="1243"/>
                  <a:pt x="4259" y="766"/>
                </a:cubicBezTo>
                <a:cubicBezTo>
                  <a:pt x="3893" y="287"/>
                  <a:pt x="3320" y="1"/>
                  <a:pt x="27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21" name="Google Shape;4821;p53"/>
          <p:cNvGrpSpPr/>
          <p:nvPr/>
        </p:nvGrpSpPr>
        <p:grpSpPr>
          <a:xfrm>
            <a:off x="6011535" y="2970757"/>
            <a:ext cx="362920" cy="356865"/>
            <a:chOff x="3314750" y="3817357"/>
            <a:chExt cx="362920" cy="356865"/>
          </a:xfrm>
        </p:grpSpPr>
        <p:sp>
          <p:nvSpPr>
            <p:cNvPr id="4822" name="Google Shape;4822;p53"/>
            <p:cNvSpPr/>
            <p:nvPr/>
          </p:nvSpPr>
          <p:spPr>
            <a:xfrm>
              <a:off x="3314750" y="3817357"/>
              <a:ext cx="356865" cy="356498"/>
            </a:xfrm>
            <a:custGeom>
              <a:rect b="b" l="l" r="r" t="t"/>
              <a:pathLst>
                <a:path extrusionOk="0" h="13599" w="13613">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3" name="Google Shape;4823;p53"/>
            <p:cNvSpPr/>
            <p:nvPr/>
          </p:nvSpPr>
          <p:spPr>
            <a:xfrm>
              <a:off x="3469891" y="3817357"/>
              <a:ext cx="207780" cy="356865"/>
            </a:xfrm>
            <a:custGeom>
              <a:rect b="b" l="l" r="r" t="t"/>
              <a:pathLst>
                <a:path extrusionOk="0" h="13613" w="7926">
                  <a:moveTo>
                    <a:pt x="881" y="0"/>
                  </a:moveTo>
                  <a:cubicBezTo>
                    <a:pt x="884" y="0"/>
                    <a:pt x="886" y="0"/>
                    <a:pt x="888" y="0"/>
                  </a:cubicBezTo>
                  <a:lnTo>
                    <a:pt x="888" y="0"/>
                  </a:lnTo>
                  <a:cubicBezTo>
                    <a:pt x="891" y="0"/>
                    <a:pt x="893" y="0"/>
                    <a:pt x="896" y="0"/>
                  </a:cubicBezTo>
                  <a:close/>
                  <a:moveTo>
                    <a:pt x="888" y="0"/>
                  </a:moveTo>
                  <a:lnTo>
                    <a:pt x="888" y="0"/>
                  </a:lnTo>
                  <a:cubicBezTo>
                    <a:pt x="588" y="0"/>
                    <a:pt x="301" y="15"/>
                    <a:pt x="1" y="58"/>
                  </a:cubicBezTo>
                  <a:cubicBezTo>
                    <a:pt x="3393" y="491"/>
                    <a:pt x="5934" y="3378"/>
                    <a:pt x="5934" y="6799"/>
                  </a:cubicBezTo>
                  <a:cubicBezTo>
                    <a:pt x="5934" y="10220"/>
                    <a:pt x="3393" y="13107"/>
                    <a:pt x="1" y="13555"/>
                  </a:cubicBezTo>
                  <a:cubicBezTo>
                    <a:pt x="299" y="13594"/>
                    <a:pt x="595" y="13612"/>
                    <a:pt x="887" y="13612"/>
                  </a:cubicBezTo>
                  <a:cubicBezTo>
                    <a:pt x="4418" y="13612"/>
                    <a:pt x="7441" y="10873"/>
                    <a:pt x="7680" y="7247"/>
                  </a:cubicBezTo>
                  <a:cubicBezTo>
                    <a:pt x="7926" y="3323"/>
                    <a:pt x="4826" y="4"/>
                    <a:pt x="88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24" name="Google Shape;4824;p53"/>
          <p:cNvGrpSpPr/>
          <p:nvPr/>
        </p:nvGrpSpPr>
        <p:grpSpPr>
          <a:xfrm>
            <a:off x="6091770" y="3048012"/>
            <a:ext cx="202339" cy="202323"/>
            <a:chOff x="935197" y="1793977"/>
            <a:chExt cx="256451" cy="256430"/>
          </a:xfrm>
        </p:grpSpPr>
        <p:sp>
          <p:nvSpPr>
            <p:cNvPr id="4825" name="Google Shape;4825;p53"/>
            <p:cNvSpPr/>
            <p:nvPr/>
          </p:nvSpPr>
          <p:spPr>
            <a:xfrm>
              <a:off x="935197" y="1793977"/>
              <a:ext cx="256451" cy="256430"/>
            </a:xfrm>
            <a:custGeom>
              <a:rect b="b" l="l" r="r" t="t"/>
              <a:pathLst>
                <a:path extrusionOk="0" h="12287" w="12288">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6" name="Google Shape;4826;p53"/>
            <p:cNvSpPr/>
            <p:nvPr/>
          </p:nvSpPr>
          <p:spPr>
            <a:xfrm>
              <a:off x="1005109" y="1863910"/>
              <a:ext cx="116622" cy="116559"/>
            </a:xfrm>
            <a:custGeom>
              <a:rect b="b" l="l" r="r" t="t"/>
              <a:pathLst>
                <a:path extrusionOk="0" h="5585" w="5588">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27" name="Google Shape;4827;p53"/>
          <p:cNvSpPr/>
          <p:nvPr/>
        </p:nvSpPr>
        <p:spPr>
          <a:xfrm>
            <a:off x="5563101" y="2970757"/>
            <a:ext cx="356865" cy="356498"/>
          </a:xfrm>
          <a:custGeom>
            <a:rect b="b" l="l" r="r" t="t"/>
            <a:pathLst>
              <a:path extrusionOk="0" h="13599" w="13613">
                <a:moveTo>
                  <a:pt x="6799" y="0"/>
                </a:moveTo>
                <a:cubicBezTo>
                  <a:pt x="3046" y="0"/>
                  <a:pt x="0" y="3046"/>
                  <a:pt x="0" y="6799"/>
                </a:cubicBezTo>
                <a:cubicBezTo>
                  <a:pt x="0" y="10552"/>
                  <a:pt x="3046" y="13598"/>
                  <a:pt x="6799" y="13598"/>
                </a:cubicBezTo>
                <a:cubicBezTo>
                  <a:pt x="10567" y="13598"/>
                  <a:pt x="13613" y="10552"/>
                  <a:pt x="13613" y="6799"/>
                </a:cubicBezTo>
                <a:cubicBezTo>
                  <a:pt x="13613" y="3046"/>
                  <a:pt x="10567" y="0"/>
                  <a:pt x="67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8" name="Google Shape;4828;p53"/>
          <p:cNvSpPr/>
          <p:nvPr/>
        </p:nvSpPr>
        <p:spPr>
          <a:xfrm>
            <a:off x="5718241" y="2970757"/>
            <a:ext cx="207780" cy="356576"/>
          </a:xfrm>
          <a:custGeom>
            <a:rect b="b" l="l" r="r" t="t"/>
            <a:pathLst>
              <a:path extrusionOk="0" h="13602" w="7926">
                <a:moveTo>
                  <a:pt x="881" y="0"/>
                </a:moveTo>
                <a:cubicBezTo>
                  <a:pt x="593" y="0"/>
                  <a:pt x="290" y="15"/>
                  <a:pt x="1" y="58"/>
                </a:cubicBezTo>
                <a:cubicBezTo>
                  <a:pt x="3379" y="505"/>
                  <a:pt x="5919" y="3378"/>
                  <a:pt x="5919" y="6799"/>
                </a:cubicBezTo>
                <a:cubicBezTo>
                  <a:pt x="5919" y="10220"/>
                  <a:pt x="3379" y="13093"/>
                  <a:pt x="1" y="13541"/>
                </a:cubicBezTo>
                <a:cubicBezTo>
                  <a:pt x="306" y="13581"/>
                  <a:pt x="610" y="13601"/>
                  <a:pt x="909" y="13601"/>
                </a:cubicBezTo>
                <a:cubicBezTo>
                  <a:pt x="4431" y="13601"/>
                  <a:pt x="7440" y="10865"/>
                  <a:pt x="7666" y="7247"/>
                </a:cubicBezTo>
                <a:cubicBezTo>
                  <a:pt x="7926" y="3320"/>
                  <a:pt x="4822" y="0"/>
                  <a:pt x="8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9" name="Google Shape;4829;p53"/>
          <p:cNvSpPr/>
          <p:nvPr/>
        </p:nvSpPr>
        <p:spPr>
          <a:xfrm>
            <a:off x="5625152" y="3047961"/>
            <a:ext cx="194175" cy="279662"/>
          </a:xfrm>
          <a:custGeom>
            <a:rect b="b" l="l" r="r" t="t"/>
            <a:pathLst>
              <a:path extrusionOk="0" h="10668" w="7407">
                <a:moveTo>
                  <a:pt x="6208" y="0"/>
                </a:moveTo>
                <a:cubicBezTo>
                  <a:pt x="4086" y="14"/>
                  <a:pt x="2079" y="1732"/>
                  <a:pt x="2079" y="3854"/>
                </a:cubicBezTo>
                <a:lnTo>
                  <a:pt x="2079" y="4114"/>
                </a:lnTo>
                <a:cubicBezTo>
                  <a:pt x="2079" y="4129"/>
                  <a:pt x="2051" y="4157"/>
                  <a:pt x="2036" y="4157"/>
                </a:cubicBezTo>
                <a:lnTo>
                  <a:pt x="174" y="4157"/>
                </a:lnTo>
                <a:cubicBezTo>
                  <a:pt x="73" y="4157"/>
                  <a:pt x="1" y="4230"/>
                  <a:pt x="1" y="4331"/>
                </a:cubicBezTo>
                <a:lnTo>
                  <a:pt x="1" y="6048"/>
                </a:lnTo>
                <a:cubicBezTo>
                  <a:pt x="1" y="6149"/>
                  <a:pt x="73" y="6236"/>
                  <a:pt x="174" y="6236"/>
                </a:cubicBezTo>
                <a:lnTo>
                  <a:pt x="2036" y="6236"/>
                </a:lnTo>
                <a:cubicBezTo>
                  <a:pt x="2051" y="6236"/>
                  <a:pt x="2079" y="6251"/>
                  <a:pt x="2079" y="6279"/>
                </a:cubicBezTo>
                <a:lnTo>
                  <a:pt x="2079" y="10220"/>
                </a:lnTo>
                <a:cubicBezTo>
                  <a:pt x="2079" y="10235"/>
                  <a:pt x="2079" y="10249"/>
                  <a:pt x="2108" y="10264"/>
                </a:cubicBezTo>
                <a:cubicBezTo>
                  <a:pt x="2743" y="10495"/>
                  <a:pt x="3422" y="10624"/>
                  <a:pt x="4100" y="10668"/>
                </a:cubicBezTo>
                <a:cubicBezTo>
                  <a:pt x="4129" y="10668"/>
                  <a:pt x="4144" y="10639"/>
                  <a:pt x="4144" y="10624"/>
                </a:cubicBezTo>
                <a:lnTo>
                  <a:pt x="4144" y="6279"/>
                </a:lnTo>
                <a:cubicBezTo>
                  <a:pt x="4144" y="6251"/>
                  <a:pt x="4158" y="6236"/>
                  <a:pt x="4187" y="6236"/>
                </a:cubicBezTo>
                <a:lnTo>
                  <a:pt x="7218" y="6236"/>
                </a:lnTo>
                <a:cubicBezTo>
                  <a:pt x="7319" y="6236"/>
                  <a:pt x="7406" y="6149"/>
                  <a:pt x="7406" y="6048"/>
                </a:cubicBezTo>
                <a:lnTo>
                  <a:pt x="7406" y="4331"/>
                </a:lnTo>
                <a:cubicBezTo>
                  <a:pt x="7406" y="4230"/>
                  <a:pt x="7319" y="4143"/>
                  <a:pt x="7218" y="4143"/>
                </a:cubicBezTo>
                <a:lnTo>
                  <a:pt x="4187" y="4143"/>
                </a:lnTo>
                <a:cubicBezTo>
                  <a:pt x="4158" y="4143"/>
                  <a:pt x="4144" y="4129"/>
                  <a:pt x="4144" y="4100"/>
                </a:cubicBezTo>
                <a:lnTo>
                  <a:pt x="4144" y="3854"/>
                </a:lnTo>
                <a:cubicBezTo>
                  <a:pt x="4144" y="2714"/>
                  <a:pt x="5068" y="2079"/>
                  <a:pt x="6208" y="2079"/>
                </a:cubicBezTo>
                <a:lnTo>
                  <a:pt x="7218" y="2079"/>
                </a:lnTo>
                <a:cubicBezTo>
                  <a:pt x="7319" y="2079"/>
                  <a:pt x="7406" y="1992"/>
                  <a:pt x="7406" y="1891"/>
                </a:cubicBezTo>
                <a:lnTo>
                  <a:pt x="7406" y="173"/>
                </a:lnTo>
                <a:cubicBezTo>
                  <a:pt x="7406" y="72"/>
                  <a:pt x="7319" y="0"/>
                  <a:pt x="7218" y="0"/>
                </a:cubicBezTo>
                <a:close/>
              </a:path>
            </a:pathLst>
          </a:custGeom>
          <a:solidFill>
            <a:srgbClr val="FDF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Happy St. Patrick's Day! by Slidesgo">
  <a:themeElements>
    <a:clrScheme name="Simple Light">
      <a:dk1>
        <a:srgbClr val="016A30"/>
      </a:dk1>
      <a:lt1>
        <a:srgbClr val="1F6E80"/>
      </a:lt1>
      <a:dk2>
        <a:srgbClr val="36B0A7"/>
      </a:dk2>
      <a:lt2>
        <a:srgbClr val="6DBC64"/>
      </a:lt2>
      <a:accent1>
        <a:srgbClr val="F9D532"/>
      </a:accent1>
      <a:accent2>
        <a:srgbClr val="EF7D09"/>
      </a:accent2>
      <a:accent3>
        <a:srgbClr val="EA5D4B"/>
      </a:accent3>
      <a:accent4>
        <a:srgbClr val="4CAE43"/>
      </a:accent4>
      <a:accent5>
        <a:srgbClr val="FAF4D7"/>
      </a:accent5>
      <a:accent6>
        <a:srgbClr val="F4ECCB"/>
      </a:accent6>
      <a:hlink>
        <a:srgbClr val="016A3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