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Chewy"/>
      <p:regular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hewy-regular.fntdata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e979163a2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e979163a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be9791641d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be9791641d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be9791641d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be9791641d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be9791641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be9791641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be9791641d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be9791641d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be9791641d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be9791641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be9791641d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be9791641d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be9791641d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be9791641d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be9791641d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be9791641d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be9791641d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be9791641d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e9791641d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e9791641d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e9791641d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e9791641d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be9791641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be9791641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be9791641d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be9791641d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be9791641d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be9791641d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be9791641d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be9791641d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be9791641d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be9791641d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bc218f360b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bc218f360b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be9791641d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be9791641d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bc218f360b_0_3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bc218f360b_0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Relationship Id="rId4" Type="http://schemas.openxmlformats.org/officeDocument/2006/relationships/image" Target="../media/image1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Relationship Id="rId4" Type="http://schemas.openxmlformats.org/officeDocument/2006/relationships/image" Target="../media/image1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jpg"/><Relationship Id="rId4" Type="http://schemas.openxmlformats.org/officeDocument/2006/relationships/image" Target="../media/image1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jpg"/><Relationship Id="rId4" Type="http://schemas.openxmlformats.org/officeDocument/2006/relationships/image" Target="../media/image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jpg"/><Relationship Id="rId4" Type="http://schemas.openxmlformats.org/officeDocument/2006/relationships/image" Target="../media/image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700525"/>
            <a:ext cx="8520600" cy="10137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St. Patrick’s Day Jokes!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866625"/>
            <a:ext cx="3124475" cy="312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9762" y="1866625"/>
            <a:ext cx="3124475" cy="312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5675" y="2019025"/>
            <a:ext cx="3124474" cy="312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384475"/>
            <a:ext cx="1482150" cy="148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20350" y="475975"/>
            <a:ext cx="1399800" cy="139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ctrTitle"/>
          </p:nvPr>
        </p:nvSpPr>
        <p:spPr>
          <a:xfrm>
            <a:off x="311700" y="1783650"/>
            <a:ext cx="8520600" cy="15762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How should you greet someone on St. Patrick’s Day?</a:t>
            </a:r>
            <a:r>
              <a:rPr lang="en">
                <a:latin typeface="Chewy"/>
                <a:ea typeface="Chewy"/>
                <a:cs typeface="Chewy"/>
                <a:sym typeface="Chewy"/>
              </a:rPr>
              <a:t>?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/>
        </p:nvSpPr>
        <p:spPr>
          <a:xfrm>
            <a:off x="2415050" y="1818975"/>
            <a:ext cx="50145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5"/>
          <p:cNvSpPr txBox="1"/>
          <p:nvPr>
            <p:ph type="ctrTitle"/>
          </p:nvPr>
        </p:nvSpPr>
        <p:spPr>
          <a:xfrm>
            <a:off x="1253600" y="147475"/>
            <a:ext cx="7080300" cy="15300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Irish you a happy </a:t>
            </a:r>
            <a:endParaRPr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St. Patrick’s Day</a:t>
            </a:r>
            <a:r>
              <a:rPr lang="en">
                <a:latin typeface="Chewy"/>
                <a:ea typeface="Chewy"/>
                <a:cs typeface="Chewy"/>
                <a:sym typeface="Chewy"/>
              </a:rPr>
              <a:t>!!!!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6975" y="2149100"/>
            <a:ext cx="2110252" cy="2110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ctrTitle"/>
          </p:nvPr>
        </p:nvSpPr>
        <p:spPr>
          <a:xfrm>
            <a:off x="311700" y="1548600"/>
            <a:ext cx="8520600" cy="20463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Why shouldn’t you iron </a:t>
            </a:r>
            <a:endParaRPr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a 4 leaf clover?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/>
        </p:nvSpPr>
        <p:spPr>
          <a:xfrm>
            <a:off x="1889600" y="1962500"/>
            <a:ext cx="59916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7"/>
          <p:cNvSpPr txBox="1"/>
          <p:nvPr>
            <p:ph type="ctrTitle"/>
          </p:nvPr>
        </p:nvSpPr>
        <p:spPr>
          <a:xfrm>
            <a:off x="1253600" y="516200"/>
            <a:ext cx="7080300" cy="11613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You might press your luck</a:t>
            </a:r>
            <a:r>
              <a:rPr lang="en">
                <a:latin typeface="Chewy"/>
                <a:ea typeface="Chewy"/>
                <a:cs typeface="Chewy"/>
                <a:sym typeface="Chewy"/>
              </a:rPr>
              <a:t>!!!!!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07875" y="2061875"/>
            <a:ext cx="257175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ctrTitle"/>
          </p:nvPr>
        </p:nvSpPr>
        <p:spPr>
          <a:xfrm>
            <a:off x="311700" y="672900"/>
            <a:ext cx="8520600" cy="37977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Knock. Knock.</a:t>
            </a:r>
            <a:endParaRPr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Who’s there?</a:t>
            </a:r>
            <a:endParaRPr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Warren.</a:t>
            </a:r>
            <a:endParaRPr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Warren Who?</a:t>
            </a:r>
            <a:endParaRPr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……….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/>
        </p:nvSpPr>
        <p:spPr>
          <a:xfrm>
            <a:off x="1889600" y="1962500"/>
            <a:ext cx="59916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9"/>
          <p:cNvSpPr txBox="1"/>
          <p:nvPr>
            <p:ph type="ctrTitle"/>
          </p:nvPr>
        </p:nvSpPr>
        <p:spPr>
          <a:xfrm>
            <a:off x="1253600" y="516200"/>
            <a:ext cx="7080300" cy="11613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Warren any green today?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95" name="Google Shape;9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23426" y="2259090"/>
            <a:ext cx="2340624" cy="217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ctrTitle"/>
          </p:nvPr>
        </p:nvSpPr>
        <p:spPr>
          <a:xfrm>
            <a:off x="311700" y="1783650"/>
            <a:ext cx="8520600" cy="15762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What did the leprechaun say on March 17th?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/>
        </p:nvSpPr>
        <p:spPr>
          <a:xfrm>
            <a:off x="1889600" y="1962500"/>
            <a:ext cx="59916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1"/>
          <p:cNvSpPr txBox="1"/>
          <p:nvPr>
            <p:ph type="ctrTitle"/>
          </p:nvPr>
        </p:nvSpPr>
        <p:spPr>
          <a:xfrm>
            <a:off x="1253600" y="147475"/>
            <a:ext cx="7080300" cy="15300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Irish you a happy St. Patrick’s Day!!!!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07" name="Google Shape;10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7452" y="2274300"/>
            <a:ext cx="1972600" cy="214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type="ctrTitle"/>
          </p:nvPr>
        </p:nvSpPr>
        <p:spPr>
          <a:xfrm>
            <a:off x="311700" y="1783650"/>
            <a:ext cx="8520600" cy="15762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What’s Irish and </a:t>
            </a:r>
            <a:endParaRPr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stays out all night?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/>
        </p:nvSpPr>
        <p:spPr>
          <a:xfrm>
            <a:off x="1889600" y="1962500"/>
            <a:ext cx="59916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3"/>
          <p:cNvSpPr txBox="1"/>
          <p:nvPr>
            <p:ph type="ctrTitle"/>
          </p:nvPr>
        </p:nvSpPr>
        <p:spPr>
          <a:xfrm>
            <a:off x="1253600" y="147475"/>
            <a:ext cx="7080300" cy="15300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Paddy O’ Furniture</a:t>
            </a:r>
            <a:r>
              <a:rPr lang="en">
                <a:latin typeface="Chewy"/>
                <a:ea typeface="Chewy"/>
                <a:cs typeface="Chewy"/>
                <a:sym typeface="Chewy"/>
              </a:rPr>
              <a:t>!!!!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19" name="Google Shape;11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9250" y="2061874"/>
            <a:ext cx="3429002" cy="2571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>
            <p:ph type="ctrTitle"/>
          </p:nvPr>
        </p:nvSpPr>
        <p:spPr>
          <a:xfrm>
            <a:off x="311700" y="1783650"/>
            <a:ext cx="8520600" cy="15762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What’s do you call Dwayne Johnson’s stunt double?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/>
        </p:nvSpPr>
        <p:spPr>
          <a:xfrm>
            <a:off x="3447425" y="1818975"/>
            <a:ext cx="28389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5"/>
          <p:cNvSpPr txBox="1"/>
          <p:nvPr>
            <p:ph type="ctrTitle"/>
          </p:nvPr>
        </p:nvSpPr>
        <p:spPr>
          <a:xfrm>
            <a:off x="1253600" y="147475"/>
            <a:ext cx="7080300" cy="15300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The SHAMrock</a:t>
            </a:r>
            <a:r>
              <a:rPr lang="en">
                <a:latin typeface="Chewy"/>
                <a:ea typeface="Chewy"/>
                <a:cs typeface="Chewy"/>
                <a:sym typeface="Chewy"/>
              </a:rPr>
              <a:t>!!!!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31" name="Google Shape;13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8875" y="1818975"/>
            <a:ext cx="2381250" cy="323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/>
          <p:nvPr>
            <p:ph type="ctrTitle"/>
          </p:nvPr>
        </p:nvSpPr>
        <p:spPr>
          <a:xfrm>
            <a:off x="311700" y="1783650"/>
            <a:ext cx="8520600" cy="15762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What kind of spells do </a:t>
            </a:r>
            <a:endParaRPr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leprechauns use?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/>
        </p:nvSpPr>
        <p:spPr>
          <a:xfrm>
            <a:off x="2415050" y="1818975"/>
            <a:ext cx="50145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7"/>
          <p:cNvSpPr txBox="1"/>
          <p:nvPr>
            <p:ph type="ctrTitle"/>
          </p:nvPr>
        </p:nvSpPr>
        <p:spPr>
          <a:xfrm>
            <a:off x="1253600" y="147475"/>
            <a:ext cx="7080300" cy="15300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Lucky Charms</a:t>
            </a:r>
            <a:r>
              <a:rPr lang="en">
                <a:latin typeface="Chewy"/>
                <a:ea typeface="Chewy"/>
                <a:cs typeface="Chewy"/>
                <a:sym typeface="Chewy"/>
              </a:rPr>
              <a:t>!!!!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43" name="Google Shape;14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8375" y="2230696"/>
            <a:ext cx="3223500" cy="214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 txBox="1"/>
          <p:nvPr>
            <p:ph type="ctrTitle"/>
          </p:nvPr>
        </p:nvSpPr>
        <p:spPr>
          <a:xfrm>
            <a:off x="311700" y="1783650"/>
            <a:ext cx="8520600" cy="15762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What do you call an Irish Spider?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9"/>
          <p:cNvSpPr txBox="1"/>
          <p:nvPr/>
        </p:nvSpPr>
        <p:spPr>
          <a:xfrm>
            <a:off x="2415050" y="1818975"/>
            <a:ext cx="50145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9"/>
          <p:cNvSpPr txBox="1"/>
          <p:nvPr>
            <p:ph type="ctrTitle"/>
          </p:nvPr>
        </p:nvSpPr>
        <p:spPr>
          <a:xfrm>
            <a:off x="1253600" y="147475"/>
            <a:ext cx="7080300" cy="15300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Paddy long legs</a:t>
            </a:r>
            <a:r>
              <a:rPr lang="en">
                <a:latin typeface="Chewy"/>
                <a:ea typeface="Chewy"/>
                <a:cs typeface="Chewy"/>
                <a:sym typeface="Chewy"/>
              </a:rPr>
              <a:t>!!!!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55" name="Google Shape;15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0125" y="2149100"/>
            <a:ext cx="2110253" cy="2110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0"/>
          <p:cNvSpPr txBox="1"/>
          <p:nvPr>
            <p:ph type="ctrTitle"/>
          </p:nvPr>
        </p:nvSpPr>
        <p:spPr>
          <a:xfrm>
            <a:off x="311700" y="1548600"/>
            <a:ext cx="8520600" cy="20463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What did the leprechaun say when the video game ended?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1"/>
          <p:cNvSpPr txBox="1"/>
          <p:nvPr/>
        </p:nvSpPr>
        <p:spPr>
          <a:xfrm>
            <a:off x="1889600" y="1962500"/>
            <a:ext cx="59916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31"/>
          <p:cNvSpPr txBox="1"/>
          <p:nvPr>
            <p:ph type="ctrTitle"/>
          </p:nvPr>
        </p:nvSpPr>
        <p:spPr>
          <a:xfrm>
            <a:off x="2137600" y="553075"/>
            <a:ext cx="5348100" cy="11613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GAME CLOVER!!!!!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67" name="Google Shape;16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4188" y="2080600"/>
            <a:ext cx="3962424" cy="253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761D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2"/>
          <p:cNvSpPr txBox="1"/>
          <p:nvPr>
            <p:ph type="ctrTitle"/>
          </p:nvPr>
        </p:nvSpPr>
        <p:spPr>
          <a:xfrm>
            <a:off x="311700" y="331825"/>
            <a:ext cx="8520600" cy="88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rgbClr val="FFFFFF"/>
                </a:solidFill>
                <a:latin typeface="Chewy"/>
                <a:ea typeface="Chewy"/>
                <a:cs typeface="Chewy"/>
                <a:sym typeface="Chewy"/>
              </a:rPr>
              <a:t>Happy </a:t>
            </a:r>
            <a:endParaRPr sz="10000">
              <a:solidFill>
                <a:srgbClr val="FFFFFF"/>
              </a:solidFill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rgbClr val="FFFFFF"/>
                </a:solidFill>
                <a:latin typeface="Chewy"/>
                <a:ea typeface="Chewy"/>
                <a:cs typeface="Chewy"/>
                <a:sym typeface="Chewy"/>
              </a:rPr>
              <a:t>St. Patrick’s Day!!!!</a:t>
            </a:r>
            <a:endParaRPr sz="10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