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65bb8f99d_2_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gb65bb8f99d_2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5.png"/><Relationship Id="rId10" Type="http://schemas.openxmlformats.org/officeDocument/2006/relationships/image" Target="../media/image8.png"/><Relationship Id="rId13" Type="http://schemas.openxmlformats.org/officeDocument/2006/relationships/image" Target="../media/image6.jpg"/><Relationship Id="rId12" Type="http://schemas.openxmlformats.org/officeDocument/2006/relationships/hyperlink" Target="http://www.youtube.com/watch?v=BSeWQwQmrR4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hyperlink" Target="http://www.youtube.com/watch?v=n7nzcWB60V4" TargetMode="External"/><Relationship Id="rId9" Type="http://schemas.openxmlformats.org/officeDocument/2006/relationships/image" Target="../media/image1.jpg"/><Relationship Id="rId5" Type="http://schemas.openxmlformats.org/officeDocument/2006/relationships/image" Target="../media/image2.jpg"/><Relationship Id="rId6" Type="http://schemas.openxmlformats.org/officeDocument/2006/relationships/image" Target="../media/image4.gif"/><Relationship Id="rId7" Type="http://schemas.openxmlformats.org/officeDocument/2006/relationships/image" Target="../media/image3.gif"/><Relationship Id="rId8" Type="http://schemas.openxmlformats.org/officeDocument/2006/relationships/hyperlink" Target="http://www.youtube.com/watch?v=i06FktKXyZo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atch the Leprechaun to have a LUCKY day!&#10;&#10;Follow me on:&#10;Instagram: http://www.instagram.com/teacher.mister.alonso&#10;Twitter: http://www.twitter.com/misterhalonso​&#10;More social networks: https://beacons.ai/teacher.mister.alonso&#10;&#10;Inspired by  @Coach Corey Martin   and his Jungle chase, Turkey chase and Superhero Races! Definitely worth visiting!" id="54" name="Google Shape;54;p13" title="🍀ST. PATRICK'S CHASE / PE At Home / KIDS WORKOUT video / EXERCISE for kids / LEPRECHAUN is Among US!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5550" y="180475"/>
            <a:ext cx="2172374" cy="162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81125" y="3273246"/>
            <a:ext cx="1203225" cy="1420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3475" y="1583425"/>
            <a:ext cx="457650" cy="53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17850" y="1632150"/>
            <a:ext cx="457650" cy="53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94675" y="1674525"/>
            <a:ext cx="457650" cy="53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69775" y="2511975"/>
            <a:ext cx="457650" cy="53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13000" y="2511975"/>
            <a:ext cx="457650" cy="532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 the Shamrock Shuffle by following the movement of the shamrocks. Earn gold coins for each exercise. This virtual PE game is great as a warm-up activity for self-regulation, following directions, coordination, and just for dancing fun! Created by Playapy Founder, Amy Baez. &#10;&#10;You may also like the following video:&#10;Yoga Yeti: https://youtu.be/3wHYMSrElNg&#10;&#10; Playapy:&#10;&#10;Facebook –https://facebook.com/playapy &#10;Instagram –https://instagram.com/playapy&#10;Twitter –https://twitter.com/playapy &#10;Website –https://www.playapy.com&#10;&#10;Follow Amy Baez:&#10;&#10;Facebook –https://facebook.com/AmyBaezSpeaker&#10;Instagram –https://instagram.com/AmyBaez&#10;LinkedIn –https://www.linkedin.com/in/amy-baez-03214542/&#10;Twitter –https://twitter.com/AmyBaezTweets&#10;Website –http://www.amybaez.com&#10;&#10;Disclaimer:&#10;Videos presented on this channel are not equivalent to medical advice. You should seek consultation and treatment from a licensed medical professional for individualized care.&#10;&#10;#ShamrockShuffle #VirtualPEGame" id="61" name="Google Shape;61;p13" title="SHAMROCK SHUFFLE | VIRTUAL PE GAME | St. Patrick's Day Zoom Game &amp; Dance Break For Kids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52321" y="2667850"/>
            <a:ext cx="1894067" cy="1420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ing a breakdance move called the freeze with boombox in background" id="62" name="Google Shape;62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085950" y="1500700"/>
            <a:ext cx="3271975" cy="327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993475" y="4004975"/>
            <a:ext cx="974450" cy="974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ubscribe! http://bit.ly/1COOtII &#10;Koo Koo Kanga Roo's Shamrock Shake from their new holiday record &quot;Celebrate This!&quot;. Happy St. Patrick's Day&#10;&#10;MORE KOO KOO:&#10;► Spotify: http://bit.ly/kookangaroo&#10;► Apple Music: https://apple.co/2LTAKg0&#10;► Instagram: http://instagram.com/kookookangaroo&#10;► Twitter: https://twitter.com/KooKooKangaRoo&#10;► FB: http://fb.com/kookookangaroo&#10;► T-shirts, books &amp; more: http://kookookangaroo.bigcartel.com/&#10;► Live shows: http://kookookangaroo.com/shows&#10;►All things Koo Koo:  http://kookookangaroo.com&#10;&#10;► Hear all our songs in a mega Spotify playlist: https://spoti.fi/2WOHsoI&#10;► Koo Koo Kanga Roo main channel: https://www.youtube.com/kookookangaroo&#10;&#10;&#10;Video directed and edited by Ben Johnson.&#10;Camera by Jules Ameel&#10;Lighting by Stephen Maturen&#10;Big thanks to DJ Green Food Coloring&#10;Song mastered and produced by Neil Zumwalde&#10;&#10;Shamrock Shake by Koo Koo Kanga Roo (C) 2017&#10;&#10;Lyrics:&#10;Hey yo it’s DJ Green Food Coloring&#10;Welcoming you to patty’s dance hall&#10;This right here is taking the leprechaun nation by storm&#10;So get your little shoes on the dance floor&#10;If you’re under three feet tall let me hear you say YEAH&#10;And it goes like this&#10;&#10;All you leprechauns do the rainbow wave, wave, wave, wave, wave&#10;All you leprechauns scoop your gold, scoop, scoop, scoop, scoop&#10;&#10;Shamrock shake, shamrock shake oh oh oh&#10;It’s the shamrock shake&#10;Shamrock shake, shamrock shake oh oh oh&#10;It’s the shamrock shake&#10;&#10;All you leprechauns do the leprechaun leap, leap, leap, leap, leap&#10;All you leprechauns stroke your beard, stroke, stroke, stroke, stroke&#10;&#10;Shamrock shake, shamrock shake oh oh oh&#10;It’s the shamrock shake&#10;Shamrock shake, shamrock shake oh oh oh&#10;It’s the shamrock shake&#10;&#10;All you leprechauns do the wish granting spin, spin, spin, spin, spin&#10;All you leprechauns hide from humans, hide, hide, hide, hide&#10;&#10;Shamrock shake, shamrock shake oh oh oh&#10;It’s the shamrock shake&#10;Shamrock shake, shamrock shake oh oh oh&#10;It’s the shamrock shake&#10;&#10;Oh you are on fire well at least your hair is&#10;I cant get enough of the shamrock shake&#10;Ive been your host DJ Green Food Coloring&#10;Im in your potatoes, Im in your milk, Im everywhere&#10;Happy St Patty’s Day yall Im out" id="64" name="Google Shape;64;p13" title="Koo Koo Kanga Roo - Shamrock Shake (Dance-A-Long)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652325" y="838375"/>
            <a:ext cx="1630576" cy="1222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14375" y="3616146"/>
            <a:ext cx="1203225" cy="14205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