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Gloria Hallelujah"/>
      <p:regular r:id="rId12"/>
    </p:embeddedFont>
    <p:embeddedFont>
      <p:font typeface="Merriweather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Merriweather-regular.fntdata"/><Relationship Id="rId12" Type="http://schemas.openxmlformats.org/officeDocument/2006/relationships/font" Target="fonts/GloriaHallelujah-regular.fntdata"/><Relationship Id="rId15" Type="http://schemas.openxmlformats.org/officeDocument/2006/relationships/font" Target="fonts/Merriweather-italic.fntdata"/><Relationship Id="rId14" Type="http://schemas.openxmlformats.org/officeDocument/2006/relationships/font" Target="fonts/Merriweather-bold.fntdata"/><Relationship Id="rId16" Type="http://schemas.openxmlformats.org/officeDocument/2006/relationships/font" Target="fonts/Merriweather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be6ca8707a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be6ca8707a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be6ca8707a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be6ca8707a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be6ca8707a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be6ca8707a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be6ca8707a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be6ca8707a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be6ca8707a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be6ca8707a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drive.google.com/file/d/1zh_1tbPcH_N_aVzSCzMv64hN4ele3Igy/view" TargetMode="External"/><Relationship Id="rId4" Type="http://schemas.openxmlformats.org/officeDocument/2006/relationships/image" Target="../media/image1.png"/><Relationship Id="rId5" Type="http://schemas.openxmlformats.org/officeDocument/2006/relationships/image" Target="../media/image14.png"/><Relationship Id="rId6" Type="http://schemas.openxmlformats.org/officeDocument/2006/relationships/slide" Target="/ppt/slides/slide1.xml"/><Relationship Id="rId7" Type="http://schemas.openxmlformats.org/officeDocument/2006/relationships/slide" Target="/ppt/slides/slide2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drive.google.com/file/d/1zh_1tbPcH_N_aVzSCzMv64hN4ele3Igy/view" TargetMode="External"/><Relationship Id="rId4" Type="http://schemas.openxmlformats.org/officeDocument/2006/relationships/image" Target="../media/image1.png"/><Relationship Id="rId9" Type="http://schemas.openxmlformats.org/officeDocument/2006/relationships/slide" Target="/ppt/slides/slide3.xml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slide" Target="/ppt/slides/slide2.xml"/><Relationship Id="rId8" Type="http://schemas.openxmlformats.org/officeDocument/2006/relationships/slide" Target="/ppt/slides/slide4.xml"/></Relationships>
</file>

<file path=ppt/slides/_rels/slide3.xml.rels><?xml version="1.0" encoding="UTF-8" standalone="yes"?><Relationships xmlns="http://schemas.openxmlformats.org/package/2006/relationships"><Relationship Id="rId10" Type="http://schemas.openxmlformats.org/officeDocument/2006/relationships/slide" Target="/ppt/slides/slide4.xm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drive.google.com/file/d/1zh_1tbPcH_N_aVzSCzMv64hN4ele3Igy/view" TargetMode="External"/><Relationship Id="rId4" Type="http://schemas.openxmlformats.org/officeDocument/2006/relationships/image" Target="../media/image1.png"/><Relationship Id="rId9" Type="http://schemas.openxmlformats.org/officeDocument/2006/relationships/slide" Target="/ppt/slides/slide3.xml"/><Relationship Id="rId5" Type="http://schemas.openxmlformats.org/officeDocument/2006/relationships/image" Target="../media/image5.png"/><Relationship Id="rId6" Type="http://schemas.openxmlformats.org/officeDocument/2006/relationships/image" Target="../media/image17.gif"/><Relationship Id="rId7" Type="http://schemas.openxmlformats.org/officeDocument/2006/relationships/hyperlink" Target="http://drive.google.com/file/d/1xEUgvB8rJFJb51F53Nuq53clIMK98fVF/view" TargetMode="External"/><Relationship Id="rId8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drive.google.com/file/d/1zh_1tbPcH_N_aVzSCzMv64hN4ele3Igy/view" TargetMode="External"/><Relationship Id="rId4" Type="http://schemas.openxmlformats.org/officeDocument/2006/relationships/image" Target="../media/image1.png"/><Relationship Id="rId9" Type="http://schemas.openxmlformats.org/officeDocument/2006/relationships/hyperlink" Target="http://drive.google.com/file/d/1FIBnBWddq6P0svE1jsJlzuf1E6Vabvdx/view" TargetMode="External"/><Relationship Id="rId5" Type="http://schemas.openxmlformats.org/officeDocument/2006/relationships/image" Target="../media/image10.png"/><Relationship Id="rId6" Type="http://schemas.openxmlformats.org/officeDocument/2006/relationships/image" Target="../media/image15.png"/><Relationship Id="rId7" Type="http://schemas.openxmlformats.org/officeDocument/2006/relationships/slide" Target="/ppt/slides/slide4.xml"/><Relationship Id="rId8" Type="http://schemas.openxmlformats.org/officeDocument/2006/relationships/slide" Target="/ppt/slides/slide5.xml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slide" Target="/ppt/slides/slide6.xml"/><Relationship Id="rId10" Type="http://schemas.openxmlformats.org/officeDocument/2006/relationships/slide" Target="/ppt/slides/slide5.xm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Relationship Id="rId4" Type="http://schemas.openxmlformats.org/officeDocument/2006/relationships/hyperlink" Target="http://drive.google.com/file/d/1zh_1tbPcH_N_aVzSCzMv64hN4ele3Igy/view" TargetMode="External"/><Relationship Id="rId9" Type="http://schemas.openxmlformats.org/officeDocument/2006/relationships/image" Target="../media/image18.png"/><Relationship Id="rId5" Type="http://schemas.openxmlformats.org/officeDocument/2006/relationships/image" Target="../media/image1.png"/><Relationship Id="rId6" Type="http://schemas.openxmlformats.org/officeDocument/2006/relationships/image" Target="../media/image13.png"/><Relationship Id="rId7" Type="http://schemas.openxmlformats.org/officeDocument/2006/relationships/image" Target="../media/image2.gif"/><Relationship Id="rId8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20" Type="http://schemas.openxmlformats.org/officeDocument/2006/relationships/image" Target="../media/image36.png"/><Relationship Id="rId22" Type="http://schemas.openxmlformats.org/officeDocument/2006/relationships/image" Target="../media/image33.png"/><Relationship Id="rId21" Type="http://schemas.openxmlformats.org/officeDocument/2006/relationships/image" Target="../media/image35.png"/><Relationship Id="rId24" Type="http://schemas.openxmlformats.org/officeDocument/2006/relationships/image" Target="../media/image1.png"/><Relationship Id="rId23" Type="http://schemas.openxmlformats.org/officeDocument/2006/relationships/hyperlink" Target="http://drive.google.com/file/d/1e-qiseZdF1er_ylWWdE2rpZksbTrL6UG/view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Relationship Id="rId4" Type="http://schemas.openxmlformats.org/officeDocument/2006/relationships/image" Target="../media/image16.jpg"/><Relationship Id="rId9" Type="http://schemas.openxmlformats.org/officeDocument/2006/relationships/image" Target="../media/image26.png"/><Relationship Id="rId26" Type="http://schemas.openxmlformats.org/officeDocument/2006/relationships/image" Target="../media/image32.png"/><Relationship Id="rId25" Type="http://schemas.openxmlformats.org/officeDocument/2006/relationships/hyperlink" Target="http://drive.google.com/file/d/1jf1fGjbIGt_EQrnaBvuUkqV_y_SSxk7F/view" TargetMode="External"/><Relationship Id="rId28" Type="http://schemas.openxmlformats.org/officeDocument/2006/relationships/hyperlink" Target="https://docs.google.com/presentation/d/1FHT8v6A5Jpvl0spjUP9L4GKkPlkG6Slsomgu5iDn9U4/preview?rm=minimal" TargetMode="External"/><Relationship Id="rId27" Type="http://schemas.openxmlformats.org/officeDocument/2006/relationships/slide" Target="/ppt/slides/slide6.xml"/><Relationship Id="rId5" Type="http://schemas.openxmlformats.org/officeDocument/2006/relationships/image" Target="../media/image12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Relationship Id="rId8" Type="http://schemas.openxmlformats.org/officeDocument/2006/relationships/image" Target="../media/image21.gif"/><Relationship Id="rId11" Type="http://schemas.openxmlformats.org/officeDocument/2006/relationships/image" Target="../media/image22.jpg"/><Relationship Id="rId10" Type="http://schemas.openxmlformats.org/officeDocument/2006/relationships/image" Target="../media/image29.png"/><Relationship Id="rId13" Type="http://schemas.openxmlformats.org/officeDocument/2006/relationships/image" Target="../media/image23.png"/><Relationship Id="rId12" Type="http://schemas.openxmlformats.org/officeDocument/2006/relationships/image" Target="../media/image27.gif"/><Relationship Id="rId15" Type="http://schemas.openxmlformats.org/officeDocument/2006/relationships/image" Target="../media/image25.png"/><Relationship Id="rId14" Type="http://schemas.openxmlformats.org/officeDocument/2006/relationships/image" Target="../media/image24.png"/><Relationship Id="rId17" Type="http://schemas.openxmlformats.org/officeDocument/2006/relationships/image" Target="../media/image28.png"/><Relationship Id="rId16" Type="http://schemas.openxmlformats.org/officeDocument/2006/relationships/image" Target="../media/image31.png"/><Relationship Id="rId19" Type="http://schemas.openxmlformats.org/officeDocument/2006/relationships/image" Target="../media/image37.png"/><Relationship Id="rId18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388850" y="4872275"/>
            <a:ext cx="2228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All sounds from zapsplat.com</a:t>
            </a:r>
            <a:endParaRPr sz="800"/>
          </a:p>
        </p:txBody>
      </p:sp>
      <p:pic>
        <p:nvPicPr>
          <p:cNvPr id="55" name="Google Shape;55;p13" title="sound_spark_Flatwoods_Scrub_Rock_Springs_Nature_Forest_General_Ambience_01 (1)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87000" y="-1252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>
            <a:off x="3405725" y="175050"/>
            <a:ext cx="4786500" cy="23967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Gloria Hallelujah"/>
                <a:ea typeface="Gloria Hallelujah"/>
                <a:cs typeface="Gloria Hallelujah"/>
                <a:sym typeface="Gloria Hallelujah"/>
              </a:rPr>
              <a:t>HI! </a:t>
            </a:r>
            <a:endParaRPr sz="4800"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Gloria Hallelujah"/>
                <a:ea typeface="Gloria Hallelujah"/>
                <a:cs typeface="Gloria Hallelujah"/>
                <a:sym typeface="Gloria Hallelujah"/>
              </a:rPr>
              <a:t>I’m a leprechaun!</a:t>
            </a:r>
            <a:endParaRPr sz="4800"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3325275" y="175050"/>
            <a:ext cx="4866900" cy="24504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Gloria Hallelujah"/>
                <a:ea typeface="Gloria Hallelujah"/>
                <a:cs typeface="Gloria Hallelujah"/>
                <a:sym typeface="Gloria Hallelujah"/>
              </a:rPr>
              <a:t>What? Who? No, I’m not familiar with this “Ms. Swinton” character. I’m totally a leprechaun. I’m sure she’s amazing though.</a:t>
            </a:r>
            <a:endParaRPr sz="2200"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Gloria Hallelujah"/>
                <a:ea typeface="Gloria Hallelujah"/>
                <a:cs typeface="Gloria Hallelujah"/>
                <a:sym typeface="Gloria Hallelujah"/>
              </a:rPr>
              <a:t>Anyway, I need your help!</a:t>
            </a:r>
            <a:endParaRPr sz="2200"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59" name="Google Shape;59;p13">
            <a:hlinkClick action="ppaction://hlinksldjump" r:id="rId6"/>
          </p:cNvPr>
          <p:cNvSpPr/>
          <p:nvPr/>
        </p:nvSpPr>
        <p:spPr>
          <a:xfrm>
            <a:off x="200" y="-12525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>
            <a:hlinkClick action="ppaction://hlinksldjump" r:id="rId7"/>
          </p:cNvPr>
          <p:cNvSpPr txBox="1"/>
          <p:nvPr/>
        </p:nvSpPr>
        <p:spPr>
          <a:xfrm>
            <a:off x="7092825" y="4425400"/>
            <a:ext cx="1970700" cy="6465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38761D"/>
                </a:solidFill>
                <a:latin typeface="Merriweather"/>
                <a:ea typeface="Merriweather"/>
                <a:cs typeface="Merriweather"/>
                <a:sym typeface="Merriweather"/>
              </a:rPr>
              <a:t>CLICK</a:t>
            </a:r>
            <a:endParaRPr b="1" sz="3000">
              <a:solidFill>
                <a:srgbClr val="38761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6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6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4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9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4" title="sound_spark_Flatwoods_Scrub_Rock_Springs_Nature_Forest_General_Ambience_01 (1)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87000" y="-12525"/>
            <a:ext cx="457200" cy="457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6" name="Google Shape;66;p14"/>
          <p:cNvGrpSpPr/>
          <p:nvPr/>
        </p:nvGrpSpPr>
        <p:grpSpPr>
          <a:xfrm>
            <a:off x="6247925" y="2774000"/>
            <a:ext cx="1848600" cy="1654800"/>
            <a:chOff x="6247925" y="2774000"/>
            <a:chExt cx="1848600" cy="1654800"/>
          </a:xfrm>
        </p:grpSpPr>
        <p:sp>
          <p:nvSpPr>
            <p:cNvPr id="67" name="Google Shape;67;p14"/>
            <p:cNvSpPr/>
            <p:nvPr/>
          </p:nvSpPr>
          <p:spPr>
            <a:xfrm>
              <a:off x="6247925" y="2774000"/>
              <a:ext cx="1848600" cy="1654800"/>
            </a:xfrm>
            <a:prstGeom prst="ellipse">
              <a:avLst/>
            </a:prstGeom>
            <a:solidFill>
              <a:srgbClr val="FF0000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4"/>
            <p:cNvSpPr txBox="1"/>
            <p:nvPr/>
          </p:nvSpPr>
          <p:spPr>
            <a:xfrm>
              <a:off x="6285125" y="3231950"/>
              <a:ext cx="17742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600">
                  <a:latin typeface="Merriweather"/>
                  <a:ea typeface="Merriweather"/>
                  <a:cs typeface="Merriweather"/>
                  <a:sym typeface="Merriweather"/>
                </a:rPr>
                <a:t>NO</a:t>
              </a:r>
              <a:r>
                <a:rPr lang="en" sz="3600">
                  <a:latin typeface="Merriweather"/>
                  <a:ea typeface="Merriweather"/>
                  <a:cs typeface="Merriweather"/>
                  <a:sym typeface="Merriweather"/>
                </a:rPr>
                <a:t>!</a:t>
              </a:r>
              <a:endParaRPr sz="3600"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</p:grpSp>
      <p:grpSp>
        <p:nvGrpSpPr>
          <p:cNvPr id="69" name="Google Shape;69;p14"/>
          <p:cNvGrpSpPr/>
          <p:nvPr/>
        </p:nvGrpSpPr>
        <p:grpSpPr>
          <a:xfrm>
            <a:off x="3950975" y="2774000"/>
            <a:ext cx="1848600" cy="1654800"/>
            <a:chOff x="3950975" y="2774000"/>
            <a:chExt cx="1848600" cy="1654800"/>
          </a:xfrm>
        </p:grpSpPr>
        <p:sp>
          <p:nvSpPr>
            <p:cNvPr id="70" name="Google Shape;70;p14"/>
            <p:cNvSpPr/>
            <p:nvPr/>
          </p:nvSpPr>
          <p:spPr>
            <a:xfrm>
              <a:off x="3950975" y="2774000"/>
              <a:ext cx="1848600" cy="1654800"/>
            </a:xfrm>
            <a:prstGeom prst="ellipse">
              <a:avLst/>
            </a:prstGeom>
            <a:solidFill>
              <a:srgbClr val="00FF00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4"/>
            <p:cNvSpPr txBox="1"/>
            <p:nvPr/>
          </p:nvSpPr>
          <p:spPr>
            <a:xfrm>
              <a:off x="3988175" y="3231950"/>
              <a:ext cx="17742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600">
                  <a:latin typeface="Merriweather"/>
                  <a:ea typeface="Merriweather"/>
                  <a:cs typeface="Merriweather"/>
                  <a:sym typeface="Merriweather"/>
                </a:rPr>
                <a:t>YES!</a:t>
              </a:r>
              <a:endParaRPr sz="3600"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</p:grpSp>
      <p:pic>
        <p:nvPicPr>
          <p:cNvPr descr="depressed" id="72" name="Google Shape;7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2650" y="926000"/>
            <a:ext cx="3925025" cy="3925025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4"/>
          <p:cNvSpPr/>
          <p:nvPr/>
        </p:nvSpPr>
        <p:spPr>
          <a:xfrm>
            <a:off x="3715025" y="80400"/>
            <a:ext cx="4381500" cy="19527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Gloria Hallelujah"/>
                <a:ea typeface="Gloria Hallelujah"/>
                <a:cs typeface="Gloria Hallelujah"/>
                <a:sym typeface="Gloria Hallelujah"/>
              </a:rPr>
              <a:t>So… The thing is…  </a:t>
            </a:r>
            <a:endParaRPr sz="2000"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Gloria Hallelujah"/>
                <a:ea typeface="Gloria Hallelujah"/>
                <a:cs typeface="Gloria Hallelujah"/>
                <a:sym typeface="Gloria Hallelujah"/>
              </a:rPr>
              <a:t>I lost my gold. </a:t>
            </a:r>
            <a:endParaRPr sz="2000"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Gloria Hallelujah"/>
                <a:ea typeface="Gloria Hallelujah"/>
                <a:cs typeface="Gloria Hallelujah"/>
                <a:sym typeface="Gloria Hallelujah"/>
              </a:rPr>
              <a:t>I know that’s really bad. I just set it down somewhere, and now I can’t find it!</a:t>
            </a:r>
            <a:endParaRPr sz="2000"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pic>
        <p:nvPicPr>
          <p:cNvPr descr="Bitmoji Image" id="74" name="Google Shape;74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9187" y="393325"/>
            <a:ext cx="4457700" cy="4457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4"/>
          <p:cNvSpPr/>
          <p:nvPr/>
        </p:nvSpPr>
        <p:spPr>
          <a:xfrm>
            <a:off x="3715025" y="80400"/>
            <a:ext cx="4381500" cy="19527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Gloria Hallelujah"/>
                <a:ea typeface="Gloria Hallelujah"/>
                <a:cs typeface="Gloria Hallelujah"/>
                <a:sym typeface="Gloria Hallelujah"/>
              </a:rPr>
              <a:t>You’ll help me though, </a:t>
            </a:r>
            <a:endParaRPr sz="3600"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Gloria Hallelujah"/>
                <a:ea typeface="Gloria Hallelujah"/>
                <a:cs typeface="Gloria Hallelujah"/>
                <a:sym typeface="Gloria Hallelujah"/>
              </a:rPr>
              <a:t>RIGHT?!</a:t>
            </a:r>
            <a:endParaRPr sz="3600"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76" name="Google Shape;76;p14">
            <a:hlinkClick action="ppaction://hlinksldjump" r:id="rId7"/>
          </p:cNvPr>
          <p:cNvSpPr/>
          <p:nvPr/>
        </p:nvSpPr>
        <p:spPr>
          <a:xfrm>
            <a:off x="200" y="-12525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4">
            <a:hlinkClick action="ppaction://hlinksldjump" r:id="rId8"/>
          </p:cNvPr>
          <p:cNvSpPr/>
          <p:nvPr/>
        </p:nvSpPr>
        <p:spPr>
          <a:xfrm>
            <a:off x="3950975" y="2774000"/>
            <a:ext cx="1848600" cy="16548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4">
            <a:hlinkClick action="ppaction://hlinksldjump" r:id="rId9"/>
          </p:cNvPr>
          <p:cNvSpPr/>
          <p:nvPr/>
        </p:nvSpPr>
        <p:spPr>
          <a:xfrm>
            <a:off x="6247925" y="2774000"/>
            <a:ext cx="1848600" cy="16548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5" title="sound_spark_Flatwoods_Scrub_Rock_Springs_Nature_Forest_General_Ambience_01 (1)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87000" y="-12525"/>
            <a:ext cx="457200" cy="457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4" name="Google Shape;84;p15"/>
          <p:cNvGrpSpPr/>
          <p:nvPr/>
        </p:nvGrpSpPr>
        <p:grpSpPr>
          <a:xfrm>
            <a:off x="313250" y="356301"/>
            <a:ext cx="4430900" cy="4430900"/>
            <a:chOff x="313250" y="356301"/>
            <a:chExt cx="4430900" cy="4430900"/>
          </a:xfrm>
        </p:grpSpPr>
        <p:pic>
          <p:nvPicPr>
            <p:cNvPr descr="Bitmoji Image" id="85" name="Google Shape;85;p1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flipH="1">
              <a:off x="313250" y="356301"/>
              <a:ext cx="4430900" cy="4430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sad eyes Sticker by VIZ" id="86" name="Google Shape;86;p15"/>
            <p:cNvPicPr preferRelativeResize="0"/>
            <p:nvPr/>
          </p:nvPicPr>
          <p:blipFill rotWithShape="1">
            <a:blip r:embed="rId6">
              <a:alphaModFix/>
            </a:blip>
            <a:srcRect b="0" l="0" r="48859" t="0"/>
            <a:stretch/>
          </p:blipFill>
          <p:spPr>
            <a:xfrm>
              <a:off x="716575" y="913799"/>
              <a:ext cx="1688175" cy="2861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sad eyes Sticker by VIZ" id="87" name="Google Shape;87;p15"/>
            <p:cNvPicPr preferRelativeResize="0"/>
            <p:nvPr/>
          </p:nvPicPr>
          <p:blipFill rotWithShape="1">
            <a:blip r:embed="rId6">
              <a:alphaModFix/>
            </a:blip>
            <a:srcRect b="0" l="0" r="48859" t="0"/>
            <a:stretch/>
          </p:blipFill>
          <p:spPr>
            <a:xfrm flipH="1" rot="-173910">
              <a:off x="2812550" y="678549"/>
              <a:ext cx="1688175" cy="28618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8" name="Google Shape;88;p15" title="cartoon_fail_trumpet_002.mp3">
            <a:hlinkClick r:id="rId7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5"/>
          <p:cNvSpPr/>
          <p:nvPr/>
        </p:nvSpPr>
        <p:spPr>
          <a:xfrm>
            <a:off x="3444075" y="0"/>
            <a:ext cx="3086100" cy="13119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Gloria Hallelujah"/>
                <a:ea typeface="Gloria Hallelujah"/>
                <a:cs typeface="Gloria Hallelujah"/>
                <a:sym typeface="Gloria Hallelujah"/>
              </a:rPr>
              <a:t>WHAT?! WHY NOT?!</a:t>
            </a:r>
            <a:endParaRPr sz="2400"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Gloria Hallelujah"/>
                <a:ea typeface="Gloria Hallelujah"/>
                <a:cs typeface="Gloria Hallelujah"/>
                <a:sym typeface="Gloria Hallelujah"/>
              </a:rPr>
              <a:t>YOU BIG MEANIE!</a:t>
            </a:r>
            <a:endParaRPr sz="2400"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pic>
        <p:nvPicPr>
          <p:cNvPr descr="shrugging" id="90" name="Google Shape;90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3775" y="543325"/>
            <a:ext cx="4348225" cy="434822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5"/>
          <p:cNvSpPr/>
          <p:nvPr/>
        </p:nvSpPr>
        <p:spPr>
          <a:xfrm>
            <a:off x="3444075" y="0"/>
            <a:ext cx="3086100" cy="13119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Gloria Hallelujah"/>
                <a:ea typeface="Gloria Hallelujah"/>
                <a:cs typeface="Gloria Hallelujah"/>
                <a:sym typeface="Gloria Hallelujah"/>
              </a:rPr>
              <a:t>Well, if you’re doing this escape room, you don’t really have a choice. So too bad for you!</a:t>
            </a:r>
            <a:endParaRPr sz="1800"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92" name="Google Shape;92;p15">
            <a:hlinkClick action="ppaction://hlinksldjump" r:id="rId9"/>
          </p:cNvPr>
          <p:cNvSpPr/>
          <p:nvPr/>
        </p:nvSpPr>
        <p:spPr>
          <a:xfrm>
            <a:off x="200" y="-12525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5">
            <a:hlinkClick action="ppaction://hlinksldjump" r:id="rId10"/>
          </p:cNvPr>
          <p:cNvSpPr txBox="1"/>
          <p:nvPr/>
        </p:nvSpPr>
        <p:spPr>
          <a:xfrm>
            <a:off x="7062975" y="4380700"/>
            <a:ext cx="1970700" cy="6465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38761D"/>
                </a:solidFill>
                <a:latin typeface="Merriweather"/>
                <a:ea typeface="Merriweather"/>
                <a:cs typeface="Merriweather"/>
                <a:sym typeface="Merriweather"/>
              </a:rPr>
              <a:t>CLICK</a:t>
            </a:r>
            <a:endParaRPr b="1" sz="3000">
              <a:solidFill>
                <a:srgbClr val="38761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6" title="sound_spark_Flatwoods_Scrub_Rock_Springs_Nature_Forest_General_Ambience_01 (1)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87000" y="-1252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9" name="Google Shape;9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5050" y="348275"/>
            <a:ext cx="4446950" cy="4446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6"/>
          <p:cNvSpPr/>
          <p:nvPr/>
        </p:nvSpPr>
        <p:spPr>
          <a:xfrm>
            <a:off x="3339725" y="75525"/>
            <a:ext cx="3279900" cy="13716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Gloria Hallelujah"/>
                <a:ea typeface="Gloria Hallelujah"/>
                <a:cs typeface="Gloria Hallelujah"/>
                <a:sym typeface="Gloria Hallelujah"/>
              </a:rPr>
              <a:t>WOOHOO!!!</a:t>
            </a:r>
            <a:endParaRPr sz="2700"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Gloria Hallelujah"/>
                <a:ea typeface="Gloria Hallelujah"/>
                <a:cs typeface="Gloria Hallelujah"/>
                <a:sym typeface="Gloria Hallelujah"/>
              </a:rPr>
              <a:t>Awesome!!! Thanks!!!!</a:t>
            </a:r>
            <a:endParaRPr sz="2700"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101" name="Google Shape;101;p16"/>
          <p:cNvSpPr/>
          <p:nvPr/>
        </p:nvSpPr>
        <p:spPr>
          <a:xfrm>
            <a:off x="3339725" y="75525"/>
            <a:ext cx="3279900" cy="13716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The last place I remember having it was at my house, so probably start there!</a:t>
            </a:r>
            <a:endParaRPr sz="1800"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pic>
        <p:nvPicPr>
          <p:cNvPr descr="Bitmoji Image" id="102" name="Google Shape;102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5050" y="348275"/>
            <a:ext cx="4446950" cy="4446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6">
            <a:hlinkClick action="ppaction://hlinksldjump" r:id="rId7"/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6">
            <a:hlinkClick action="ppaction://hlinksldjump" r:id="rId8"/>
          </p:cNvPr>
          <p:cNvSpPr txBox="1"/>
          <p:nvPr/>
        </p:nvSpPr>
        <p:spPr>
          <a:xfrm>
            <a:off x="7033150" y="4350900"/>
            <a:ext cx="1970700" cy="6465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38761D"/>
                </a:solidFill>
                <a:latin typeface="Merriweather"/>
                <a:ea typeface="Merriweather"/>
                <a:cs typeface="Merriweather"/>
                <a:sym typeface="Merriweather"/>
              </a:rPr>
              <a:t>CLICK</a:t>
            </a:r>
            <a:endParaRPr b="1" sz="3000">
              <a:solidFill>
                <a:srgbClr val="38761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05" name="Google Shape;105;p16" title="zapsplat_human_children_x5_under_10_english_cheer_44945.mp3">
            <a:hlinkClick r:id="rId9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87000" y="-1252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7" title="sound_spark_Flatwoods_Scrub_Rock_Springs_Nature_Forest_General_Ambience_01 (1)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87000" y="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95000" y="667200"/>
            <a:ext cx="2996649" cy="447629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7"/>
          <p:cNvSpPr txBox="1"/>
          <p:nvPr/>
        </p:nvSpPr>
        <p:spPr>
          <a:xfrm>
            <a:off x="283425" y="147300"/>
            <a:ext cx="4845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erriweather"/>
                <a:ea typeface="Merriweather"/>
                <a:cs typeface="Merriweather"/>
                <a:sym typeface="Merriweather"/>
              </a:rPr>
              <a:t>Click on the cottage to enter it.</a:t>
            </a:r>
            <a:endParaRPr sz="24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descr="evahussainart hot fire smoke steam Sticker" id="113" name="Google Shape;113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498683">
            <a:off x="4109744" y="-493581"/>
            <a:ext cx="2845062" cy="2845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3944718" y="969500"/>
            <a:ext cx="686925" cy="96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092849" y="1188700"/>
            <a:ext cx="238275" cy="257593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7">
            <a:hlinkClick action="ppaction://hlinksldjump" r:id="rId10"/>
          </p:cNvPr>
          <p:cNvSpPr/>
          <p:nvPr/>
        </p:nvSpPr>
        <p:spPr>
          <a:xfrm>
            <a:off x="200" y="-12525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7">
            <a:hlinkClick action="ppaction://hlinksldjump" r:id="rId11"/>
          </p:cNvPr>
          <p:cNvSpPr/>
          <p:nvPr/>
        </p:nvSpPr>
        <p:spPr>
          <a:xfrm>
            <a:off x="3533525" y="1933600"/>
            <a:ext cx="2042400" cy="31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8"/>
          <p:cNvPicPr preferRelativeResize="0"/>
          <p:nvPr/>
        </p:nvPicPr>
        <p:blipFill rotWithShape="1">
          <a:blip r:embed="rId4">
            <a:alphaModFix/>
          </a:blip>
          <a:srcRect b="24744" l="57598" r="0" t="0"/>
          <a:stretch/>
        </p:blipFill>
        <p:spPr>
          <a:xfrm>
            <a:off x="6087550" y="435674"/>
            <a:ext cx="2023476" cy="241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8"/>
          <p:cNvPicPr preferRelativeResize="0"/>
          <p:nvPr/>
        </p:nvPicPr>
        <p:blipFill rotWithShape="1">
          <a:blip r:embed="rId4">
            <a:alphaModFix/>
          </a:blip>
          <a:srcRect b="23977" l="0" r="53609" t="0"/>
          <a:stretch/>
        </p:blipFill>
        <p:spPr>
          <a:xfrm>
            <a:off x="1394100" y="631150"/>
            <a:ext cx="1836350" cy="202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10925" y="390950"/>
            <a:ext cx="2173526" cy="2502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12525" y="390950"/>
            <a:ext cx="2173526" cy="2502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1775" y="2215650"/>
            <a:ext cx="4849700" cy="484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84451" y="-349400"/>
            <a:ext cx="2938650" cy="46726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re winter Sticker by Alba Paris" id="128" name="Google Shape;128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016575" y="2653050"/>
            <a:ext cx="1674400" cy="167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874275" y="1544325"/>
            <a:ext cx="911575" cy="67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-5400000">
            <a:off x="4984175" y="1465200"/>
            <a:ext cx="584025" cy="82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949851" y="1702549"/>
            <a:ext cx="615149" cy="334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ired good night STICKER" id="132" name="Google Shape;132;p1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273225" y="3417825"/>
            <a:ext cx="1111225" cy="111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-697175" y="1544325"/>
            <a:ext cx="3427976" cy="3427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477100" y="2571750"/>
            <a:ext cx="2173526" cy="2173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8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803525" y="1560089"/>
            <a:ext cx="4541224" cy="3860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186050" y="1381336"/>
            <a:ext cx="1111225" cy="2260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8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137018" y="3179972"/>
            <a:ext cx="632033" cy="334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8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 rot="1998174">
            <a:off x="7849180" y="3251271"/>
            <a:ext cx="381124" cy="405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8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6705176" y="3007699"/>
            <a:ext cx="466649" cy="501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8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 rot="2171283">
            <a:off x="3594406" y="4575267"/>
            <a:ext cx="755816" cy="7605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8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8942824" y="4014750"/>
            <a:ext cx="201177" cy="227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istling with coffee" id="142" name="Google Shape;142;p18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 flipH="1">
            <a:off x="-61562" y="1328163"/>
            <a:ext cx="3860300" cy="386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8" title="zapsplat_human_male_whistle_short_tune_riff_005_52193.mp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1" y="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8" title="nature_fire_burning_crackle_fireplace.mp3">
            <a:hlinkClick r:id="rId25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0" y="0"/>
            <a:ext cx="457200" cy="457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5" name="Google Shape;145;p18"/>
          <p:cNvGrpSpPr/>
          <p:nvPr/>
        </p:nvGrpSpPr>
        <p:grpSpPr>
          <a:xfrm>
            <a:off x="-12" y="1262963"/>
            <a:ext cx="3481312" cy="4382450"/>
            <a:chOff x="4016563" y="797400"/>
            <a:chExt cx="3481312" cy="4382450"/>
          </a:xfrm>
        </p:grpSpPr>
        <p:pic>
          <p:nvPicPr>
            <p:cNvPr descr="whistling with coffee" id="146" name="Google Shape;146;p18"/>
            <p:cNvPicPr preferRelativeResize="0"/>
            <p:nvPr/>
          </p:nvPicPr>
          <p:blipFill rotWithShape="1">
            <a:blip r:embed="rId22">
              <a:alphaModFix/>
            </a:blip>
            <a:srcRect b="0" l="74099" r="0" t="36350"/>
            <a:stretch/>
          </p:blipFill>
          <p:spPr>
            <a:xfrm flipH="1">
              <a:off x="4016563" y="2767000"/>
              <a:ext cx="981850" cy="2412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Bitmoji Image" id="147" name="Google Shape;147;p18"/>
            <p:cNvPicPr preferRelativeResize="0"/>
            <p:nvPr/>
          </p:nvPicPr>
          <p:blipFill>
            <a:blip r:embed="rId26">
              <a:alphaModFix/>
            </a:blip>
            <a:stretch>
              <a:fillRect/>
            </a:stretch>
          </p:blipFill>
          <p:spPr>
            <a:xfrm>
              <a:off x="4069900" y="797400"/>
              <a:ext cx="3427975" cy="34279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8" name="Google Shape;148;p18"/>
          <p:cNvSpPr/>
          <p:nvPr/>
        </p:nvSpPr>
        <p:spPr>
          <a:xfrm>
            <a:off x="1701763" y="99125"/>
            <a:ext cx="4541100" cy="12822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Gloria Hallelujah"/>
                <a:ea typeface="Gloria Hallelujah"/>
                <a:cs typeface="Gloria Hallelujah"/>
                <a:sym typeface="Gloria Hallelujah"/>
              </a:rPr>
              <a:t>Well… You’d better start looking around, if you’re going to find my gold for me!</a:t>
            </a:r>
            <a:endParaRPr sz="2200"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149" name="Google Shape;149;p18">
            <a:hlinkClick action="ppaction://hlinksldjump" r:id="rId27"/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8">
            <a:hlinkClick r:id="rId28"/>
          </p:cNvPr>
          <p:cNvSpPr txBox="1"/>
          <p:nvPr/>
        </p:nvSpPr>
        <p:spPr>
          <a:xfrm>
            <a:off x="7088788" y="4425500"/>
            <a:ext cx="1970700" cy="6465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38761D"/>
                </a:solidFill>
                <a:latin typeface="Merriweather"/>
                <a:ea typeface="Merriweather"/>
                <a:cs typeface="Merriweather"/>
                <a:sym typeface="Merriweather"/>
              </a:rPr>
              <a:t>CLICK</a:t>
            </a:r>
            <a:endParaRPr b="1" sz="3000">
              <a:solidFill>
                <a:srgbClr val="38761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