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Architects Daughter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ArchitectsDaughter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9239687f0f_0_7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9239687f0f_0_7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s://www.youtube.com/embed/dACFqDyCHUA" TargetMode="External"/><Relationship Id="rId42" Type="http://schemas.openxmlformats.org/officeDocument/2006/relationships/image" Target="../media/image21.png"/><Relationship Id="rId41" Type="http://schemas.openxmlformats.org/officeDocument/2006/relationships/image" Target="../media/image18.png"/><Relationship Id="rId44" Type="http://schemas.openxmlformats.org/officeDocument/2006/relationships/image" Target="../media/image32.png"/><Relationship Id="rId43" Type="http://schemas.openxmlformats.org/officeDocument/2006/relationships/image" Target="../media/image22.png"/><Relationship Id="rId46" Type="http://schemas.openxmlformats.org/officeDocument/2006/relationships/hyperlink" Target="https://www.youtube.com/watch?v=aJzj0ZQPcis" TargetMode="External"/><Relationship Id="rId45" Type="http://schemas.openxmlformats.org/officeDocument/2006/relationships/image" Target="../media/image29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4.jpg"/><Relationship Id="rId4" Type="http://schemas.openxmlformats.org/officeDocument/2006/relationships/image" Target="../media/image2.png"/><Relationship Id="rId9" Type="http://schemas.openxmlformats.org/officeDocument/2006/relationships/image" Target="../media/image6.png"/><Relationship Id="rId48" Type="http://schemas.openxmlformats.org/officeDocument/2006/relationships/image" Target="../media/image26.png"/><Relationship Id="rId47" Type="http://schemas.openxmlformats.org/officeDocument/2006/relationships/image" Target="../media/image27.png"/><Relationship Id="rId49" Type="http://schemas.openxmlformats.org/officeDocument/2006/relationships/image" Target="../media/image19.gif"/><Relationship Id="rId5" Type="http://schemas.openxmlformats.org/officeDocument/2006/relationships/hyperlink" Target="https://www.youtube.com/watch?v=j8D1TShB-jk" TargetMode="External"/><Relationship Id="rId6" Type="http://schemas.openxmlformats.org/officeDocument/2006/relationships/image" Target="../media/image1.png"/><Relationship Id="rId7" Type="http://schemas.openxmlformats.org/officeDocument/2006/relationships/image" Target="../media/image3.png"/><Relationship Id="rId8" Type="http://schemas.openxmlformats.org/officeDocument/2006/relationships/image" Target="../media/image5.jpg"/><Relationship Id="rId31" Type="http://schemas.openxmlformats.org/officeDocument/2006/relationships/hyperlink" Target="https://www.youtube.com/embed/vY71AKlYfgA" TargetMode="External"/><Relationship Id="rId30" Type="http://schemas.openxmlformats.org/officeDocument/2006/relationships/hyperlink" Target="https://www.youtube.com/embed/vY71AKlYfgA" TargetMode="External"/><Relationship Id="rId33" Type="http://schemas.openxmlformats.org/officeDocument/2006/relationships/hyperlink" Target="https://www.youtube.com/embed/dACFqDyCHUA" TargetMode="External"/><Relationship Id="rId32" Type="http://schemas.openxmlformats.org/officeDocument/2006/relationships/hyperlink" Target="https://www.youtube.com/embed/vY71AKlYfgA" TargetMode="External"/><Relationship Id="rId35" Type="http://schemas.openxmlformats.org/officeDocument/2006/relationships/hyperlink" Target="https://www.youtube.com/embed/dACFqDyCHUA" TargetMode="External"/><Relationship Id="rId34" Type="http://schemas.openxmlformats.org/officeDocument/2006/relationships/image" Target="../media/image14.png"/><Relationship Id="rId37" Type="http://schemas.openxmlformats.org/officeDocument/2006/relationships/hyperlink" Target="https://www.youtube.com/embed/dACFqDyCHUA" TargetMode="External"/><Relationship Id="rId36" Type="http://schemas.openxmlformats.org/officeDocument/2006/relationships/hyperlink" Target="https://www.youtube.com/embed/dACFqDyCHUA" TargetMode="External"/><Relationship Id="rId39" Type="http://schemas.openxmlformats.org/officeDocument/2006/relationships/hyperlink" Target="https://www.youtube.com/embed/dACFqDyCHUA" TargetMode="External"/><Relationship Id="rId38" Type="http://schemas.openxmlformats.org/officeDocument/2006/relationships/hyperlink" Target="https://www.youtube.com/embed/dACFqDyCHUA" TargetMode="External"/><Relationship Id="rId62" Type="http://schemas.openxmlformats.org/officeDocument/2006/relationships/image" Target="../media/image30.png"/><Relationship Id="rId61" Type="http://schemas.openxmlformats.org/officeDocument/2006/relationships/image" Target="../media/image25.png"/><Relationship Id="rId20" Type="http://schemas.openxmlformats.org/officeDocument/2006/relationships/image" Target="../media/image12.png"/><Relationship Id="rId64" Type="http://schemas.openxmlformats.org/officeDocument/2006/relationships/hyperlink" Target="https://www.youtube.com/watch?v=HqvzZj6arek" TargetMode="External"/><Relationship Id="rId63" Type="http://schemas.openxmlformats.org/officeDocument/2006/relationships/hyperlink" Target="https://www.youtube.com/watch?v=uC_RumaML10" TargetMode="External"/><Relationship Id="rId22" Type="http://schemas.openxmlformats.org/officeDocument/2006/relationships/hyperlink" Target="https://www.youtube.com/embed/49__N0VgifI" TargetMode="External"/><Relationship Id="rId21" Type="http://schemas.openxmlformats.org/officeDocument/2006/relationships/hyperlink" Target="https://www.youtube.com/embed/vY71AKlYfgA" TargetMode="External"/><Relationship Id="rId24" Type="http://schemas.openxmlformats.org/officeDocument/2006/relationships/image" Target="../media/image4.gif"/><Relationship Id="rId23" Type="http://schemas.openxmlformats.org/officeDocument/2006/relationships/image" Target="../media/image17.png"/><Relationship Id="rId60" Type="http://schemas.openxmlformats.org/officeDocument/2006/relationships/image" Target="../media/image24.jpg"/><Relationship Id="rId26" Type="http://schemas.openxmlformats.org/officeDocument/2006/relationships/hyperlink" Target="https://www.youtube.com/embed/vY71AKlYfgA" TargetMode="External"/><Relationship Id="rId25" Type="http://schemas.openxmlformats.org/officeDocument/2006/relationships/image" Target="../media/image16.png"/><Relationship Id="rId28" Type="http://schemas.openxmlformats.org/officeDocument/2006/relationships/hyperlink" Target="https://www.youtube.com/embed/vY71AKlYfgA" TargetMode="External"/><Relationship Id="rId27" Type="http://schemas.openxmlformats.org/officeDocument/2006/relationships/hyperlink" Target="https://www.youtube.com/embed/vY71AKlYfgA" TargetMode="External"/><Relationship Id="rId29" Type="http://schemas.openxmlformats.org/officeDocument/2006/relationships/hyperlink" Target="https://www.youtube.com/embed/vY71AKlYfgA" TargetMode="External"/><Relationship Id="rId51" Type="http://schemas.openxmlformats.org/officeDocument/2006/relationships/hyperlink" Target="https://www.digipuzzle.net/minigames/mozaics/mosaics_copy_stpatricksday.htm?language=english&amp;linkback=../../education/stpatricksday/index.htm" TargetMode="External"/><Relationship Id="rId50" Type="http://schemas.openxmlformats.org/officeDocument/2006/relationships/hyperlink" Target="https://www.youtube.com/embed/dACFqDyCHUA" TargetMode="External"/><Relationship Id="rId53" Type="http://schemas.openxmlformats.org/officeDocument/2006/relationships/image" Target="../media/image20.png"/><Relationship Id="rId52" Type="http://schemas.openxmlformats.org/officeDocument/2006/relationships/image" Target="../media/image23.png"/><Relationship Id="rId11" Type="http://schemas.openxmlformats.org/officeDocument/2006/relationships/image" Target="../media/image10.png"/><Relationship Id="rId55" Type="http://schemas.openxmlformats.org/officeDocument/2006/relationships/hyperlink" Target="https://www.youtube.com/watch?v=0xyhc3S9RPw&amp;t=2s" TargetMode="External"/><Relationship Id="rId10" Type="http://schemas.openxmlformats.org/officeDocument/2006/relationships/image" Target="../media/image8.png"/><Relationship Id="rId54" Type="http://schemas.openxmlformats.org/officeDocument/2006/relationships/image" Target="../media/image33.png"/><Relationship Id="rId13" Type="http://schemas.openxmlformats.org/officeDocument/2006/relationships/image" Target="../media/image7.gif"/><Relationship Id="rId57" Type="http://schemas.openxmlformats.org/officeDocument/2006/relationships/hyperlink" Target="https://www.youtube.com/watch?v=4tKgCtbnN9U" TargetMode="External"/><Relationship Id="rId12" Type="http://schemas.openxmlformats.org/officeDocument/2006/relationships/hyperlink" Target="https://www.youtube.com/watch?v=BSeWQwQmrR4" TargetMode="External"/><Relationship Id="rId56" Type="http://schemas.openxmlformats.org/officeDocument/2006/relationships/image" Target="../media/image31.png"/><Relationship Id="rId15" Type="http://schemas.openxmlformats.org/officeDocument/2006/relationships/hyperlink" Target="https://www.youtube.com/embed/f8sFjixnb2U" TargetMode="External"/><Relationship Id="rId59" Type="http://schemas.openxmlformats.org/officeDocument/2006/relationships/hyperlink" Target="https://www.youtube.com/watch?v=I6ibSQkazD0" TargetMode="External"/><Relationship Id="rId14" Type="http://schemas.openxmlformats.org/officeDocument/2006/relationships/image" Target="../media/image9.png"/><Relationship Id="rId58" Type="http://schemas.openxmlformats.org/officeDocument/2006/relationships/image" Target="../media/image28.jpg"/><Relationship Id="rId17" Type="http://schemas.openxmlformats.org/officeDocument/2006/relationships/hyperlink" Target="https://www.youtube.com/embed/ckRcNbYQD9k" TargetMode="External"/><Relationship Id="rId16" Type="http://schemas.openxmlformats.org/officeDocument/2006/relationships/image" Target="../media/image11.png"/><Relationship Id="rId19" Type="http://schemas.openxmlformats.org/officeDocument/2006/relationships/hyperlink" Target="https://www.youtube.com/embed/vY71AKlYfgA" TargetMode="External"/><Relationship Id="rId18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essons - Tes Teach" id="54" name="Google Shape;54;p13"/>
          <p:cNvPicPr preferRelativeResize="0"/>
          <p:nvPr/>
        </p:nvPicPr>
        <p:blipFill rotWithShape="1">
          <a:blip r:embed="rId4">
            <a:alphaModFix/>
          </a:blip>
          <a:srcRect b="11980" l="7273" r="9030" t="7230"/>
          <a:stretch/>
        </p:blipFill>
        <p:spPr>
          <a:xfrm>
            <a:off x="3161325" y="1440925"/>
            <a:ext cx="2751575" cy="2260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/>
            </a:outerShdw>
          </a:effectLst>
        </p:spPr>
      </p:pic>
      <p:pic>
        <p:nvPicPr>
          <p:cNvPr id="55" name="Google Shape;55;p13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b="53076" l="0" r="0" t="28702"/>
          <a:stretch/>
        </p:blipFill>
        <p:spPr>
          <a:xfrm>
            <a:off x="34625" y="-8650"/>
            <a:ext cx="3086725" cy="62655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3273025" y="1470000"/>
            <a:ext cx="2433000" cy="80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8761D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St. Patrick’s Day is March 17 </a:t>
            </a:r>
            <a:r>
              <a:rPr b="1" lang="en" sz="1300">
                <a:solidFill>
                  <a:srgbClr val="38761D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!</a:t>
            </a:r>
            <a:endParaRPr b="1" sz="1300">
              <a:solidFill>
                <a:srgbClr val="38761D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180887" y="2351711"/>
            <a:ext cx="177850" cy="1840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mpty wooden bookshelves Royalty Free Vector Image" id="58" name="Google Shape;58;p13"/>
          <p:cNvPicPr preferRelativeResize="0"/>
          <p:nvPr/>
        </p:nvPicPr>
        <p:blipFill rotWithShape="1">
          <a:blip r:embed="rId8">
            <a:alphaModFix/>
          </a:blip>
          <a:srcRect b="9649" l="0" r="0" t="0"/>
          <a:stretch/>
        </p:blipFill>
        <p:spPr>
          <a:xfrm>
            <a:off x="2505450" y="2544450"/>
            <a:ext cx="457650" cy="929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140813" y="2760450"/>
            <a:ext cx="177850" cy="20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1967197" y="2053671"/>
            <a:ext cx="134550" cy="152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1593921" y="2361729"/>
            <a:ext cx="134550" cy="152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1869488" y="2667575"/>
            <a:ext cx="177850" cy="20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 rotWithShape="1">
          <a:blip r:embed="rId10">
            <a:alphaModFix/>
          </a:blip>
          <a:srcRect b="40829" l="10042" r="26396" t="30766"/>
          <a:stretch/>
        </p:blipFill>
        <p:spPr>
          <a:xfrm>
            <a:off x="3000265" y="4005825"/>
            <a:ext cx="3143473" cy="116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 rotWithShape="1">
          <a:blip r:embed="rId11">
            <a:alphaModFix/>
          </a:blip>
          <a:srcRect b="0" l="30714" r="11648" t="6261"/>
          <a:stretch/>
        </p:blipFill>
        <p:spPr>
          <a:xfrm>
            <a:off x="6192250" y="2579650"/>
            <a:ext cx="360225" cy="107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674625" y="3327546"/>
            <a:ext cx="1203225" cy="1420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 rotWithShape="1">
          <a:blip r:embed="rId14">
            <a:alphaModFix/>
          </a:blip>
          <a:srcRect b="48870" l="50166" r="0" t="0"/>
          <a:stretch/>
        </p:blipFill>
        <p:spPr>
          <a:xfrm rot="1111006">
            <a:off x="83848" y="1127031"/>
            <a:ext cx="359205" cy="368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85512" y="1960250"/>
            <a:ext cx="194684" cy="20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434036" y="2081838"/>
            <a:ext cx="911901" cy="531661"/>
          </a:xfrm>
          <a:prstGeom prst="rect">
            <a:avLst/>
          </a:prstGeom>
          <a:noFill/>
          <a:ln cap="flat" cmpd="sng" w="28575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9" name="Google Shape;69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4748024" y="2081350"/>
            <a:ext cx="911899" cy="532651"/>
          </a:xfrm>
          <a:prstGeom prst="rect">
            <a:avLst/>
          </a:prstGeom>
          <a:noFill/>
          <a:ln cap="flat" cmpd="sng" w="28575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0" name="Google Shape;70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 rot="731708">
            <a:off x="7920252" y="1941646"/>
            <a:ext cx="392643" cy="376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21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 rot="-1064549">
            <a:off x="7464892" y="1870052"/>
            <a:ext cx="398266" cy="38187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3453975" y="2739825"/>
            <a:ext cx="872025" cy="523676"/>
          </a:xfrm>
          <a:prstGeom prst="rect">
            <a:avLst/>
          </a:prstGeom>
          <a:noFill/>
          <a:ln cap="flat" cmpd="sng" w="28575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4287475" y="2686800"/>
            <a:ext cx="457650" cy="55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4312575" y="2054775"/>
            <a:ext cx="457650" cy="53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1840426" y="3269071"/>
            <a:ext cx="177825" cy="201416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 rotWithShape="1">
          <a:blip r:embed="rId14">
            <a:alphaModFix/>
          </a:blip>
          <a:srcRect b="0" l="50939" r="0" t="48870"/>
          <a:stretch/>
        </p:blipFill>
        <p:spPr>
          <a:xfrm rot="1590839">
            <a:off x="2201669" y="2896102"/>
            <a:ext cx="217284" cy="226444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1615597" y="3071046"/>
            <a:ext cx="134550" cy="152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 flipH="1" rot="427395">
            <a:off x="6341700" y="3395918"/>
            <a:ext cx="2644651" cy="142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26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 rot="134103">
            <a:off x="7117317" y="2428330"/>
            <a:ext cx="398266" cy="381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27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 rot="-1290096">
            <a:off x="7596528" y="2442096"/>
            <a:ext cx="392643" cy="376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>
            <a:hlinkClick r:id="rId28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 rot="1025953">
            <a:off x="8173918" y="2969518"/>
            <a:ext cx="398266" cy="381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>
            <a:hlinkClick r:id="rId2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 rot="731708">
            <a:off x="7143202" y="2839458"/>
            <a:ext cx="392643" cy="376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>
            <a:hlinkClick r:id="rId30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 rot="1626858">
            <a:off x="8383552" y="2003321"/>
            <a:ext cx="392643" cy="376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>
            <a:hlinkClick r:id="rId31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 flipH="1" rot="1830180">
            <a:off x="8148803" y="2449133"/>
            <a:ext cx="392643" cy="376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>
            <a:hlinkClick r:id="rId32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 rot="2146485">
            <a:off x="8571867" y="2552443"/>
            <a:ext cx="398266" cy="381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 rot="-1281876">
            <a:off x="122518" y="2175339"/>
            <a:ext cx="632355" cy="34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>
            <a:hlinkClick r:id="rId35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 rot="1138961">
            <a:off x="416129" y="1293555"/>
            <a:ext cx="525271" cy="286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>
            <a:hlinkClick r:id="rId36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 rot="951749">
            <a:off x="192868" y="3158414"/>
            <a:ext cx="632356" cy="34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>
            <a:hlinkClick r:id="rId37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 rot="-1281815">
            <a:off x="1784338" y="1773311"/>
            <a:ext cx="359426" cy="195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>
            <a:hlinkClick r:id="rId38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 rot="663558">
            <a:off x="1820413" y="2346331"/>
            <a:ext cx="338800" cy="184664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>
            <a:hlinkClick r:id="rId39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 rot="-1116332">
            <a:off x="1806016" y="3021681"/>
            <a:ext cx="322516" cy="175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>
            <a:hlinkClick r:id="rId40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 rot="-1116247">
            <a:off x="2157878" y="2620664"/>
            <a:ext cx="282416" cy="153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3"/>
          <p:cNvPicPr preferRelativeResize="0"/>
          <p:nvPr/>
        </p:nvPicPr>
        <p:blipFill rotWithShape="1">
          <a:blip r:embed="rId41">
            <a:alphaModFix/>
          </a:blip>
          <a:srcRect b="23023" l="9321" r="10254" t="15645"/>
          <a:stretch/>
        </p:blipFill>
        <p:spPr>
          <a:xfrm>
            <a:off x="4467113" y="3545400"/>
            <a:ext cx="1068050" cy="6776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94" name="Google Shape;94;p13"/>
          <p:cNvPicPr preferRelativeResize="0"/>
          <p:nvPr/>
        </p:nvPicPr>
        <p:blipFill rotWithShape="1">
          <a:blip r:embed="rId41">
            <a:alphaModFix/>
          </a:blip>
          <a:srcRect b="23023" l="9321" r="10254" t="15645"/>
          <a:stretch/>
        </p:blipFill>
        <p:spPr>
          <a:xfrm>
            <a:off x="3503950" y="3545400"/>
            <a:ext cx="1068050" cy="6776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95" name="Google Shape;95;p13"/>
          <p:cNvPicPr preferRelativeResize="0"/>
          <p:nvPr/>
        </p:nvPicPr>
        <p:blipFill rotWithShape="1">
          <a:blip r:embed="rId42">
            <a:alphaModFix/>
          </a:blip>
          <a:srcRect b="6265" l="13342" r="13670" t="5737"/>
          <a:stretch/>
        </p:blipFill>
        <p:spPr>
          <a:xfrm flipH="1">
            <a:off x="2540601" y="2549150"/>
            <a:ext cx="412849" cy="29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3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2522275" y="2909700"/>
            <a:ext cx="403150" cy="23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3"/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-62975" y="4231375"/>
            <a:ext cx="2433000" cy="709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3"/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764350" y="3504050"/>
            <a:ext cx="838050" cy="67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3">
            <a:hlinkClick r:id="rId46"/>
          </p:cNvPr>
          <p:cNvPicPr preferRelativeResize="0"/>
          <p:nvPr/>
        </p:nvPicPr>
        <p:blipFill rotWithShape="1">
          <a:blip r:embed="rId47">
            <a:alphaModFix/>
          </a:blip>
          <a:srcRect b="0" l="51171" r="0" t="51446"/>
          <a:stretch/>
        </p:blipFill>
        <p:spPr>
          <a:xfrm>
            <a:off x="383851" y="3740776"/>
            <a:ext cx="781975" cy="740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3"/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1058500" y="3701024"/>
            <a:ext cx="702500" cy="6735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3"/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456725" y="2575051"/>
            <a:ext cx="360225" cy="356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3"/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2212950" y="1803714"/>
            <a:ext cx="226475" cy="224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3"/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157800" y="1621600"/>
            <a:ext cx="412850" cy="408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3"/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-12" y="3652623"/>
            <a:ext cx="360225" cy="31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3"/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1581425" y="2601261"/>
            <a:ext cx="194700" cy="1927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3"/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1569600" y="1536008"/>
            <a:ext cx="226475" cy="2242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3">
            <a:hlinkClick r:id="rId50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 rot="966381">
            <a:off x="2190996" y="2098066"/>
            <a:ext cx="270383" cy="147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3">
            <a:hlinkClick r:id="rId51"/>
          </p:cNvPr>
          <p:cNvPicPr preferRelativeResize="0"/>
          <p:nvPr/>
        </p:nvPicPr>
        <p:blipFill>
          <a:blip r:embed="rId52">
            <a:alphaModFix/>
          </a:blip>
          <a:stretch>
            <a:fillRect/>
          </a:stretch>
        </p:blipFill>
        <p:spPr>
          <a:xfrm>
            <a:off x="1975000" y="3612349"/>
            <a:ext cx="589825" cy="58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3"/>
          <p:cNvPicPr preferRelativeResize="0"/>
          <p:nvPr/>
        </p:nvPicPr>
        <p:blipFill rotWithShape="1">
          <a:blip r:embed="rId53">
            <a:alphaModFix/>
          </a:blip>
          <a:srcRect b="0" l="0" r="0" t="0"/>
          <a:stretch/>
        </p:blipFill>
        <p:spPr>
          <a:xfrm>
            <a:off x="2565194" y="3209266"/>
            <a:ext cx="316775" cy="282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3"/>
          <p:cNvPicPr preferRelativeResize="0"/>
          <p:nvPr/>
        </p:nvPicPr>
        <p:blipFill>
          <a:blip r:embed="rId54">
            <a:alphaModFix/>
          </a:blip>
          <a:stretch>
            <a:fillRect/>
          </a:stretch>
        </p:blipFill>
        <p:spPr>
          <a:xfrm>
            <a:off x="6213975" y="2030337"/>
            <a:ext cx="316774" cy="4821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1" name="Google Shape;111;p13">
            <a:hlinkClick r:id="rId55"/>
          </p:cNvPr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4753375" y="2740800"/>
            <a:ext cx="872024" cy="521725"/>
          </a:xfrm>
          <a:prstGeom prst="rect">
            <a:avLst/>
          </a:prstGeom>
          <a:noFill/>
          <a:ln cap="flat" cmpd="sng" w="28575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2" name="Google Shape;112;p13">
            <a:hlinkClick r:id="rId57"/>
          </p:cNvPr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>
            <a:off x="4666875" y="3652450"/>
            <a:ext cx="668549" cy="485075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3" name="Google Shape;113;p13">
            <a:hlinkClick r:id="rId59"/>
          </p:cNvPr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>
            <a:off x="3686725" y="3652462"/>
            <a:ext cx="702499" cy="46355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4" name="Google Shape;114;p13"/>
          <p:cNvPicPr preferRelativeResize="0"/>
          <p:nvPr/>
        </p:nvPicPr>
        <p:blipFill>
          <a:blip r:embed="rId61">
            <a:alphaModFix/>
          </a:blip>
          <a:stretch>
            <a:fillRect/>
          </a:stretch>
        </p:blipFill>
        <p:spPr>
          <a:xfrm>
            <a:off x="2601638" y="1998463"/>
            <a:ext cx="316774" cy="48236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5" name="Google Shape;115;p13"/>
          <p:cNvPicPr preferRelativeResize="0"/>
          <p:nvPr/>
        </p:nvPicPr>
        <p:blipFill>
          <a:blip r:embed="rId62">
            <a:alphaModFix/>
          </a:blip>
          <a:stretch>
            <a:fillRect/>
          </a:stretch>
        </p:blipFill>
        <p:spPr>
          <a:xfrm flipH="1">
            <a:off x="7020150" y="3623973"/>
            <a:ext cx="521050" cy="4378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85526" y="3378959"/>
            <a:ext cx="177850" cy="1840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3"/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2229450" y="3159336"/>
            <a:ext cx="194700" cy="1927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3">
            <a:hlinkClick r:id="rId63"/>
          </p:cNvPr>
          <p:cNvPicPr preferRelativeResize="0"/>
          <p:nvPr/>
        </p:nvPicPr>
        <p:blipFill rotWithShape="1">
          <a:blip r:embed="rId6">
            <a:alphaModFix/>
          </a:blip>
          <a:srcRect b="53076" l="0" r="0" t="28702"/>
          <a:stretch/>
        </p:blipFill>
        <p:spPr>
          <a:xfrm>
            <a:off x="2998025" y="9825"/>
            <a:ext cx="3086725" cy="62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3">
            <a:hlinkClick r:id="rId64"/>
          </p:cNvPr>
          <p:cNvPicPr preferRelativeResize="0"/>
          <p:nvPr/>
        </p:nvPicPr>
        <p:blipFill rotWithShape="1">
          <a:blip r:embed="rId6">
            <a:alphaModFix/>
          </a:blip>
          <a:srcRect b="53076" l="0" r="0" t="28702"/>
          <a:stretch/>
        </p:blipFill>
        <p:spPr>
          <a:xfrm>
            <a:off x="6010113" y="9200"/>
            <a:ext cx="3086725" cy="626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