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d34fe13db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d34fe13db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6.png"/><Relationship Id="rId22" Type="http://schemas.openxmlformats.org/officeDocument/2006/relationships/image" Target="../media/image18.png"/><Relationship Id="rId21" Type="http://schemas.openxmlformats.org/officeDocument/2006/relationships/image" Target="../media/image1.png"/><Relationship Id="rId24" Type="http://schemas.openxmlformats.org/officeDocument/2006/relationships/image" Target="../media/image24.png"/><Relationship Id="rId23" Type="http://schemas.openxmlformats.org/officeDocument/2006/relationships/image" Target="../media/image16.pn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26" Type="http://schemas.openxmlformats.org/officeDocument/2006/relationships/image" Target="../media/image19.png"/><Relationship Id="rId25" Type="http://schemas.openxmlformats.org/officeDocument/2006/relationships/image" Target="../media/image23.png"/><Relationship Id="rId28" Type="http://schemas.openxmlformats.org/officeDocument/2006/relationships/image" Target="../media/image33.png"/><Relationship Id="rId27" Type="http://schemas.openxmlformats.org/officeDocument/2006/relationships/image" Target="../media/image17.png"/><Relationship Id="rId5" Type="http://schemas.openxmlformats.org/officeDocument/2006/relationships/image" Target="../media/image14.png"/><Relationship Id="rId6" Type="http://schemas.openxmlformats.org/officeDocument/2006/relationships/image" Target="../media/image25.jpg"/><Relationship Id="rId29" Type="http://schemas.openxmlformats.org/officeDocument/2006/relationships/image" Target="../media/image28.png"/><Relationship Id="rId7" Type="http://schemas.openxmlformats.org/officeDocument/2006/relationships/image" Target="../media/image22.png"/><Relationship Id="rId8" Type="http://schemas.openxmlformats.org/officeDocument/2006/relationships/image" Target="../media/image13.png"/><Relationship Id="rId31" Type="http://schemas.openxmlformats.org/officeDocument/2006/relationships/image" Target="../media/image30.png"/><Relationship Id="rId30" Type="http://schemas.openxmlformats.org/officeDocument/2006/relationships/image" Target="../media/image29.png"/><Relationship Id="rId11" Type="http://schemas.openxmlformats.org/officeDocument/2006/relationships/image" Target="../media/image20.png"/><Relationship Id="rId33" Type="http://schemas.openxmlformats.org/officeDocument/2006/relationships/image" Target="../media/image27.png"/><Relationship Id="rId10" Type="http://schemas.openxmlformats.org/officeDocument/2006/relationships/image" Target="../media/image15.png"/><Relationship Id="rId32" Type="http://schemas.openxmlformats.org/officeDocument/2006/relationships/image" Target="../media/image36.png"/><Relationship Id="rId13" Type="http://schemas.openxmlformats.org/officeDocument/2006/relationships/image" Target="../media/image10.gif"/><Relationship Id="rId35" Type="http://schemas.openxmlformats.org/officeDocument/2006/relationships/image" Target="../media/image32.png"/><Relationship Id="rId12" Type="http://schemas.openxmlformats.org/officeDocument/2006/relationships/image" Target="../media/image21.png"/><Relationship Id="rId34" Type="http://schemas.openxmlformats.org/officeDocument/2006/relationships/image" Target="../media/image31.png"/><Relationship Id="rId15" Type="http://schemas.openxmlformats.org/officeDocument/2006/relationships/image" Target="../media/image7.png"/><Relationship Id="rId37" Type="http://schemas.openxmlformats.org/officeDocument/2006/relationships/image" Target="../media/image37.gif"/><Relationship Id="rId14" Type="http://schemas.openxmlformats.org/officeDocument/2006/relationships/image" Target="../media/image4.png"/><Relationship Id="rId36" Type="http://schemas.openxmlformats.org/officeDocument/2006/relationships/image" Target="../media/image26.png"/><Relationship Id="rId17" Type="http://schemas.openxmlformats.org/officeDocument/2006/relationships/image" Target="../media/image9.png"/><Relationship Id="rId39" Type="http://schemas.openxmlformats.org/officeDocument/2006/relationships/image" Target="../media/image35.png"/><Relationship Id="rId16" Type="http://schemas.openxmlformats.org/officeDocument/2006/relationships/image" Target="../media/image3.png"/><Relationship Id="rId38" Type="http://schemas.openxmlformats.org/officeDocument/2006/relationships/image" Target="../media/image34.png"/><Relationship Id="rId19" Type="http://schemas.openxmlformats.org/officeDocument/2006/relationships/image" Target="../media/image12.png"/><Relationship Id="rId1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172512"/>
            <a:ext cx="2101881" cy="2228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25"/>
          <p:cNvGrpSpPr/>
          <p:nvPr/>
        </p:nvGrpSpPr>
        <p:grpSpPr>
          <a:xfrm>
            <a:off x="6791747" y="1094850"/>
            <a:ext cx="1333299" cy="1038825"/>
            <a:chOff x="6896522" y="1094850"/>
            <a:chExt cx="1333299" cy="1038825"/>
          </a:xfrm>
        </p:grpSpPr>
        <p:pic>
          <p:nvPicPr>
            <p:cNvPr id="101" name="Google Shape;101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5400000">
              <a:off x="7043759" y="947613"/>
              <a:ext cx="1038825" cy="13332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The real meaning behind the St. Patrick's Day shamrock" id="102" name="Google Shape;102;p2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031050" y="1236275"/>
              <a:ext cx="1064250" cy="75597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3" name="Google Shape;103;p25"/>
          <p:cNvGrpSpPr/>
          <p:nvPr/>
        </p:nvGrpSpPr>
        <p:grpSpPr>
          <a:xfrm>
            <a:off x="6766100" y="1497275"/>
            <a:ext cx="2472236" cy="3648000"/>
            <a:chOff x="9719962" y="1466800"/>
            <a:chExt cx="2472236" cy="3648000"/>
          </a:xfrm>
        </p:grpSpPr>
        <p:pic>
          <p:nvPicPr>
            <p:cNvPr id="104" name="Google Shape;104;p2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-2220725">
              <a:off x="10105516" y="1701273"/>
              <a:ext cx="1360141" cy="17361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2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>
              <a:off x="10211963" y="2790925"/>
              <a:ext cx="1980236" cy="23238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6" name="Google Shape;106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741229">
            <a:off x="387487" y="3038963"/>
            <a:ext cx="677326" cy="677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19675" y="2995100"/>
            <a:ext cx="765075" cy="76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 rotWithShape="1">
          <a:blip r:embed="rId11">
            <a:alphaModFix/>
          </a:blip>
          <a:srcRect b="25065" l="0" r="0" t="0"/>
          <a:stretch/>
        </p:blipFill>
        <p:spPr>
          <a:xfrm>
            <a:off x="1558187" y="2526599"/>
            <a:ext cx="391150" cy="432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1615" y="2424314"/>
            <a:ext cx="637425" cy="63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59563" y="4130788"/>
            <a:ext cx="481525" cy="48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14975" y="4166151"/>
            <a:ext cx="1064250" cy="97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59575" y="-1465513"/>
            <a:ext cx="637425" cy="622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009450" y="151775"/>
            <a:ext cx="4708675" cy="372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397712" y="3059469"/>
            <a:ext cx="481525" cy="6003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25"/>
          <p:cNvGrpSpPr/>
          <p:nvPr/>
        </p:nvGrpSpPr>
        <p:grpSpPr>
          <a:xfrm>
            <a:off x="6138372" y="2401137"/>
            <a:ext cx="3093729" cy="2738100"/>
            <a:chOff x="6138372" y="2401137"/>
            <a:chExt cx="3093729" cy="2738100"/>
          </a:xfrm>
        </p:grpSpPr>
        <p:grpSp>
          <p:nvGrpSpPr>
            <p:cNvPr id="116" name="Google Shape;116;p25"/>
            <p:cNvGrpSpPr/>
            <p:nvPr/>
          </p:nvGrpSpPr>
          <p:grpSpPr>
            <a:xfrm>
              <a:off x="6138372" y="2401137"/>
              <a:ext cx="3093729" cy="2738100"/>
              <a:chOff x="6066160" y="2585212"/>
              <a:chExt cx="3093729" cy="2738100"/>
            </a:xfrm>
          </p:grpSpPr>
          <p:grpSp>
            <p:nvGrpSpPr>
              <p:cNvPr id="117" name="Google Shape;117;p25"/>
              <p:cNvGrpSpPr/>
              <p:nvPr/>
            </p:nvGrpSpPr>
            <p:grpSpPr>
              <a:xfrm>
                <a:off x="6201903" y="3605767"/>
                <a:ext cx="2957986" cy="1717546"/>
                <a:chOff x="6236950" y="3703716"/>
                <a:chExt cx="2613062" cy="1717546"/>
              </a:xfrm>
            </p:grpSpPr>
            <p:pic>
              <p:nvPicPr>
                <p:cNvPr id="118" name="Google Shape;118;p25"/>
                <p:cNvPicPr preferRelativeResize="0"/>
                <p:nvPr/>
              </p:nvPicPr>
              <p:blipFill rotWithShape="1">
                <a:blip r:embed="rId18">
                  <a:alphaModFix/>
                </a:blip>
                <a:srcRect b="0" l="18804" r="0" t="0"/>
                <a:stretch/>
              </p:blipFill>
              <p:spPr>
                <a:xfrm flipH="1">
                  <a:off x="6236950" y="3785563"/>
                  <a:ext cx="2573675" cy="16357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9" name="Google Shape;119;p25"/>
                <p:cNvPicPr preferRelativeResize="0"/>
                <p:nvPr/>
              </p:nvPicPr>
              <p:blipFill>
                <a:blip r:embed="rId19">
                  <a:alphaModFix/>
                </a:blip>
                <a:stretch>
                  <a:fillRect/>
                </a:stretch>
              </p:blipFill>
              <p:spPr>
                <a:xfrm>
                  <a:off x="6276337" y="3703716"/>
                  <a:ext cx="2573675" cy="15216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20" name="Google Shape;120;p25"/>
              <p:cNvPicPr preferRelativeResize="0"/>
              <p:nvPr/>
            </p:nvPicPr>
            <p:blipFill rotWithShape="1">
              <a:blip r:embed="rId20">
                <a:alphaModFix/>
              </a:blip>
              <a:srcRect b="0" l="28459" r="26947" t="0"/>
              <a:stretch/>
            </p:blipFill>
            <p:spPr>
              <a:xfrm>
                <a:off x="8752800" y="3605775"/>
                <a:ext cx="391159" cy="4815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1" name="Google Shape;121;p25"/>
              <p:cNvPicPr preferRelativeResize="0"/>
              <p:nvPr/>
            </p:nvPicPr>
            <p:blipFill>
              <a:blip r:embed="rId21">
                <a:alphaModFix/>
              </a:blip>
              <a:stretch>
                <a:fillRect/>
              </a:stretch>
            </p:blipFill>
            <p:spPr>
              <a:xfrm>
                <a:off x="6066160" y="2585212"/>
                <a:ext cx="1281375" cy="13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2" name="Google Shape;122;p25"/>
              <p:cNvPicPr preferRelativeResize="0"/>
              <p:nvPr/>
            </p:nvPicPr>
            <p:blipFill rotWithShape="1">
              <a:blip r:embed="rId22">
                <a:alphaModFix/>
              </a:blip>
              <a:srcRect b="0" l="35233" r="36588" t="0"/>
              <a:stretch/>
            </p:blipFill>
            <p:spPr>
              <a:xfrm>
                <a:off x="8552152" y="3244651"/>
                <a:ext cx="323375" cy="765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3" name="Google Shape;123;p25"/>
              <p:cNvPicPr preferRelativeResize="0"/>
              <p:nvPr/>
            </p:nvPicPr>
            <p:blipFill>
              <a:blip r:embed="rId23">
                <a:alphaModFix/>
              </a:blip>
              <a:stretch>
                <a:fillRect/>
              </a:stretch>
            </p:blipFill>
            <p:spPr>
              <a:xfrm>
                <a:off x="7347525" y="3244638"/>
                <a:ext cx="1065775" cy="8497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24" name="Google Shape;124;p25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>
              <a:off x="7056297" y="3244644"/>
              <a:ext cx="391150" cy="3989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Gray and white pendant lamp, Lighting Pendant light Copper ..." id="125" name="Google Shape;125;p25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8272638" y="-12"/>
            <a:ext cx="871350" cy="1045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290524" y="3778175"/>
            <a:ext cx="1445467" cy="106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455407" y="3778186"/>
            <a:ext cx="1445467" cy="106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847279" y="4137795"/>
            <a:ext cx="1287752" cy="827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905063" y="3450812"/>
            <a:ext cx="1064245" cy="13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29">
            <a:alphaModFix/>
          </a:blip>
          <a:srcRect b="6265" l="13342" r="13670" t="5737"/>
          <a:stretch/>
        </p:blipFill>
        <p:spPr>
          <a:xfrm flipH="1">
            <a:off x="1250722" y="3659882"/>
            <a:ext cx="637425" cy="525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/>
          <p:cNvPicPr preferRelativeResize="0"/>
          <p:nvPr/>
        </p:nvPicPr>
        <p:blipFill rotWithShape="1">
          <a:blip r:embed="rId30">
            <a:alphaModFix/>
          </a:blip>
          <a:srcRect b="14017" l="14178" r="6876" t="5466"/>
          <a:stretch/>
        </p:blipFill>
        <p:spPr>
          <a:xfrm>
            <a:off x="383513" y="820346"/>
            <a:ext cx="1287750" cy="1313327"/>
          </a:xfrm>
          <a:prstGeom prst="rect">
            <a:avLst/>
          </a:prstGeom>
          <a:noFill/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p25"/>
          <p:cNvPicPr preferRelativeResize="0"/>
          <p:nvPr/>
        </p:nvPicPr>
        <p:blipFill rotWithShape="1">
          <a:blip r:embed="rId31">
            <a:alphaModFix/>
          </a:blip>
          <a:srcRect b="0" l="49338" r="0" t="0"/>
          <a:stretch/>
        </p:blipFill>
        <p:spPr>
          <a:xfrm>
            <a:off x="3859677" y="-66664"/>
            <a:ext cx="1008224" cy="993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 rotWithShape="1">
          <a:blip r:embed="rId32">
            <a:alphaModFix/>
          </a:blip>
          <a:srcRect b="0" l="0" r="0" t="38359"/>
          <a:stretch/>
        </p:blipFill>
        <p:spPr>
          <a:xfrm>
            <a:off x="291000" y="1936436"/>
            <a:ext cx="1519880" cy="49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/>
          <p:cNvPicPr preferRelativeResize="0"/>
          <p:nvPr/>
        </p:nvPicPr>
        <p:blipFill rotWithShape="1">
          <a:blip r:embed="rId33">
            <a:alphaModFix/>
          </a:blip>
          <a:srcRect b="0" l="27950" r="16801" t="0"/>
          <a:stretch/>
        </p:blipFill>
        <p:spPr>
          <a:xfrm>
            <a:off x="1129425" y="3096960"/>
            <a:ext cx="287404" cy="52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/>
          <p:cNvPicPr preferRelativeResize="0"/>
          <p:nvPr/>
        </p:nvPicPr>
        <p:blipFill rotWithShape="1">
          <a:blip r:embed="rId34">
            <a:alphaModFix/>
          </a:blip>
          <a:srcRect b="0" l="0" r="0" t="11221"/>
          <a:stretch/>
        </p:blipFill>
        <p:spPr>
          <a:xfrm>
            <a:off x="1062038" y="2681105"/>
            <a:ext cx="570125" cy="276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/>
          <p:cNvPicPr preferRelativeResize="0"/>
          <p:nvPr/>
        </p:nvPicPr>
        <p:blipFill rotWithShape="1">
          <a:blip r:embed="rId35">
            <a:alphaModFix/>
          </a:blip>
          <a:srcRect b="1749" l="3060" r="3051" t="-1739"/>
          <a:stretch/>
        </p:blipFill>
        <p:spPr>
          <a:xfrm>
            <a:off x="230538" y="3670925"/>
            <a:ext cx="343350" cy="5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86678" y="3681975"/>
            <a:ext cx="410320" cy="5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850103" y="3670925"/>
            <a:ext cx="410320" cy="5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-44575" y="3648975"/>
            <a:ext cx="961675" cy="961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Google Shape;140;p25"/>
          <p:cNvGrpSpPr/>
          <p:nvPr/>
        </p:nvGrpSpPr>
        <p:grpSpPr>
          <a:xfrm>
            <a:off x="1965421" y="3540193"/>
            <a:ext cx="1333255" cy="1357935"/>
            <a:chOff x="5695863" y="2939074"/>
            <a:chExt cx="1679374" cy="1777402"/>
          </a:xfrm>
        </p:grpSpPr>
        <p:pic>
          <p:nvPicPr>
            <p:cNvPr id="141" name="Google Shape;141;p25"/>
            <p:cNvPicPr preferRelativeResize="0"/>
            <p:nvPr/>
          </p:nvPicPr>
          <p:blipFill>
            <a:blip r:embed="rId38">
              <a:alphaModFix/>
            </a:blip>
            <a:stretch>
              <a:fillRect/>
            </a:stretch>
          </p:blipFill>
          <p:spPr>
            <a:xfrm>
              <a:off x="5883500" y="3523076"/>
              <a:ext cx="1193400" cy="119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5"/>
            <p:cNvPicPr preferRelativeResize="0"/>
            <p:nvPr/>
          </p:nvPicPr>
          <p:blipFill rotWithShape="1">
            <a:blip r:embed="rId39">
              <a:alphaModFix/>
            </a:blip>
            <a:srcRect b="17573" l="0" r="0" t="0"/>
            <a:stretch/>
          </p:blipFill>
          <p:spPr>
            <a:xfrm>
              <a:off x="5695863" y="2939074"/>
              <a:ext cx="1679374" cy="10388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