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77bab44d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77bab44d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11" Type="http://schemas.openxmlformats.org/officeDocument/2006/relationships/hyperlink" Target="https://www.youtube.com/watch_popup?v=ZLOLKJT4wJM&amp;t=3s" TargetMode="External"/><Relationship Id="rId22" Type="http://schemas.openxmlformats.org/officeDocument/2006/relationships/image" Target="../media/image11.png"/><Relationship Id="rId10" Type="http://schemas.openxmlformats.org/officeDocument/2006/relationships/image" Target="../media/image3.png"/><Relationship Id="rId21" Type="http://schemas.openxmlformats.org/officeDocument/2006/relationships/hyperlink" Target="https://safeshare.tv/x/ss6019710ee05c0#" TargetMode="External"/><Relationship Id="rId13" Type="http://schemas.openxmlformats.org/officeDocument/2006/relationships/hyperlink" Target="https://www.primarygames.com/holidays/st.patricksday/games/stpatricksdaymatch/" TargetMode="External"/><Relationship Id="rId24" Type="http://schemas.openxmlformats.org/officeDocument/2006/relationships/image" Target="../media/image12.png"/><Relationship Id="rId12" Type="http://schemas.openxmlformats.org/officeDocument/2006/relationships/image" Target="../media/image7.jpg"/><Relationship Id="rId23" Type="http://schemas.openxmlformats.org/officeDocument/2006/relationships/hyperlink" Target="https://safeshare.tv/x/ss60117ffc78e5a#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gif"/><Relationship Id="rId9" Type="http://schemas.openxmlformats.org/officeDocument/2006/relationships/hyperlink" Target="https://safeshare.tv/x/ss601ddaee61830#" TargetMode="External"/><Relationship Id="rId15" Type="http://schemas.openxmlformats.org/officeDocument/2006/relationships/hyperlink" Target="https://safeshare.tv/x/ss60197bad80031#" TargetMode="External"/><Relationship Id="rId14" Type="http://schemas.openxmlformats.org/officeDocument/2006/relationships/image" Target="../media/image9.png"/><Relationship Id="rId17" Type="http://schemas.openxmlformats.org/officeDocument/2006/relationships/hyperlink" Target="https://safeshare.tv/x/ss601ffa987e590#" TargetMode="External"/><Relationship Id="rId16" Type="http://schemas.openxmlformats.org/officeDocument/2006/relationships/image" Target="../media/image8.png"/><Relationship Id="rId5" Type="http://schemas.openxmlformats.org/officeDocument/2006/relationships/hyperlink" Target="https://www.youtube.com/watch_popup?v=0xyhc3S9RPw" TargetMode="External"/><Relationship Id="rId19" Type="http://schemas.openxmlformats.org/officeDocument/2006/relationships/hyperlink" Target="https://www.youtube.com/watch_popup?v=clw8K3EOSvk" TargetMode="External"/><Relationship Id="rId6" Type="http://schemas.openxmlformats.org/officeDocument/2006/relationships/image" Target="../media/image5.png"/><Relationship Id="rId18" Type="http://schemas.openxmlformats.org/officeDocument/2006/relationships/image" Target="../media/image1.png"/><Relationship Id="rId7" Type="http://schemas.openxmlformats.org/officeDocument/2006/relationships/hyperlink" Target="https://www.youtube.com/watch_popup?v=HqvzZj6arek" TargetMode="External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7163" y="2328075"/>
            <a:ext cx="2008525" cy="18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-339" l="-77" r="2621" t="8529"/>
          <a:stretch/>
        </p:blipFill>
        <p:spPr>
          <a:xfrm>
            <a:off x="0" y="0"/>
            <a:ext cx="1639548" cy="963900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4447" l="-80" r="-50" t="314"/>
          <a:stretch/>
        </p:blipFill>
        <p:spPr>
          <a:xfrm>
            <a:off x="2180775" y="101600"/>
            <a:ext cx="1507788" cy="801684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8996" y="1193650"/>
            <a:ext cx="1025700" cy="801600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64652" y="1880148"/>
            <a:ext cx="1101276" cy="1111752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15556" l="4328" r="4355" t="6464"/>
          <a:stretch/>
        </p:blipFill>
        <p:spPr>
          <a:xfrm>
            <a:off x="169650" y="2395300"/>
            <a:ext cx="1164240" cy="596592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880423" y="1118988"/>
            <a:ext cx="951900" cy="801600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51725" y="2317874"/>
            <a:ext cx="1219536" cy="751464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884876" y="2693875"/>
            <a:ext cx="1065900" cy="1080000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04976" y="1338093"/>
            <a:ext cx="1025676" cy="962388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20642" l="39345" r="27816" t="44495"/>
          <a:stretch/>
        </p:blipFill>
        <p:spPr>
          <a:xfrm>
            <a:off x="740650" y="3397875"/>
            <a:ext cx="1065900" cy="670200"/>
          </a:xfrm>
          <a:prstGeom prst="cloud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