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Architects Daughter"/>
      <p:regular r:id="rId17"/>
    </p:embeddedFont>
    <p:embeddedFont>
      <p:font typeface="Chewy"/>
      <p:regular r:id="rId18"/>
    </p:embeddedFont>
    <p:embeddedFont>
      <p:font typeface="Poppins"/>
      <p:regular r:id="rId19"/>
      <p:bold r:id="rId20"/>
      <p:italic r:id="rId21"/>
      <p:boldItalic r:id="rId22"/>
    </p:embeddedFont>
    <p:embeddedFont>
      <p:font typeface="Happy Monkey"/>
      <p:regular r:id="rId23"/>
    </p:embeddedFont>
    <p:embeddedFont>
      <p:font typeface="Chelsea Market"/>
      <p:regular r:id="rId24"/>
    </p:embeddedFont>
    <p:embeddedFont>
      <p:font typeface="Love Ya Like A Sister"/>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20" Type="http://schemas.openxmlformats.org/officeDocument/2006/relationships/font" Target="fonts/Poppins-bold.fntdata"/><Relationship Id="rId22" Type="http://schemas.openxmlformats.org/officeDocument/2006/relationships/font" Target="fonts/Poppins-boldItalic.fntdata"/><Relationship Id="rId21" Type="http://schemas.openxmlformats.org/officeDocument/2006/relationships/font" Target="fonts/Poppins-italic.fntdata"/><Relationship Id="rId24" Type="http://schemas.openxmlformats.org/officeDocument/2006/relationships/font" Target="fonts/ChelseaMarket-regular.fntdata"/><Relationship Id="rId23" Type="http://schemas.openxmlformats.org/officeDocument/2006/relationships/font" Target="fonts/HappyMonkey-regular.fntdata"/><Relationship Id="rId25" Type="http://schemas.openxmlformats.org/officeDocument/2006/relationships/font" Target="fonts/LoveYaLikeASister-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rchitectsDaughter-regular.fntdata"/><Relationship Id="rId16" Type="http://schemas.openxmlformats.org/officeDocument/2006/relationships/slide" Target="slides/slide11.xml"/><Relationship Id="rId19" Type="http://schemas.openxmlformats.org/officeDocument/2006/relationships/font" Target="fonts/Poppins-regular.fntdata"/><Relationship Id="rId18" Type="http://schemas.openxmlformats.org/officeDocument/2006/relationships/font" Target="fonts/Chew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9a84e2a67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9a84e2a6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79c898f9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79c898f9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79c898f9f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79c898f9f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9c898f9fe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9c898f9fe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79c898f9fe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79c898f9fe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9c898f9fe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9c898f9fe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79c898f9fe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79c898f9fe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79c898f9fe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79c898f9fe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79c898f9fe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79c898f9f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79c898f9fe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79c898f9fe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79c898f9fe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79c898f9fe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4.xml"/><Relationship Id="rId10" Type="http://schemas.openxmlformats.org/officeDocument/2006/relationships/slide" Target="/ppt/slides/slide3.xml"/><Relationship Id="rId13" Type="http://schemas.openxmlformats.org/officeDocument/2006/relationships/slide" Target="/ppt/slides/slide11.xml"/><Relationship Id="rId12" Type="http://schemas.openxmlformats.org/officeDocument/2006/relationships/slide" Target="/ppt/slides/slide10.xml"/><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24.png"/><Relationship Id="rId9" Type="http://schemas.openxmlformats.org/officeDocument/2006/relationships/image" Target="../media/image4.png"/><Relationship Id="rId15" Type="http://schemas.openxmlformats.org/officeDocument/2006/relationships/slide" Target="/ppt/slides/slide8.xml"/><Relationship Id="rId14" Type="http://schemas.openxmlformats.org/officeDocument/2006/relationships/slide" Target="/ppt/slides/slide7.xml"/><Relationship Id="rId17" Type="http://schemas.openxmlformats.org/officeDocument/2006/relationships/image" Target="../media/image6.png"/><Relationship Id="rId16" Type="http://schemas.openxmlformats.org/officeDocument/2006/relationships/slide" Target="/ppt/slides/slide9.xml"/><Relationship Id="rId5" Type="http://schemas.openxmlformats.org/officeDocument/2006/relationships/image" Target="../media/image13.png"/><Relationship Id="rId6" Type="http://schemas.openxmlformats.org/officeDocument/2006/relationships/image" Target="../media/image9.png"/><Relationship Id="rId7" Type="http://schemas.openxmlformats.org/officeDocument/2006/relationships/image" Target="../media/image7.png"/><Relationship Id="rId8" Type="http://schemas.openxmlformats.org/officeDocument/2006/relationships/slide" Target="/ppt/slides/slide2.xml"/></Relationships>
</file>

<file path=ppt/slides/_rels/slide2.xml.rels><?xml version="1.0" encoding="UTF-8" standalone="yes"?><Relationships xmlns="http://schemas.openxmlformats.org/package/2006/relationships"><Relationship Id="rId20" Type="http://schemas.openxmlformats.org/officeDocument/2006/relationships/image" Target="../media/image8.png"/><Relationship Id="rId22" Type="http://schemas.openxmlformats.org/officeDocument/2006/relationships/image" Target="../media/image9.png"/><Relationship Id="rId21" Type="http://schemas.openxmlformats.org/officeDocument/2006/relationships/hyperlink" Target="https://www.youtube.com/embed/HAujrg6nMTI?ab_channel=TheLearningStation-KidsSongsandNurseryRhymes" TargetMode="External"/><Relationship Id="rId24" Type="http://schemas.openxmlformats.org/officeDocument/2006/relationships/image" Target="../media/image7.png"/><Relationship Id="rId23" Type="http://schemas.openxmlformats.org/officeDocument/2006/relationships/hyperlink" Target="https://www.youtube.com/embed/_D7XcKDTzI4?ab_channel=JackHartmannKidsMusicChannel" TargetMode="External"/><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24.png"/><Relationship Id="rId9" Type="http://schemas.openxmlformats.org/officeDocument/2006/relationships/hyperlink" Target="https://www.youtube.com/embed/aUiAnNXxvHc?ab_channel=StorytimeAnytime" TargetMode="External"/><Relationship Id="rId26" Type="http://schemas.openxmlformats.org/officeDocument/2006/relationships/image" Target="../media/image14.png"/><Relationship Id="rId25" Type="http://schemas.openxmlformats.org/officeDocument/2006/relationships/slide" Target="/ppt/slides/slide1.xml"/><Relationship Id="rId28" Type="http://schemas.openxmlformats.org/officeDocument/2006/relationships/image" Target="../media/image13.png"/><Relationship Id="rId27" Type="http://schemas.openxmlformats.org/officeDocument/2006/relationships/image" Target="../media/image22.png"/><Relationship Id="rId5" Type="http://schemas.openxmlformats.org/officeDocument/2006/relationships/hyperlink" Target="https://www.youtube.com/embed/LdKTCtypLlw?ab_channel=HappyCultivated" TargetMode="External"/><Relationship Id="rId6" Type="http://schemas.openxmlformats.org/officeDocument/2006/relationships/image" Target="../media/image1.png"/><Relationship Id="rId7" Type="http://schemas.openxmlformats.org/officeDocument/2006/relationships/hyperlink" Target="https://www.youtube.com/embed/rwSGBzeg0pM?ab_channel=StorytimeNow%21" TargetMode="External"/><Relationship Id="rId8" Type="http://schemas.openxmlformats.org/officeDocument/2006/relationships/image" Target="../media/image2.png"/><Relationship Id="rId11" Type="http://schemas.openxmlformats.org/officeDocument/2006/relationships/hyperlink" Target="https://www.youtube.com/embed/ZTBBYXkCT_s?ab_channel=StorytimeAnytime" TargetMode="External"/><Relationship Id="rId10" Type="http://schemas.openxmlformats.org/officeDocument/2006/relationships/image" Target="../media/image15.png"/><Relationship Id="rId13" Type="http://schemas.openxmlformats.org/officeDocument/2006/relationships/hyperlink" Target="https://www.youtube.com/embed/K55SBKYpIFg?ab_channel=StorytimeAnytime" TargetMode="External"/><Relationship Id="rId12" Type="http://schemas.openxmlformats.org/officeDocument/2006/relationships/image" Target="../media/image3.png"/><Relationship Id="rId15" Type="http://schemas.openxmlformats.org/officeDocument/2006/relationships/hyperlink" Target="https://www.youtube.com/embed/QfVw4CqtUAU?ab_channel=StorytimeAnytime" TargetMode="External"/><Relationship Id="rId14" Type="http://schemas.openxmlformats.org/officeDocument/2006/relationships/image" Target="../media/image10.png"/><Relationship Id="rId17" Type="http://schemas.openxmlformats.org/officeDocument/2006/relationships/hyperlink" Target="https://www.youtube.com/embed/jLlwvu8hsrA?ab_channel=StorytimeNow%21" TargetMode="External"/><Relationship Id="rId16" Type="http://schemas.openxmlformats.org/officeDocument/2006/relationships/image" Target="../media/image17.png"/><Relationship Id="rId19" Type="http://schemas.openxmlformats.org/officeDocument/2006/relationships/hyperlink" Target="https://www.youtube.com/embed/MumIazlfwVo?ab_channel=StorytimeNow%21" TargetMode="External"/><Relationship Id="rId18" Type="http://schemas.openxmlformats.org/officeDocument/2006/relationships/image" Target="../media/image5.png"/></Relationships>
</file>

<file path=ppt/slides/_rels/slide3.xml.rels><?xml version="1.0" encoding="UTF-8" standalone="yes"?><Relationships xmlns="http://schemas.openxmlformats.org/package/2006/relationships"><Relationship Id="rId20" Type="http://schemas.openxmlformats.org/officeDocument/2006/relationships/hyperlink" Target="https://www.youtube.com/embed/ZTBBYXkCT_s" TargetMode="External"/><Relationship Id="rId22" Type="http://schemas.openxmlformats.org/officeDocument/2006/relationships/hyperlink" Target="https://www.youtube.com/embed/aUiAnNXxvHc" TargetMode="External"/><Relationship Id="rId21" Type="http://schemas.openxmlformats.org/officeDocument/2006/relationships/image" Target="../media/image31.png"/><Relationship Id="rId24" Type="http://schemas.openxmlformats.org/officeDocument/2006/relationships/hyperlink" Target="https://www.youtube.com/embed/IxxZnROsJVc" TargetMode="External"/><Relationship Id="rId23" Type="http://schemas.openxmlformats.org/officeDocument/2006/relationships/image" Target="../media/image33.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6.png"/><Relationship Id="rId9" Type="http://schemas.openxmlformats.org/officeDocument/2006/relationships/image" Target="../media/image23.png"/><Relationship Id="rId26" Type="http://schemas.openxmlformats.org/officeDocument/2006/relationships/hyperlink" Target="https://www.youtube.com/embed/9vlH2DqN2iI" TargetMode="External"/><Relationship Id="rId25" Type="http://schemas.openxmlformats.org/officeDocument/2006/relationships/image" Target="../media/image32.png"/><Relationship Id="rId28" Type="http://schemas.openxmlformats.org/officeDocument/2006/relationships/hyperlink" Target="https://www.youtube.com/embed/mwrhZixR3Vs" TargetMode="External"/><Relationship Id="rId27" Type="http://schemas.openxmlformats.org/officeDocument/2006/relationships/image" Target="../media/image35.png"/><Relationship Id="rId5" Type="http://schemas.openxmlformats.org/officeDocument/2006/relationships/image" Target="../media/image11.png"/><Relationship Id="rId6" Type="http://schemas.openxmlformats.org/officeDocument/2006/relationships/image" Target="../media/image20.png"/><Relationship Id="rId29" Type="http://schemas.openxmlformats.org/officeDocument/2006/relationships/image" Target="../media/image36.png"/><Relationship Id="rId7" Type="http://schemas.openxmlformats.org/officeDocument/2006/relationships/image" Target="../media/image21.png"/><Relationship Id="rId8" Type="http://schemas.openxmlformats.org/officeDocument/2006/relationships/image" Target="../media/image39.png"/><Relationship Id="rId31" Type="http://schemas.openxmlformats.org/officeDocument/2006/relationships/image" Target="../media/image37.png"/><Relationship Id="rId30" Type="http://schemas.openxmlformats.org/officeDocument/2006/relationships/hyperlink" Target="https://www.youtube.com/embed/yuFeOt7M_ic" TargetMode="External"/><Relationship Id="rId11" Type="http://schemas.openxmlformats.org/officeDocument/2006/relationships/image" Target="../media/image29.png"/><Relationship Id="rId33" Type="http://schemas.openxmlformats.org/officeDocument/2006/relationships/image" Target="../media/image34.png"/><Relationship Id="rId10" Type="http://schemas.openxmlformats.org/officeDocument/2006/relationships/image" Target="../media/image27.png"/><Relationship Id="rId32" Type="http://schemas.openxmlformats.org/officeDocument/2006/relationships/hyperlink" Target="https://www.youtube.com/embed/jLlwvu8hsrA" TargetMode="External"/><Relationship Id="rId13" Type="http://schemas.openxmlformats.org/officeDocument/2006/relationships/image" Target="../media/image26.png"/><Relationship Id="rId35" Type="http://schemas.openxmlformats.org/officeDocument/2006/relationships/image" Target="../media/image4.png"/><Relationship Id="rId12" Type="http://schemas.openxmlformats.org/officeDocument/2006/relationships/image" Target="../media/image28.png"/><Relationship Id="rId34" Type="http://schemas.openxmlformats.org/officeDocument/2006/relationships/slide" Target="/ppt/slides/slide1.xml"/><Relationship Id="rId15" Type="http://schemas.openxmlformats.org/officeDocument/2006/relationships/image" Target="../media/image18.jpg"/><Relationship Id="rId14" Type="http://schemas.openxmlformats.org/officeDocument/2006/relationships/hyperlink" Target="https://www.youtube.com/embed/y_8jB1xdFvE" TargetMode="External"/><Relationship Id="rId17" Type="http://schemas.openxmlformats.org/officeDocument/2006/relationships/image" Target="../media/image30.png"/><Relationship Id="rId16" Type="http://schemas.openxmlformats.org/officeDocument/2006/relationships/hyperlink" Target="https://www.youtube.com/embed/pQyvfYho9Ns" TargetMode="External"/><Relationship Id="rId19" Type="http://schemas.openxmlformats.org/officeDocument/2006/relationships/image" Target="../media/image25.png"/><Relationship Id="rId18" Type="http://schemas.openxmlformats.org/officeDocument/2006/relationships/hyperlink" Target="https://www.youtube.com/embed/GmYOSoVfi-A" TargetMode="External"/></Relationships>
</file>

<file path=ppt/slides/_rels/slide4.xml.rels><?xml version="1.0" encoding="UTF-8" standalone="yes"?><Relationships xmlns="http://schemas.openxmlformats.org/package/2006/relationships"><Relationship Id="rId20" Type="http://schemas.openxmlformats.org/officeDocument/2006/relationships/image" Target="../media/image57.png"/><Relationship Id="rId22" Type="http://schemas.openxmlformats.org/officeDocument/2006/relationships/image" Target="../media/image4.png"/><Relationship Id="rId21" Type="http://schemas.openxmlformats.org/officeDocument/2006/relationships/slide" Target="/ppt/slides/slide1.xml"/><Relationship Id="rId23" Type="http://schemas.openxmlformats.org/officeDocument/2006/relationships/slide" Target="/ppt/slides/slide5.xml"/><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9.png"/><Relationship Id="rId4" Type="http://schemas.openxmlformats.org/officeDocument/2006/relationships/image" Target="../media/image70.png"/><Relationship Id="rId9" Type="http://schemas.openxmlformats.org/officeDocument/2006/relationships/image" Target="../media/image46.jpg"/><Relationship Id="rId5" Type="http://schemas.openxmlformats.org/officeDocument/2006/relationships/image" Target="../media/image38.gif"/><Relationship Id="rId6" Type="http://schemas.openxmlformats.org/officeDocument/2006/relationships/image" Target="../media/image68.gif"/><Relationship Id="rId7" Type="http://schemas.openxmlformats.org/officeDocument/2006/relationships/image" Target="../media/image51.gif"/><Relationship Id="rId8" Type="http://schemas.openxmlformats.org/officeDocument/2006/relationships/hyperlink" Target="http://www.youtube.com/watch?v=cQXvBKUDinE" TargetMode="External"/><Relationship Id="rId11" Type="http://schemas.openxmlformats.org/officeDocument/2006/relationships/image" Target="../media/image40.jpg"/><Relationship Id="rId10" Type="http://schemas.openxmlformats.org/officeDocument/2006/relationships/hyperlink" Target="http://www.youtube.com/watch?v=I6ibSQkazD0" TargetMode="External"/><Relationship Id="rId13" Type="http://schemas.openxmlformats.org/officeDocument/2006/relationships/image" Target="../media/image50.jpg"/><Relationship Id="rId12" Type="http://schemas.openxmlformats.org/officeDocument/2006/relationships/hyperlink" Target="http://www.youtube.com/watch?v=E1xdfsM0aFo" TargetMode="External"/><Relationship Id="rId15" Type="http://schemas.openxmlformats.org/officeDocument/2006/relationships/image" Target="../media/image45.jpg"/><Relationship Id="rId14" Type="http://schemas.openxmlformats.org/officeDocument/2006/relationships/hyperlink" Target="http://www.youtube.com/watch?v=qr_RzV5Qrgc" TargetMode="External"/><Relationship Id="rId17" Type="http://schemas.openxmlformats.org/officeDocument/2006/relationships/image" Target="../media/image47.jpg"/><Relationship Id="rId16" Type="http://schemas.openxmlformats.org/officeDocument/2006/relationships/hyperlink" Target="http://www.youtube.com/watch?v=uKBvY5Gx6S8" TargetMode="External"/><Relationship Id="rId19" Type="http://schemas.openxmlformats.org/officeDocument/2006/relationships/image" Target="../media/image49.png"/><Relationship Id="rId18" Type="http://schemas.openxmlformats.org/officeDocument/2006/relationships/image" Target="../media/image71.jpg"/></Relationships>
</file>

<file path=ppt/slides/_rels/slide5.xml.rels><?xml version="1.0" encoding="UTF-8" standalone="yes"?><Relationships xmlns="http://schemas.openxmlformats.org/package/2006/relationships"><Relationship Id="rId20" Type="http://schemas.openxmlformats.org/officeDocument/2006/relationships/hyperlink" Target="http://www.youtube.com/watch?v=TRfcavZi8Q8" TargetMode="External"/><Relationship Id="rId22" Type="http://schemas.openxmlformats.org/officeDocument/2006/relationships/slide" Target="/ppt/slides/slide1.xml"/><Relationship Id="rId21" Type="http://schemas.openxmlformats.org/officeDocument/2006/relationships/image" Target="../media/image48.jpg"/><Relationship Id="rId24" Type="http://schemas.openxmlformats.org/officeDocument/2006/relationships/image" Target="../media/image55.png"/><Relationship Id="rId23"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8.png"/><Relationship Id="rId4" Type="http://schemas.openxmlformats.org/officeDocument/2006/relationships/image" Target="../media/image70.png"/><Relationship Id="rId9" Type="http://schemas.openxmlformats.org/officeDocument/2006/relationships/image" Target="../media/image43.jpg"/><Relationship Id="rId25" Type="http://schemas.openxmlformats.org/officeDocument/2006/relationships/slide" Target="/ppt/slides/slide6.xml"/><Relationship Id="rId5" Type="http://schemas.openxmlformats.org/officeDocument/2006/relationships/image" Target="../media/image41.jpg"/><Relationship Id="rId6" Type="http://schemas.openxmlformats.org/officeDocument/2006/relationships/hyperlink" Target="http://www.youtube.com/watch?v=cDILGi9AxRY" TargetMode="External"/><Relationship Id="rId7" Type="http://schemas.openxmlformats.org/officeDocument/2006/relationships/image" Target="../media/image44.jpg"/><Relationship Id="rId8" Type="http://schemas.openxmlformats.org/officeDocument/2006/relationships/hyperlink" Target="http://www.youtube.com/watch?v=r6cJl89axqY" TargetMode="External"/><Relationship Id="rId11" Type="http://schemas.openxmlformats.org/officeDocument/2006/relationships/image" Target="../media/image42.jpg"/><Relationship Id="rId10" Type="http://schemas.openxmlformats.org/officeDocument/2006/relationships/hyperlink" Target="http://www.youtube.com/watch?v=CC7uQrO-t-A" TargetMode="External"/><Relationship Id="rId13" Type="http://schemas.openxmlformats.org/officeDocument/2006/relationships/image" Target="../media/image51.gif"/><Relationship Id="rId12" Type="http://schemas.openxmlformats.org/officeDocument/2006/relationships/image" Target="../media/image38.gif"/><Relationship Id="rId15" Type="http://schemas.openxmlformats.org/officeDocument/2006/relationships/image" Target="../media/image54.jpg"/><Relationship Id="rId14" Type="http://schemas.openxmlformats.org/officeDocument/2006/relationships/hyperlink" Target="http://www.youtube.com/watch?v=Zyg1RNoZG-E" TargetMode="External"/><Relationship Id="rId17" Type="http://schemas.openxmlformats.org/officeDocument/2006/relationships/image" Target="../media/image59.jpg"/><Relationship Id="rId16" Type="http://schemas.openxmlformats.org/officeDocument/2006/relationships/hyperlink" Target="http://www.youtube.com/watch?v=iGFlO0DytSk" TargetMode="External"/><Relationship Id="rId19" Type="http://schemas.openxmlformats.org/officeDocument/2006/relationships/image" Target="../media/image62.jpg"/><Relationship Id="rId18" Type="http://schemas.openxmlformats.org/officeDocument/2006/relationships/hyperlink" Target="http://www.youtube.com/watch?v=wkWhVT9RDSA" TargetMode="External"/></Relationships>
</file>

<file path=ppt/slides/_rels/slide6.xml.rels><?xml version="1.0" encoding="UTF-8" standalone="yes"?><Relationships xmlns="http://schemas.openxmlformats.org/package/2006/relationships"><Relationship Id="rId20" Type="http://schemas.openxmlformats.org/officeDocument/2006/relationships/slide" Target="/ppt/slides/slide1.xml"/><Relationship Id="rId21"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00.png"/><Relationship Id="rId4" Type="http://schemas.openxmlformats.org/officeDocument/2006/relationships/image" Target="../media/image58.gif"/><Relationship Id="rId9" Type="http://schemas.openxmlformats.org/officeDocument/2006/relationships/hyperlink" Target="http://www.youtube.com/watch?v=Dt4SD4e2Z6E" TargetMode="External"/><Relationship Id="rId5" Type="http://schemas.openxmlformats.org/officeDocument/2006/relationships/hyperlink" Target="http://www.youtube.com/watch?v=UPq8rA7rxEU" TargetMode="External"/><Relationship Id="rId6" Type="http://schemas.openxmlformats.org/officeDocument/2006/relationships/image" Target="../media/image63.jpg"/><Relationship Id="rId7" Type="http://schemas.openxmlformats.org/officeDocument/2006/relationships/hyperlink" Target="http://www.youtube.com/watch?v=6UTGs4QMe8U" TargetMode="External"/><Relationship Id="rId8" Type="http://schemas.openxmlformats.org/officeDocument/2006/relationships/image" Target="../media/image66.jpg"/><Relationship Id="rId11" Type="http://schemas.openxmlformats.org/officeDocument/2006/relationships/hyperlink" Target="http://www.youtube.com/watch?v=mMmARhMFvHA" TargetMode="External"/><Relationship Id="rId10" Type="http://schemas.openxmlformats.org/officeDocument/2006/relationships/image" Target="../media/image72.jpg"/><Relationship Id="rId13" Type="http://schemas.openxmlformats.org/officeDocument/2006/relationships/hyperlink" Target="http://www.youtube.com/watch?v=zjC7MXmH7mw" TargetMode="External"/><Relationship Id="rId12" Type="http://schemas.openxmlformats.org/officeDocument/2006/relationships/image" Target="../media/image56.jpg"/><Relationship Id="rId15" Type="http://schemas.openxmlformats.org/officeDocument/2006/relationships/hyperlink" Target="http://www.youtube.com/watch?v=HqvzZj6arek" TargetMode="External"/><Relationship Id="rId14" Type="http://schemas.openxmlformats.org/officeDocument/2006/relationships/image" Target="../media/image60.jpg"/><Relationship Id="rId17" Type="http://schemas.openxmlformats.org/officeDocument/2006/relationships/hyperlink" Target="http://www.youtube.com/watch?v=d-04nUOBy2I" TargetMode="External"/><Relationship Id="rId16" Type="http://schemas.openxmlformats.org/officeDocument/2006/relationships/image" Target="../media/image52.jpg"/><Relationship Id="rId19" Type="http://schemas.openxmlformats.org/officeDocument/2006/relationships/image" Target="../media/image61.png"/><Relationship Id="rId18" Type="http://schemas.openxmlformats.org/officeDocument/2006/relationships/image" Target="../media/image53.jpg"/></Relationships>
</file>

<file path=ppt/slides/_rels/slide7.xml.rels><?xml version="1.0" encoding="UTF-8" standalone="yes"?><Relationships xmlns="http://schemas.openxmlformats.org/package/2006/relationships"><Relationship Id="rId20" Type="http://schemas.openxmlformats.org/officeDocument/2006/relationships/hyperlink" Target="https://safeshare.tv/x/ss602e9aabca302" TargetMode="External"/><Relationship Id="rId22" Type="http://schemas.openxmlformats.org/officeDocument/2006/relationships/hyperlink" Target="https://safeshare.tv/x/ss602e9bbaec1b2" TargetMode="External"/><Relationship Id="rId21" Type="http://schemas.openxmlformats.org/officeDocument/2006/relationships/image" Target="../media/image76.png"/><Relationship Id="rId24" Type="http://schemas.openxmlformats.org/officeDocument/2006/relationships/hyperlink" Target="https://www.abcya.com/games/saint_patricks_day_crossword_puzzle" TargetMode="External"/><Relationship Id="rId23" Type="http://schemas.openxmlformats.org/officeDocument/2006/relationships/hyperlink" Target="https://www.abcya.com/games/word_search_saint_patricks_day" TargetMode="External"/><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4.jpg"/><Relationship Id="rId4" Type="http://schemas.openxmlformats.org/officeDocument/2006/relationships/hyperlink" Target="https://safeshare.tv/x/ss6019710ee05c0#" TargetMode="External"/><Relationship Id="rId9" Type="http://schemas.openxmlformats.org/officeDocument/2006/relationships/image" Target="../media/image74.png"/><Relationship Id="rId26" Type="http://schemas.openxmlformats.org/officeDocument/2006/relationships/image" Target="../media/image79.png"/><Relationship Id="rId25" Type="http://schemas.openxmlformats.org/officeDocument/2006/relationships/image" Target="../media/image78.png"/><Relationship Id="rId28" Type="http://schemas.openxmlformats.org/officeDocument/2006/relationships/image" Target="../media/image82.png"/><Relationship Id="rId27" Type="http://schemas.openxmlformats.org/officeDocument/2006/relationships/hyperlink" Target="https://docs.google.com/presentation/d/1uhBYIpjdwM6WFF8aDTrH2AeeqUYG45RUykQb_CyIa0E/copy#slide=id.gbdec503934_0_32" TargetMode="External"/><Relationship Id="rId5" Type="http://schemas.openxmlformats.org/officeDocument/2006/relationships/image" Target="../media/image80.jpg"/><Relationship Id="rId6" Type="http://schemas.openxmlformats.org/officeDocument/2006/relationships/hyperlink" Target="https://safeshare.tv/x/ss601971c83e5df#" TargetMode="External"/><Relationship Id="rId29" Type="http://schemas.openxmlformats.org/officeDocument/2006/relationships/hyperlink" Target="https://docs.google.com/spreadsheets/d/12kCAQ8sKfS_wblRkf2W9bDOiEt08NPO7sy4-NiehK1E/copy" TargetMode="External"/><Relationship Id="rId7" Type="http://schemas.openxmlformats.org/officeDocument/2006/relationships/image" Target="../media/image75.jpg"/><Relationship Id="rId8" Type="http://schemas.openxmlformats.org/officeDocument/2006/relationships/hyperlink" Target="https://safeshare.tv/x/ss602e96b684142" TargetMode="External"/><Relationship Id="rId31" Type="http://schemas.openxmlformats.org/officeDocument/2006/relationships/image" Target="../media/image4.png"/><Relationship Id="rId30" Type="http://schemas.openxmlformats.org/officeDocument/2006/relationships/slide" Target="/ppt/slides/slide1.xml"/><Relationship Id="rId11" Type="http://schemas.openxmlformats.org/officeDocument/2006/relationships/image" Target="../media/image65.png"/><Relationship Id="rId10" Type="http://schemas.openxmlformats.org/officeDocument/2006/relationships/hyperlink" Target="https://safeshare.tv/x/ss602e98070c0f1" TargetMode="External"/><Relationship Id="rId13" Type="http://schemas.openxmlformats.org/officeDocument/2006/relationships/image" Target="../media/image69.png"/><Relationship Id="rId12" Type="http://schemas.openxmlformats.org/officeDocument/2006/relationships/hyperlink" Target="https://safeshare.tv/x/6UumtmaVhIk" TargetMode="External"/><Relationship Id="rId15" Type="http://schemas.openxmlformats.org/officeDocument/2006/relationships/image" Target="../media/image83.png"/><Relationship Id="rId14" Type="http://schemas.openxmlformats.org/officeDocument/2006/relationships/hyperlink" Target="https://safeshare.tv/x/ss602e99899d6c8" TargetMode="External"/><Relationship Id="rId17" Type="http://schemas.openxmlformats.org/officeDocument/2006/relationships/image" Target="../media/image73.png"/><Relationship Id="rId16" Type="http://schemas.openxmlformats.org/officeDocument/2006/relationships/hyperlink" Target="https://safeshare.tv/x/ss602e99d74bfb1" TargetMode="External"/><Relationship Id="rId19" Type="http://schemas.openxmlformats.org/officeDocument/2006/relationships/image" Target="../media/image67.png"/><Relationship Id="rId18" Type="http://schemas.openxmlformats.org/officeDocument/2006/relationships/hyperlink" Target="https://safeshare.tv/x/QFj5h20MOSQ" TargetMode="External"/></Relationships>
</file>

<file path=ppt/slides/_rels/slide8.xml.rels><?xml version="1.0" encoding="UTF-8" standalone="yes"?><Relationships xmlns="http://schemas.openxmlformats.org/package/2006/relationships"><Relationship Id="rId40" Type="http://schemas.openxmlformats.org/officeDocument/2006/relationships/hyperlink" Target="https://www.youtube.com/embed/ckRcNbYQD9k" TargetMode="External"/><Relationship Id="rId42" Type="http://schemas.openxmlformats.org/officeDocument/2006/relationships/hyperlink" Target="https://www.youtube.com/embed/49__N0VgifI" TargetMode="External"/><Relationship Id="rId41" Type="http://schemas.openxmlformats.org/officeDocument/2006/relationships/image" Target="../media/image95.png"/><Relationship Id="rId44" Type="http://schemas.openxmlformats.org/officeDocument/2006/relationships/hyperlink" Target="https://www.youtube.com/embed/LmNc-NTfmPc" TargetMode="External"/><Relationship Id="rId43" Type="http://schemas.openxmlformats.org/officeDocument/2006/relationships/image" Target="../media/image105.png"/><Relationship Id="rId46" Type="http://schemas.openxmlformats.org/officeDocument/2006/relationships/hyperlink" Target="https://www.youtube.com/embed/E1xdfsM0aFo" TargetMode="External"/><Relationship Id="rId45" Type="http://schemas.openxmlformats.org/officeDocument/2006/relationships/image" Target="../media/image107.png"/><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1.jpg"/><Relationship Id="rId4" Type="http://schemas.openxmlformats.org/officeDocument/2006/relationships/image" Target="../media/image77.gif"/><Relationship Id="rId9" Type="http://schemas.openxmlformats.org/officeDocument/2006/relationships/image" Target="../media/image91.png"/><Relationship Id="rId48" Type="http://schemas.openxmlformats.org/officeDocument/2006/relationships/hyperlink" Target="https://www.youtube.com/embed/cQXvBKUDinE" TargetMode="External"/><Relationship Id="rId47" Type="http://schemas.openxmlformats.org/officeDocument/2006/relationships/image" Target="../media/image109.png"/><Relationship Id="rId49" Type="http://schemas.openxmlformats.org/officeDocument/2006/relationships/image" Target="../media/image116.png"/><Relationship Id="rId5" Type="http://schemas.openxmlformats.org/officeDocument/2006/relationships/image" Target="../media/image90.png"/><Relationship Id="rId6" Type="http://schemas.openxmlformats.org/officeDocument/2006/relationships/image" Target="../media/image86.png"/><Relationship Id="rId7" Type="http://schemas.openxmlformats.org/officeDocument/2006/relationships/image" Target="../media/image85.png"/><Relationship Id="rId8" Type="http://schemas.openxmlformats.org/officeDocument/2006/relationships/image" Target="../media/image88.png"/><Relationship Id="rId73" Type="http://schemas.openxmlformats.org/officeDocument/2006/relationships/image" Target="../media/image126.png"/><Relationship Id="rId72" Type="http://schemas.openxmlformats.org/officeDocument/2006/relationships/image" Target="../media/image118.png"/><Relationship Id="rId31" Type="http://schemas.openxmlformats.org/officeDocument/2006/relationships/image" Target="../media/image103.png"/><Relationship Id="rId75" Type="http://schemas.openxmlformats.org/officeDocument/2006/relationships/image" Target="../media/image4.png"/><Relationship Id="rId30" Type="http://schemas.openxmlformats.org/officeDocument/2006/relationships/hyperlink" Target="https://www.youtube.com/embed/e-IHn_r6osg" TargetMode="External"/><Relationship Id="rId74" Type="http://schemas.openxmlformats.org/officeDocument/2006/relationships/slide" Target="/ppt/slides/slide1.xml"/><Relationship Id="rId33" Type="http://schemas.openxmlformats.org/officeDocument/2006/relationships/image" Target="../media/image93.png"/><Relationship Id="rId32" Type="http://schemas.openxmlformats.org/officeDocument/2006/relationships/hyperlink" Target="https://www.youtube.com/embed/uyg32H5eBNk" TargetMode="External"/><Relationship Id="rId35" Type="http://schemas.openxmlformats.org/officeDocument/2006/relationships/image" Target="../media/image94.png"/><Relationship Id="rId34" Type="http://schemas.openxmlformats.org/officeDocument/2006/relationships/hyperlink" Target="https://www.youtube.com/embed/vdEyveo4iBY" TargetMode="External"/><Relationship Id="rId71" Type="http://schemas.openxmlformats.org/officeDocument/2006/relationships/image" Target="../media/image117.png"/><Relationship Id="rId70" Type="http://schemas.openxmlformats.org/officeDocument/2006/relationships/hyperlink" Target="https://www.youtube.com/embed/vY71AKlYfgA" TargetMode="External"/><Relationship Id="rId37" Type="http://schemas.openxmlformats.org/officeDocument/2006/relationships/image" Target="../media/image96.png"/><Relationship Id="rId36" Type="http://schemas.openxmlformats.org/officeDocument/2006/relationships/hyperlink" Target="https://www.youtube.com/embed/k6s7isI7HWU" TargetMode="External"/><Relationship Id="rId39" Type="http://schemas.openxmlformats.org/officeDocument/2006/relationships/image" Target="../media/image113.png"/><Relationship Id="rId38" Type="http://schemas.openxmlformats.org/officeDocument/2006/relationships/hyperlink" Target="https://www.youtube.com/embed/l--yNp5cjpw" TargetMode="External"/><Relationship Id="rId62" Type="http://schemas.openxmlformats.org/officeDocument/2006/relationships/hyperlink" Target="https://www.youtube.com/embed/WuyXpbhIWs4" TargetMode="External"/><Relationship Id="rId61" Type="http://schemas.openxmlformats.org/officeDocument/2006/relationships/image" Target="../media/image143.png"/><Relationship Id="rId20" Type="http://schemas.openxmlformats.org/officeDocument/2006/relationships/hyperlink" Target="https://www.youtube.com/embed/cY18hoWSSLk" TargetMode="External"/><Relationship Id="rId64" Type="http://schemas.openxmlformats.org/officeDocument/2006/relationships/hyperlink" Target="https://www.youtube.com/embed/f8sFjixnb2U" TargetMode="External"/><Relationship Id="rId63" Type="http://schemas.openxmlformats.org/officeDocument/2006/relationships/image" Target="../media/image115.png"/><Relationship Id="rId22" Type="http://schemas.openxmlformats.org/officeDocument/2006/relationships/hyperlink" Target="https://www.youtube.com/embed/DXXPhDGHzDk" TargetMode="External"/><Relationship Id="rId66" Type="http://schemas.openxmlformats.org/officeDocument/2006/relationships/hyperlink" Target="https://www.youtube.com/embed/Pau8S9KZSpg" TargetMode="External"/><Relationship Id="rId21" Type="http://schemas.openxmlformats.org/officeDocument/2006/relationships/image" Target="../media/image104.png"/><Relationship Id="rId65" Type="http://schemas.openxmlformats.org/officeDocument/2006/relationships/image" Target="../media/image112.png"/><Relationship Id="rId24" Type="http://schemas.openxmlformats.org/officeDocument/2006/relationships/hyperlink" Target="https://www.youtube.com/embed/U4kOZS2MFXA" TargetMode="External"/><Relationship Id="rId68" Type="http://schemas.openxmlformats.org/officeDocument/2006/relationships/hyperlink" Target="https://www.youtube.com/embed/dACFqDyCHUA" TargetMode="External"/><Relationship Id="rId23" Type="http://schemas.openxmlformats.org/officeDocument/2006/relationships/image" Target="../media/image102.png"/><Relationship Id="rId67" Type="http://schemas.openxmlformats.org/officeDocument/2006/relationships/image" Target="../media/image114.png"/><Relationship Id="rId60" Type="http://schemas.openxmlformats.org/officeDocument/2006/relationships/hyperlink" Target="https://www.youtube.com/embed/HqvzZj6arek" TargetMode="External"/><Relationship Id="rId26" Type="http://schemas.openxmlformats.org/officeDocument/2006/relationships/hyperlink" Target="https://www.youtube.com/embed/A8gPZtxUuz4" TargetMode="External"/><Relationship Id="rId25" Type="http://schemas.openxmlformats.org/officeDocument/2006/relationships/image" Target="../media/image100.png"/><Relationship Id="rId69" Type="http://schemas.openxmlformats.org/officeDocument/2006/relationships/image" Target="../media/image119.png"/><Relationship Id="rId28" Type="http://schemas.openxmlformats.org/officeDocument/2006/relationships/hyperlink" Target="https://www.youtube.com/embed/OoOlo5AX_oI" TargetMode="External"/><Relationship Id="rId27" Type="http://schemas.openxmlformats.org/officeDocument/2006/relationships/image" Target="../media/image110.png"/><Relationship Id="rId29" Type="http://schemas.openxmlformats.org/officeDocument/2006/relationships/image" Target="../media/image99.png"/><Relationship Id="rId51" Type="http://schemas.openxmlformats.org/officeDocument/2006/relationships/image" Target="../media/image111.png"/><Relationship Id="rId50" Type="http://schemas.openxmlformats.org/officeDocument/2006/relationships/hyperlink" Target="https://www.youtube.com/embed/d-04nUOBy2I" TargetMode="External"/><Relationship Id="rId53" Type="http://schemas.openxmlformats.org/officeDocument/2006/relationships/image" Target="../media/image153.png"/><Relationship Id="rId52" Type="http://schemas.openxmlformats.org/officeDocument/2006/relationships/hyperlink" Target="https://www.youtube.com/embed/mMmARhMFvHA" TargetMode="External"/><Relationship Id="rId11" Type="http://schemas.openxmlformats.org/officeDocument/2006/relationships/image" Target="../media/image89.png"/><Relationship Id="rId55" Type="http://schemas.openxmlformats.org/officeDocument/2006/relationships/image" Target="../media/image106.png"/><Relationship Id="rId10" Type="http://schemas.openxmlformats.org/officeDocument/2006/relationships/image" Target="../media/image87.png"/><Relationship Id="rId54" Type="http://schemas.openxmlformats.org/officeDocument/2006/relationships/hyperlink" Target="https://www.youtube.com/embed/uKBvY5Gx6S8" TargetMode="External"/><Relationship Id="rId13" Type="http://schemas.openxmlformats.org/officeDocument/2006/relationships/image" Target="../media/image92.gif"/><Relationship Id="rId57" Type="http://schemas.openxmlformats.org/officeDocument/2006/relationships/image" Target="../media/image108.png"/><Relationship Id="rId12" Type="http://schemas.openxmlformats.org/officeDocument/2006/relationships/image" Target="../media/image84.png"/><Relationship Id="rId56" Type="http://schemas.openxmlformats.org/officeDocument/2006/relationships/hyperlink" Target="https://www.youtube.com/embed/qr_RzV5Qrgc" TargetMode="External"/><Relationship Id="rId15" Type="http://schemas.openxmlformats.org/officeDocument/2006/relationships/image" Target="../media/image97.gif"/><Relationship Id="rId59" Type="http://schemas.openxmlformats.org/officeDocument/2006/relationships/image" Target="../media/image124.png"/><Relationship Id="rId14" Type="http://schemas.openxmlformats.org/officeDocument/2006/relationships/hyperlink" Target="https://www.youtube.com/embed/KZhtsF0vczw" TargetMode="External"/><Relationship Id="rId58" Type="http://schemas.openxmlformats.org/officeDocument/2006/relationships/hyperlink" Target="https://www.youtube.com/embed/I6ibSQkazD0" TargetMode="External"/><Relationship Id="rId17" Type="http://schemas.openxmlformats.org/officeDocument/2006/relationships/image" Target="../media/image101.png"/><Relationship Id="rId16" Type="http://schemas.openxmlformats.org/officeDocument/2006/relationships/hyperlink" Target="https://www.youtube.com/embed/MumIazlfwVo" TargetMode="External"/><Relationship Id="rId19" Type="http://schemas.openxmlformats.org/officeDocument/2006/relationships/image" Target="../media/image98.png"/><Relationship Id="rId18" Type="http://schemas.openxmlformats.org/officeDocument/2006/relationships/hyperlink" Target="https://www.youtube.com/embed/qKcFUdq5U9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1.jpg"/><Relationship Id="rId4" Type="http://schemas.openxmlformats.org/officeDocument/2006/relationships/hyperlink" Target="https://safeshare.tv/x/ss60117ffc78e5a#" TargetMode="External"/><Relationship Id="rId9" Type="http://schemas.openxmlformats.org/officeDocument/2006/relationships/image" Target="../media/image125.png"/><Relationship Id="rId5" Type="http://schemas.openxmlformats.org/officeDocument/2006/relationships/image" Target="../media/image120.gif"/><Relationship Id="rId6" Type="http://schemas.openxmlformats.org/officeDocument/2006/relationships/hyperlink" Target="https://safeshare.tv/x/l4YBgd9-nBw#" TargetMode="External"/><Relationship Id="rId7" Type="http://schemas.openxmlformats.org/officeDocument/2006/relationships/image" Target="../media/image123.gif"/><Relationship Id="rId8" Type="http://schemas.openxmlformats.org/officeDocument/2006/relationships/hyperlink" Target="https://safeshare.tv/x/ss6025a984e27f8" TargetMode="External"/><Relationship Id="rId20" Type="http://schemas.openxmlformats.org/officeDocument/2006/relationships/hyperlink" Target="https://safeshare.tv/x/ss60197f8ed6f4e#" TargetMode="External"/><Relationship Id="rId22" Type="http://schemas.openxmlformats.org/officeDocument/2006/relationships/hyperlink" Target="https://www.abcya.com/games/word_search_saint_patricks_day" TargetMode="External"/><Relationship Id="rId21" Type="http://schemas.openxmlformats.org/officeDocument/2006/relationships/image" Target="../media/image135.jpg"/><Relationship Id="rId24" Type="http://schemas.openxmlformats.org/officeDocument/2006/relationships/hyperlink" Target="https://safeshare.tv/x/ss60197218112fc#" TargetMode="External"/><Relationship Id="rId23" Type="http://schemas.openxmlformats.org/officeDocument/2006/relationships/image" Target="../media/image137.gif"/><Relationship Id="rId26" Type="http://schemas.openxmlformats.org/officeDocument/2006/relationships/slide" Target="/ppt/slides/slide1.xml"/><Relationship Id="rId25" Type="http://schemas.openxmlformats.org/officeDocument/2006/relationships/image" Target="../media/image131.gif"/><Relationship Id="rId27" Type="http://schemas.openxmlformats.org/officeDocument/2006/relationships/image" Target="../media/image4.png"/><Relationship Id="rId11" Type="http://schemas.openxmlformats.org/officeDocument/2006/relationships/image" Target="../media/image122.jpg"/><Relationship Id="rId10" Type="http://schemas.openxmlformats.org/officeDocument/2006/relationships/hyperlink" Target="https://safeshare.tv/x/ss6019710ee05c0#" TargetMode="External"/><Relationship Id="rId13" Type="http://schemas.openxmlformats.org/officeDocument/2006/relationships/image" Target="../media/image140.jpg"/><Relationship Id="rId12" Type="http://schemas.openxmlformats.org/officeDocument/2006/relationships/hyperlink" Target="https://safeshare.tv/x/ss601971c83e5df#" TargetMode="External"/><Relationship Id="rId15" Type="http://schemas.openxmlformats.org/officeDocument/2006/relationships/image" Target="../media/image129.jpg"/><Relationship Id="rId14" Type="http://schemas.openxmlformats.org/officeDocument/2006/relationships/hyperlink" Target="https://safeshare.tv/x/ss6019731b0fd21#" TargetMode="External"/><Relationship Id="rId17" Type="http://schemas.openxmlformats.org/officeDocument/2006/relationships/image" Target="../media/image132.jpg"/><Relationship Id="rId16" Type="http://schemas.openxmlformats.org/officeDocument/2006/relationships/hyperlink" Target="https://safeshare.tv/x/ss60197bad80031#" TargetMode="External"/><Relationship Id="rId19" Type="http://schemas.openxmlformats.org/officeDocument/2006/relationships/image" Target="../media/image130.jpg"/><Relationship Id="rId18" Type="http://schemas.openxmlformats.org/officeDocument/2006/relationships/hyperlink" Target="https://safeshare.tv/x/ss60197e3954268#" TargetMode="External"/></Relationships>
</file>

<file path=ppt/slides/_rels/slide10.xml.rels><?xml version="1.0" encoding="UTF-8" standalone="yes"?><Relationships xmlns="http://schemas.openxmlformats.org/package/2006/relationships"><Relationship Id="rId40" Type="http://schemas.openxmlformats.org/officeDocument/2006/relationships/hyperlink" Target="https://www.youtube.com/watch?v=CUp8iurcjv8" TargetMode="External"/><Relationship Id="rId42" Type="http://schemas.openxmlformats.org/officeDocument/2006/relationships/hyperlink" Target="https://www.youtube.com/watch?v=n4aLFALtnr0" TargetMode="External"/><Relationship Id="rId41" Type="http://schemas.openxmlformats.org/officeDocument/2006/relationships/image" Target="../media/image147.png"/><Relationship Id="rId44" Type="http://schemas.openxmlformats.org/officeDocument/2006/relationships/hyperlink" Target="https://www.youtube.com/watch?v=aUiAnNXxvHc" TargetMode="External"/><Relationship Id="rId43" Type="http://schemas.openxmlformats.org/officeDocument/2006/relationships/image" Target="../media/image150.png"/><Relationship Id="rId46" Type="http://schemas.openxmlformats.org/officeDocument/2006/relationships/hyperlink" Target="https://www.youtube.com/watch?v=7VL5Y0I7lYg" TargetMode="External"/><Relationship Id="rId45" Type="http://schemas.openxmlformats.org/officeDocument/2006/relationships/image" Target="../media/image167.png"/><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81.jpg"/><Relationship Id="rId4" Type="http://schemas.openxmlformats.org/officeDocument/2006/relationships/hyperlink" Target="http://www.youtube.com/watch?v=ckRcNbYQD9k" TargetMode="External"/><Relationship Id="rId9" Type="http://schemas.openxmlformats.org/officeDocument/2006/relationships/image" Target="../media/image136.jpg"/><Relationship Id="rId48" Type="http://schemas.openxmlformats.org/officeDocument/2006/relationships/hyperlink" Target="https://www.youtube.com/watch?v=LdKTCtypLlw" TargetMode="External"/><Relationship Id="rId47" Type="http://schemas.openxmlformats.org/officeDocument/2006/relationships/image" Target="../media/image155.png"/><Relationship Id="rId49" Type="http://schemas.openxmlformats.org/officeDocument/2006/relationships/image" Target="../media/image162.png"/><Relationship Id="rId5" Type="http://schemas.openxmlformats.org/officeDocument/2006/relationships/image" Target="../media/image134.jpg"/><Relationship Id="rId6" Type="http://schemas.openxmlformats.org/officeDocument/2006/relationships/hyperlink" Target="http://www.youtube.com/watch?v=49__N0VgifI" TargetMode="External"/><Relationship Id="rId7" Type="http://schemas.openxmlformats.org/officeDocument/2006/relationships/image" Target="../media/image127.jpg"/><Relationship Id="rId8" Type="http://schemas.openxmlformats.org/officeDocument/2006/relationships/hyperlink" Target="http://www.youtube.com/watch?v=gM_wKH2BuPo" TargetMode="External"/><Relationship Id="rId31" Type="http://schemas.openxmlformats.org/officeDocument/2006/relationships/image" Target="../media/image151.png"/><Relationship Id="rId30" Type="http://schemas.openxmlformats.org/officeDocument/2006/relationships/hyperlink" Target="https://www.youtube.com/watch?v=6irFvA6A-MU" TargetMode="External"/><Relationship Id="rId33" Type="http://schemas.openxmlformats.org/officeDocument/2006/relationships/image" Target="../media/image149.png"/><Relationship Id="rId32" Type="http://schemas.openxmlformats.org/officeDocument/2006/relationships/hyperlink" Target="https://www.youtube.com/watch?v=LyKieOkhWKs" TargetMode="External"/><Relationship Id="rId35" Type="http://schemas.openxmlformats.org/officeDocument/2006/relationships/image" Target="../media/image145.png"/><Relationship Id="rId34" Type="http://schemas.openxmlformats.org/officeDocument/2006/relationships/hyperlink" Target="https://www.youtube.com/watch?v=jLlwvu8hsrA" TargetMode="External"/><Relationship Id="rId37" Type="http://schemas.openxmlformats.org/officeDocument/2006/relationships/image" Target="../media/image144.png"/><Relationship Id="rId36" Type="http://schemas.openxmlformats.org/officeDocument/2006/relationships/hyperlink" Target="https://www.youtube.com/watch?v=qKcFUdq5U90" TargetMode="External"/><Relationship Id="rId39" Type="http://schemas.openxmlformats.org/officeDocument/2006/relationships/image" Target="../media/image160.png"/><Relationship Id="rId38" Type="http://schemas.openxmlformats.org/officeDocument/2006/relationships/hyperlink" Target="https://www.youtube.com/watch?v=_EttMDFLgcI" TargetMode="External"/><Relationship Id="rId20" Type="http://schemas.openxmlformats.org/officeDocument/2006/relationships/hyperlink" Target="http://www.youtube.com/watch?v=E1xdfsM0aFo" TargetMode="External"/><Relationship Id="rId22" Type="http://schemas.openxmlformats.org/officeDocument/2006/relationships/hyperlink" Target="http://www.youtube.com/watch?v=HqvzZj6arek" TargetMode="External"/><Relationship Id="rId21" Type="http://schemas.openxmlformats.org/officeDocument/2006/relationships/image" Target="../media/image50.jpg"/><Relationship Id="rId24" Type="http://schemas.openxmlformats.org/officeDocument/2006/relationships/hyperlink" Target="https://youtu.be/OoOlo5AX_oI" TargetMode="External"/><Relationship Id="rId23" Type="http://schemas.openxmlformats.org/officeDocument/2006/relationships/image" Target="../media/image52.jpg"/><Relationship Id="rId26" Type="http://schemas.openxmlformats.org/officeDocument/2006/relationships/hyperlink" Target="https://www.youtube.com/watch?v=J0_c5eLuTpU&amp;feature=emb_title" TargetMode="External"/><Relationship Id="rId25" Type="http://schemas.openxmlformats.org/officeDocument/2006/relationships/image" Target="../media/image159.png"/><Relationship Id="rId28" Type="http://schemas.openxmlformats.org/officeDocument/2006/relationships/hyperlink" Target="https://www.youtube.com/watch?v=pQyvfYho9Ns" TargetMode="External"/><Relationship Id="rId27" Type="http://schemas.openxmlformats.org/officeDocument/2006/relationships/image" Target="../media/image158.png"/><Relationship Id="rId29" Type="http://schemas.openxmlformats.org/officeDocument/2006/relationships/image" Target="../media/image148.png"/><Relationship Id="rId51" Type="http://schemas.openxmlformats.org/officeDocument/2006/relationships/slide" Target="/ppt/slides/slide1.xml"/><Relationship Id="rId50" Type="http://schemas.openxmlformats.org/officeDocument/2006/relationships/image" Target="../media/image165.gif"/><Relationship Id="rId52" Type="http://schemas.openxmlformats.org/officeDocument/2006/relationships/image" Target="../media/image154.png"/><Relationship Id="rId11" Type="http://schemas.openxmlformats.org/officeDocument/2006/relationships/image" Target="../media/image138.jpg"/><Relationship Id="rId10" Type="http://schemas.openxmlformats.org/officeDocument/2006/relationships/hyperlink" Target="http://www.youtube.com/watch?v=f8sFjixnb2U" TargetMode="External"/><Relationship Id="rId13" Type="http://schemas.openxmlformats.org/officeDocument/2006/relationships/image" Target="../media/image146.jpg"/><Relationship Id="rId12" Type="http://schemas.openxmlformats.org/officeDocument/2006/relationships/hyperlink" Target="http://www.youtube.com/watch?v=N7_yfy_OTFI" TargetMode="External"/><Relationship Id="rId15" Type="http://schemas.openxmlformats.org/officeDocument/2006/relationships/image" Target="../media/image133.jpg"/><Relationship Id="rId14" Type="http://schemas.openxmlformats.org/officeDocument/2006/relationships/hyperlink" Target="http://www.youtube.com/watch?v=yuFeOt7M_ic" TargetMode="External"/><Relationship Id="rId17" Type="http://schemas.openxmlformats.org/officeDocument/2006/relationships/image" Target="../media/image46.jpg"/><Relationship Id="rId16" Type="http://schemas.openxmlformats.org/officeDocument/2006/relationships/hyperlink" Target="http://www.youtube.com/watch?v=cQXvBKUDinE" TargetMode="External"/><Relationship Id="rId19" Type="http://schemas.openxmlformats.org/officeDocument/2006/relationships/image" Target="../media/image47.jpg"/><Relationship Id="rId18" Type="http://schemas.openxmlformats.org/officeDocument/2006/relationships/hyperlink" Target="http://www.youtube.com/watch?v=uKBvY5Gx6S8" TargetMode="External"/></Relationships>
</file>

<file path=ppt/slides/_rels/slide11.xml.rels><?xml version="1.0" encoding="UTF-8" standalone="yes"?><Relationships xmlns="http://schemas.openxmlformats.org/package/2006/relationships"><Relationship Id="rId40" Type="http://schemas.openxmlformats.org/officeDocument/2006/relationships/image" Target="../media/image182.png"/><Relationship Id="rId42" Type="http://schemas.openxmlformats.org/officeDocument/2006/relationships/image" Target="../media/image186.png"/><Relationship Id="rId41" Type="http://schemas.openxmlformats.org/officeDocument/2006/relationships/image" Target="../media/image181.png"/><Relationship Id="rId44" Type="http://schemas.openxmlformats.org/officeDocument/2006/relationships/hyperlink" Target="https://www.youtube.com/watch?v=aJzj0ZQPcis" TargetMode="External"/><Relationship Id="rId43" Type="http://schemas.openxmlformats.org/officeDocument/2006/relationships/image" Target="../media/image194.png"/><Relationship Id="rId46" Type="http://schemas.openxmlformats.org/officeDocument/2006/relationships/image" Target="../media/image179.png"/><Relationship Id="rId45" Type="http://schemas.openxmlformats.org/officeDocument/2006/relationships/image" Target="../media/image183.png"/><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97.jpg"/><Relationship Id="rId4" Type="http://schemas.openxmlformats.org/officeDocument/2006/relationships/image" Target="../media/image157.png"/><Relationship Id="rId9" Type="http://schemas.openxmlformats.org/officeDocument/2006/relationships/image" Target="../media/image164.png"/><Relationship Id="rId48" Type="http://schemas.openxmlformats.org/officeDocument/2006/relationships/hyperlink" Target="https://www.youtube.com/embed/dACFqDyCHUA" TargetMode="External"/><Relationship Id="rId47" Type="http://schemas.openxmlformats.org/officeDocument/2006/relationships/image" Target="../media/image184.gif"/><Relationship Id="rId49" Type="http://schemas.openxmlformats.org/officeDocument/2006/relationships/hyperlink" Target="https://www.digipuzzle.net/minigames/mozaics/mosaics_copy_stpatricksday.htm?language=english&amp;linkback=../../education/stpatricksday/index.htm" TargetMode="External"/><Relationship Id="rId5" Type="http://schemas.openxmlformats.org/officeDocument/2006/relationships/hyperlink" Target="https://www.youtube.com/watch?v=j8D1TShB-jk" TargetMode="External"/><Relationship Id="rId6" Type="http://schemas.openxmlformats.org/officeDocument/2006/relationships/image" Target="../media/image161.png"/><Relationship Id="rId7" Type="http://schemas.openxmlformats.org/officeDocument/2006/relationships/image" Target="../media/image166.png"/><Relationship Id="rId8" Type="http://schemas.openxmlformats.org/officeDocument/2006/relationships/image" Target="../media/image156.jpg"/><Relationship Id="rId31" Type="http://schemas.openxmlformats.org/officeDocument/2006/relationships/hyperlink" Target="https://www.youtube.com/embed/dACFqDyCHUA" TargetMode="External"/><Relationship Id="rId30" Type="http://schemas.openxmlformats.org/officeDocument/2006/relationships/hyperlink" Target="https://www.youtube.com/embed/vY71AKlYfgA" TargetMode="External"/><Relationship Id="rId33" Type="http://schemas.openxmlformats.org/officeDocument/2006/relationships/hyperlink" Target="https://www.youtube.com/embed/dACFqDyCHUA" TargetMode="External"/><Relationship Id="rId32" Type="http://schemas.openxmlformats.org/officeDocument/2006/relationships/image" Target="../media/image119.png"/><Relationship Id="rId35" Type="http://schemas.openxmlformats.org/officeDocument/2006/relationships/hyperlink" Target="https://www.youtube.com/embed/dACFqDyCHUA" TargetMode="External"/><Relationship Id="rId34" Type="http://schemas.openxmlformats.org/officeDocument/2006/relationships/hyperlink" Target="https://www.youtube.com/embed/dACFqDyCHUA" TargetMode="External"/><Relationship Id="rId71" Type="http://schemas.openxmlformats.org/officeDocument/2006/relationships/image" Target="../media/image4.png"/><Relationship Id="rId70" Type="http://schemas.openxmlformats.org/officeDocument/2006/relationships/slide" Target="/ppt/slides/slide1.xml"/><Relationship Id="rId37" Type="http://schemas.openxmlformats.org/officeDocument/2006/relationships/hyperlink" Target="https://www.youtube.com/embed/dACFqDyCHUA" TargetMode="External"/><Relationship Id="rId36" Type="http://schemas.openxmlformats.org/officeDocument/2006/relationships/hyperlink" Target="https://www.youtube.com/embed/dACFqDyCHUA" TargetMode="External"/><Relationship Id="rId39" Type="http://schemas.openxmlformats.org/officeDocument/2006/relationships/image" Target="../media/image185.png"/><Relationship Id="rId38" Type="http://schemas.openxmlformats.org/officeDocument/2006/relationships/hyperlink" Target="https://www.youtube.com/embed/dACFqDyCHUA" TargetMode="External"/><Relationship Id="rId62" Type="http://schemas.openxmlformats.org/officeDocument/2006/relationships/hyperlink" Target="https://www.youtube.com/watch?v=HqvzZj6arek" TargetMode="External"/><Relationship Id="rId61" Type="http://schemas.openxmlformats.org/officeDocument/2006/relationships/hyperlink" Target="https://www.youtube.com/watch?v=uC_RumaML10" TargetMode="External"/><Relationship Id="rId20" Type="http://schemas.openxmlformats.org/officeDocument/2006/relationships/image" Target="../media/image117.png"/><Relationship Id="rId64" Type="http://schemas.openxmlformats.org/officeDocument/2006/relationships/hyperlink" Target="https://www.youtube.com/embed/vY71AKlYfgA" TargetMode="External"/><Relationship Id="rId63" Type="http://schemas.openxmlformats.org/officeDocument/2006/relationships/hyperlink" Target="https://www.youtube.com/embed/vY71AKlYfgA" TargetMode="External"/><Relationship Id="rId22" Type="http://schemas.openxmlformats.org/officeDocument/2006/relationships/image" Target="../media/image92.gif"/><Relationship Id="rId66" Type="http://schemas.openxmlformats.org/officeDocument/2006/relationships/image" Target="../media/image188.png"/><Relationship Id="rId21" Type="http://schemas.openxmlformats.org/officeDocument/2006/relationships/hyperlink" Target="https://www.youtube.com/embed/vY71AKlYfgA" TargetMode="External"/><Relationship Id="rId65" Type="http://schemas.openxmlformats.org/officeDocument/2006/relationships/hyperlink" Target="https://safeshare.tv/x/ss601de7e493255#" TargetMode="External"/><Relationship Id="rId24" Type="http://schemas.openxmlformats.org/officeDocument/2006/relationships/hyperlink" Target="https://www.youtube.com/embed/vY71AKlYfgA" TargetMode="External"/><Relationship Id="rId68" Type="http://schemas.openxmlformats.org/officeDocument/2006/relationships/image" Target="../media/image195.png"/><Relationship Id="rId23" Type="http://schemas.openxmlformats.org/officeDocument/2006/relationships/image" Target="../media/image172.png"/><Relationship Id="rId67" Type="http://schemas.openxmlformats.org/officeDocument/2006/relationships/hyperlink" Target="https://safeshare.tv/x/2lcXWq9tOU0#" TargetMode="External"/><Relationship Id="rId60" Type="http://schemas.openxmlformats.org/officeDocument/2006/relationships/image" Target="../media/image193.png"/><Relationship Id="rId26" Type="http://schemas.openxmlformats.org/officeDocument/2006/relationships/hyperlink" Target="https://www.youtube.com/embed/vY71AKlYfgA" TargetMode="External"/><Relationship Id="rId25" Type="http://schemas.openxmlformats.org/officeDocument/2006/relationships/hyperlink" Target="https://www.youtube.com/embed/vY71AKlYfgA" TargetMode="External"/><Relationship Id="rId69" Type="http://schemas.openxmlformats.org/officeDocument/2006/relationships/image" Target="../media/image61.png"/><Relationship Id="rId28" Type="http://schemas.openxmlformats.org/officeDocument/2006/relationships/hyperlink" Target="https://www.youtube.com/embed/vY71AKlYfgA" TargetMode="External"/><Relationship Id="rId27" Type="http://schemas.openxmlformats.org/officeDocument/2006/relationships/hyperlink" Target="https://www.youtube.com/embed/vY71AKlYfgA" TargetMode="External"/><Relationship Id="rId29" Type="http://schemas.openxmlformats.org/officeDocument/2006/relationships/hyperlink" Target="https://www.youtube.com/embed/vY71AKlYfgA" TargetMode="External"/><Relationship Id="rId51" Type="http://schemas.openxmlformats.org/officeDocument/2006/relationships/image" Target="../media/image180.png"/><Relationship Id="rId50" Type="http://schemas.openxmlformats.org/officeDocument/2006/relationships/image" Target="../media/image178.png"/><Relationship Id="rId53" Type="http://schemas.openxmlformats.org/officeDocument/2006/relationships/hyperlink" Target="https://www.youtube.com/watch?v=0xyhc3S9RPw&amp;t=2s" TargetMode="External"/><Relationship Id="rId52" Type="http://schemas.openxmlformats.org/officeDocument/2006/relationships/image" Target="../media/image57.png"/><Relationship Id="rId11" Type="http://schemas.openxmlformats.org/officeDocument/2006/relationships/image" Target="../media/image168.png"/><Relationship Id="rId55" Type="http://schemas.openxmlformats.org/officeDocument/2006/relationships/hyperlink" Target="https://www.youtube.com/watch?v=4tKgCtbnN9U" TargetMode="External"/><Relationship Id="rId10" Type="http://schemas.openxmlformats.org/officeDocument/2006/relationships/image" Target="../media/image174.png"/><Relationship Id="rId54" Type="http://schemas.openxmlformats.org/officeDocument/2006/relationships/image" Target="../media/image190.png"/><Relationship Id="rId13" Type="http://schemas.openxmlformats.org/officeDocument/2006/relationships/image" Target="../media/image163.gif"/><Relationship Id="rId57" Type="http://schemas.openxmlformats.org/officeDocument/2006/relationships/hyperlink" Target="https://www.youtube.com/watch?v=I6ibSQkazD0" TargetMode="External"/><Relationship Id="rId12" Type="http://schemas.openxmlformats.org/officeDocument/2006/relationships/hyperlink" Target="https://www.youtube.com/watch?v=BSeWQwQmrR4" TargetMode="External"/><Relationship Id="rId56" Type="http://schemas.openxmlformats.org/officeDocument/2006/relationships/image" Target="../media/image187.jpg"/><Relationship Id="rId15" Type="http://schemas.openxmlformats.org/officeDocument/2006/relationships/hyperlink" Target="https://www.youtube.com/embed/f8sFjixnb2U" TargetMode="External"/><Relationship Id="rId59" Type="http://schemas.openxmlformats.org/officeDocument/2006/relationships/image" Target="../media/image191.png"/><Relationship Id="rId14" Type="http://schemas.openxmlformats.org/officeDocument/2006/relationships/image" Target="../media/image169.png"/><Relationship Id="rId58" Type="http://schemas.openxmlformats.org/officeDocument/2006/relationships/image" Target="../media/image196.jpg"/><Relationship Id="rId17" Type="http://schemas.openxmlformats.org/officeDocument/2006/relationships/hyperlink" Target="https://www.youtube.com/embed/ckRcNbYQD9k" TargetMode="External"/><Relationship Id="rId16" Type="http://schemas.openxmlformats.org/officeDocument/2006/relationships/image" Target="../media/image112.png"/><Relationship Id="rId19" Type="http://schemas.openxmlformats.org/officeDocument/2006/relationships/hyperlink" Target="https://www.youtube.com/embed/vY71AKlYfgA" TargetMode="External"/><Relationship Id="rId18"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rotWithShape="1">
          <a:blip r:embed="rId4">
            <a:alphaModFix/>
          </a:blip>
          <a:srcRect b="34948" l="14809" r="13263" t="39803"/>
          <a:stretch/>
        </p:blipFill>
        <p:spPr>
          <a:xfrm>
            <a:off x="55875" y="1033050"/>
            <a:ext cx="6033525" cy="899400"/>
          </a:xfrm>
          <a:prstGeom prst="rect">
            <a:avLst/>
          </a:prstGeom>
          <a:noFill/>
          <a:ln>
            <a:noFill/>
          </a:ln>
        </p:spPr>
      </p:pic>
      <p:pic>
        <p:nvPicPr>
          <p:cNvPr id="56" name="Google Shape;56;p13"/>
          <p:cNvPicPr preferRelativeResize="0"/>
          <p:nvPr/>
        </p:nvPicPr>
        <p:blipFill rotWithShape="1">
          <a:blip r:embed="rId4">
            <a:alphaModFix/>
          </a:blip>
          <a:srcRect b="34948" l="14809" r="13263" t="39803"/>
          <a:stretch/>
        </p:blipFill>
        <p:spPr>
          <a:xfrm>
            <a:off x="3015475" y="4244100"/>
            <a:ext cx="6215300" cy="899400"/>
          </a:xfrm>
          <a:prstGeom prst="rect">
            <a:avLst/>
          </a:prstGeom>
          <a:noFill/>
          <a:ln>
            <a:noFill/>
          </a:ln>
        </p:spPr>
      </p:pic>
      <p:pic>
        <p:nvPicPr>
          <p:cNvPr id="57" name="Google Shape;57;p13"/>
          <p:cNvPicPr preferRelativeResize="0"/>
          <p:nvPr/>
        </p:nvPicPr>
        <p:blipFill>
          <a:blip r:embed="rId5">
            <a:alphaModFix/>
          </a:blip>
          <a:stretch>
            <a:fillRect/>
          </a:stretch>
        </p:blipFill>
        <p:spPr>
          <a:xfrm>
            <a:off x="1202350" y="1894888"/>
            <a:ext cx="1859650" cy="1859650"/>
          </a:xfrm>
          <a:prstGeom prst="rect">
            <a:avLst/>
          </a:prstGeom>
          <a:noFill/>
          <a:ln>
            <a:noFill/>
          </a:ln>
        </p:spPr>
      </p:pic>
      <p:sp>
        <p:nvSpPr>
          <p:cNvPr id="58" name="Google Shape;58;p13"/>
          <p:cNvSpPr txBox="1"/>
          <p:nvPr/>
        </p:nvSpPr>
        <p:spPr>
          <a:xfrm>
            <a:off x="1303125" y="2103150"/>
            <a:ext cx="1658100" cy="11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rgbClr val="6AA84F"/>
                </a:solidFill>
                <a:latin typeface="Happy Monkey"/>
                <a:ea typeface="Happy Monkey"/>
                <a:cs typeface="Happy Monkey"/>
                <a:sym typeface="Happy Monkey"/>
              </a:rPr>
              <a:t>Choice Board</a:t>
            </a:r>
            <a:endParaRPr b="1" sz="2800">
              <a:solidFill>
                <a:srgbClr val="6AA84F"/>
              </a:solidFill>
              <a:latin typeface="Happy Monkey"/>
              <a:ea typeface="Happy Monkey"/>
              <a:cs typeface="Happy Monkey"/>
              <a:sym typeface="Happy Monkey"/>
            </a:endParaRPr>
          </a:p>
        </p:txBody>
      </p:sp>
      <p:pic>
        <p:nvPicPr>
          <p:cNvPr id="59" name="Google Shape;59;p13"/>
          <p:cNvPicPr preferRelativeResize="0"/>
          <p:nvPr/>
        </p:nvPicPr>
        <p:blipFill rotWithShape="1">
          <a:blip r:embed="rId6">
            <a:alphaModFix/>
          </a:blip>
          <a:srcRect b="0" l="5383" r="0" t="0"/>
          <a:stretch/>
        </p:blipFill>
        <p:spPr>
          <a:xfrm>
            <a:off x="4666375" y="0"/>
            <a:ext cx="1658250" cy="2103150"/>
          </a:xfrm>
          <a:prstGeom prst="rect">
            <a:avLst/>
          </a:prstGeom>
          <a:noFill/>
          <a:ln>
            <a:noFill/>
          </a:ln>
        </p:spPr>
      </p:pic>
      <p:pic>
        <p:nvPicPr>
          <p:cNvPr id="60" name="Google Shape;60;p13"/>
          <p:cNvPicPr preferRelativeResize="0"/>
          <p:nvPr/>
        </p:nvPicPr>
        <p:blipFill>
          <a:blip r:embed="rId7">
            <a:alphaModFix/>
          </a:blip>
          <a:stretch>
            <a:fillRect/>
          </a:stretch>
        </p:blipFill>
        <p:spPr>
          <a:xfrm>
            <a:off x="7808350" y="3271115"/>
            <a:ext cx="1335650" cy="1493156"/>
          </a:xfrm>
          <a:prstGeom prst="rect">
            <a:avLst/>
          </a:prstGeom>
          <a:noFill/>
          <a:ln>
            <a:noFill/>
          </a:ln>
        </p:spPr>
      </p:pic>
      <p:pic>
        <p:nvPicPr>
          <p:cNvPr id="61" name="Google Shape;61;p13">
            <a:hlinkClick action="ppaction://hlinksldjump" r:id="rId8"/>
          </p:cNvPr>
          <p:cNvPicPr preferRelativeResize="0"/>
          <p:nvPr/>
        </p:nvPicPr>
        <p:blipFill rotWithShape="1">
          <a:blip r:embed="rId9">
            <a:alphaModFix/>
          </a:blip>
          <a:srcRect b="0" l="13677" r="15525" t="0"/>
          <a:stretch/>
        </p:blipFill>
        <p:spPr>
          <a:xfrm>
            <a:off x="81550" y="116375"/>
            <a:ext cx="1221575" cy="1496350"/>
          </a:xfrm>
          <a:prstGeom prst="rect">
            <a:avLst/>
          </a:prstGeom>
          <a:noFill/>
          <a:ln>
            <a:noFill/>
          </a:ln>
        </p:spPr>
      </p:pic>
      <p:pic>
        <p:nvPicPr>
          <p:cNvPr id="62" name="Google Shape;62;p13">
            <a:hlinkClick action="ppaction://hlinksldjump" r:id="rId10"/>
          </p:cNvPr>
          <p:cNvPicPr preferRelativeResize="0"/>
          <p:nvPr/>
        </p:nvPicPr>
        <p:blipFill rotWithShape="1">
          <a:blip r:embed="rId9">
            <a:alphaModFix/>
          </a:blip>
          <a:srcRect b="0" l="11803" r="14925" t="0"/>
          <a:stretch/>
        </p:blipFill>
        <p:spPr>
          <a:xfrm>
            <a:off x="1353650" y="116375"/>
            <a:ext cx="1264200" cy="1496350"/>
          </a:xfrm>
          <a:prstGeom prst="rect">
            <a:avLst/>
          </a:prstGeom>
          <a:noFill/>
          <a:ln>
            <a:noFill/>
          </a:ln>
        </p:spPr>
      </p:pic>
      <p:pic>
        <p:nvPicPr>
          <p:cNvPr id="63" name="Google Shape;63;p13">
            <a:hlinkClick action="ppaction://hlinksldjump" r:id="rId11"/>
          </p:cNvPr>
          <p:cNvPicPr preferRelativeResize="0"/>
          <p:nvPr/>
        </p:nvPicPr>
        <p:blipFill rotWithShape="1">
          <a:blip r:embed="rId9">
            <a:alphaModFix/>
          </a:blip>
          <a:srcRect b="0" l="14130" r="15072" t="0"/>
          <a:stretch/>
        </p:blipFill>
        <p:spPr>
          <a:xfrm>
            <a:off x="2672950" y="116375"/>
            <a:ext cx="1221575" cy="1496350"/>
          </a:xfrm>
          <a:prstGeom prst="rect">
            <a:avLst/>
          </a:prstGeom>
          <a:noFill/>
          <a:ln>
            <a:noFill/>
          </a:ln>
        </p:spPr>
      </p:pic>
      <p:pic>
        <p:nvPicPr>
          <p:cNvPr id="64" name="Google Shape;64;p13">
            <a:hlinkClick action="ppaction://hlinksldjump" r:id="rId12"/>
          </p:cNvPr>
          <p:cNvPicPr preferRelativeResize="0"/>
          <p:nvPr/>
        </p:nvPicPr>
        <p:blipFill rotWithShape="1">
          <a:blip r:embed="rId9">
            <a:alphaModFix/>
          </a:blip>
          <a:srcRect b="0" l="13928" r="12800" t="0"/>
          <a:stretch/>
        </p:blipFill>
        <p:spPr>
          <a:xfrm>
            <a:off x="3949625" y="116375"/>
            <a:ext cx="1264200" cy="1496350"/>
          </a:xfrm>
          <a:prstGeom prst="rect">
            <a:avLst/>
          </a:prstGeom>
          <a:noFill/>
          <a:ln>
            <a:noFill/>
          </a:ln>
        </p:spPr>
      </p:pic>
      <p:pic>
        <p:nvPicPr>
          <p:cNvPr id="65" name="Google Shape;65;p13">
            <a:hlinkClick action="ppaction://hlinksldjump" r:id="rId13"/>
          </p:cNvPr>
          <p:cNvPicPr preferRelativeResize="0"/>
          <p:nvPr/>
        </p:nvPicPr>
        <p:blipFill rotWithShape="1">
          <a:blip r:embed="rId9">
            <a:alphaModFix/>
          </a:blip>
          <a:srcRect b="0" l="12485" r="14243" t="0"/>
          <a:stretch/>
        </p:blipFill>
        <p:spPr>
          <a:xfrm>
            <a:off x="3062000" y="3343000"/>
            <a:ext cx="1264200" cy="1496350"/>
          </a:xfrm>
          <a:prstGeom prst="rect">
            <a:avLst/>
          </a:prstGeom>
          <a:noFill/>
          <a:ln>
            <a:noFill/>
          </a:ln>
        </p:spPr>
      </p:pic>
      <p:pic>
        <p:nvPicPr>
          <p:cNvPr id="66" name="Google Shape;66;p13">
            <a:hlinkClick action="ppaction://hlinksldjump" r:id="rId14"/>
          </p:cNvPr>
          <p:cNvPicPr preferRelativeResize="0"/>
          <p:nvPr/>
        </p:nvPicPr>
        <p:blipFill rotWithShape="1">
          <a:blip r:embed="rId9">
            <a:alphaModFix/>
          </a:blip>
          <a:srcRect b="0" l="12485" r="14243" t="0"/>
          <a:stretch/>
        </p:blipFill>
        <p:spPr>
          <a:xfrm>
            <a:off x="4326200" y="3343000"/>
            <a:ext cx="1264200" cy="1496350"/>
          </a:xfrm>
          <a:prstGeom prst="rect">
            <a:avLst/>
          </a:prstGeom>
          <a:noFill/>
          <a:ln>
            <a:noFill/>
          </a:ln>
        </p:spPr>
      </p:pic>
      <p:pic>
        <p:nvPicPr>
          <p:cNvPr id="67" name="Google Shape;67;p13">
            <a:hlinkClick action="ppaction://hlinksldjump" r:id="rId15"/>
          </p:cNvPr>
          <p:cNvPicPr preferRelativeResize="0"/>
          <p:nvPr/>
        </p:nvPicPr>
        <p:blipFill rotWithShape="1">
          <a:blip r:embed="rId9">
            <a:alphaModFix/>
          </a:blip>
          <a:srcRect b="0" l="12485" r="14243" t="0"/>
          <a:stretch/>
        </p:blipFill>
        <p:spPr>
          <a:xfrm>
            <a:off x="5590400" y="3381475"/>
            <a:ext cx="1264200" cy="1496350"/>
          </a:xfrm>
          <a:prstGeom prst="rect">
            <a:avLst/>
          </a:prstGeom>
          <a:noFill/>
          <a:ln>
            <a:noFill/>
          </a:ln>
        </p:spPr>
      </p:pic>
      <p:pic>
        <p:nvPicPr>
          <p:cNvPr id="68" name="Google Shape;68;p13">
            <a:hlinkClick action="ppaction://hlinksldjump" r:id="rId16"/>
          </p:cNvPr>
          <p:cNvPicPr preferRelativeResize="0"/>
          <p:nvPr/>
        </p:nvPicPr>
        <p:blipFill rotWithShape="1">
          <a:blip r:embed="rId9">
            <a:alphaModFix/>
          </a:blip>
          <a:srcRect b="0" l="12485" r="14243" t="0"/>
          <a:stretch/>
        </p:blipFill>
        <p:spPr>
          <a:xfrm>
            <a:off x="6790300" y="3343000"/>
            <a:ext cx="1264200" cy="1496350"/>
          </a:xfrm>
          <a:prstGeom prst="rect">
            <a:avLst/>
          </a:prstGeom>
          <a:noFill/>
          <a:ln>
            <a:noFill/>
          </a:ln>
        </p:spPr>
      </p:pic>
      <p:pic>
        <p:nvPicPr>
          <p:cNvPr descr="shalom" id="69" name="Google Shape;69;p13"/>
          <p:cNvPicPr preferRelativeResize="0"/>
          <p:nvPr/>
        </p:nvPicPr>
        <p:blipFill rotWithShape="1">
          <a:blip r:embed="rId17">
            <a:alphaModFix/>
          </a:blip>
          <a:srcRect b="0" l="25282" r="27957" t="36680"/>
          <a:stretch/>
        </p:blipFill>
        <p:spPr>
          <a:xfrm>
            <a:off x="-100850" y="2787612"/>
            <a:ext cx="1739800" cy="2355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5" name="Google Shape;75;p14"/>
          <p:cNvPicPr preferRelativeResize="0"/>
          <p:nvPr/>
        </p:nvPicPr>
        <p:blipFill rotWithShape="1">
          <a:blip r:embed="rId4">
            <a:alphaModFix/>
          </a:blip>
          <a:srcRect b="34948" l="14809" r="13263" t="39803"/>
          <a:stretch/>
        </p:blipFill>
        <p:spPr>
          <a:xfrm>
            <a:off x="55875" y="1033050"/>
            <a:ext cx="6033525" cy="899400"/>
          </a:xfrm>
          <a:prstGeom prst="rect">
            <a:avLst/>
          </a:prstGeom>
          <a:noFill/>
          <a:ln>
            <a:noFill/>
          </a:ln>
        </p:spPr>
      </p:pic>
      <p:pic>
        <p:nvPicPr>
          <p:cNvPr id="76" name="Google Shape;76;p14"/>
          <p:cNvPicPr preferRelativeResize="0"/>
          <p:nvPr/>
        </p:nvPicPr>
        <p:blipFill rotWithShape="1">
          <a:blip r:embed="rId4">
            <a:alphaModFix/>
          </a:blip>
          <a:srcRect b="34948" l="14809" r="13263" t="39803"/>
          <a:stretch/>
        </p:blipFill>
        <p:spPr>
          <a:xfrm>
            <a:off x="3015475" y="4244100"/>
            <a:ext cx="6215300" cy="899400"/>
          </a:xfrm>
          <a:prstGeom prst="rect">
            <a:avLst/>
          </a:prstGeom>
          <a:noFill/>
          <a:ln>
            <a:noFill/>
          </a:ln>
        </p:spPr>
      </p:pic>
      <p:pic>
        <p:nvPicPr>
          <p:cNvPr id="77" name="Google Shape;77;p14">
            <a:hlinkClick r:id="rId5"/>
          </p:cNvPr>
          <p:cNvPicPr preferRelativeResize="0"/>
          <p:nvPr/>
        </p:nvPicPr>
        <p:blipFill>
          <a:blip r:embed="rId6">
            <a:alphaModFix/>
          </a:blip>
          <a:stretch>
            <a:fillRect/>
          </a:stretch>
        </p:blipFill>
        <p:spPr>
          <a:xfrm>
            <a:off x="240650" y="254525"/>
            <a:ext cx="915175" cy="1150800"/>
          </a:xfrm>
          <a:prstGeom prst="rect">
            <a:avLst/>
          </a:prstGeom>
          <a:noFill/>
          <a:ln>
            <a:noFill/>
          </a:ln>
        </p:spPr>
      </p:pic>
      <p:pic>
        <p:nvPicPr>
          <p:cNvPr id="78" name="Google Shape;78;p14">
            <a:hlinkClick r:id="rId7"/>
          </p:cNvPr>
          <p:cNvPicPr preferRelativeResize="0"/>
          <p:nvPr/>
        </p:nvPicPr>
        <p:blipFill>
          <a:blip r:embed="rId8">
            <a:alphaModFix/>
          </a:blip>
          <a:stretch>
            <a:fillRect/>
          </a:stretch>
        </p:blipFill>
        <p:spPr>
          <a:xfrm>
            <a:off x="1307962" y="254525"/>
            <a:ext cx="1113937" cy="1150800"/>
          </a:xfrm>
          <a:prstGeom prst="rect">
            <a:avLst/>
          </a:prstGeom>
          <a:noFill/>
          <a:ln>
            <a:noFill/>
          </a:ln>
        </p:spPr>
      </p:pic>
      <p:pic>
        <p:nvPicPr>
          <p:cNvPr id="79" name="Google Shape;79;p14">
            <a:hlinkClick r:id="rId9"/>
          </p:cNvPr>
          <p:cNvPicPr preferRelativeResize="0"/>
          <p:nvPr/>
        </p:nvPicPr>
        <p:blipFill>
          <a:blip r:embed="rId10">
            <a:alphaModFix/>
          </a:blip>
          <a:stretch>
            <a:fillRect/>
          </a:stretch>
        </p:blipFill>
        <p:spPr>
          <a:xfrm>
            <a:off x="2574025" y="254525"/>
            <a:ext cx="1210327" cy="1150800"/>
          </a:xfrm>
          <a:prstGeom prst="rect">
            <a:avLst/>
          </a:prstGeom>
          <a:noFill/>
          <a:ln>
            <a:noFill/>
          </a:ln>
        </p:spPr>
      </p:pic>
      <p:pic>
        <p:nvPicPr>
          <p:cNvPr id="80" name="Google Shape;80;p14">
            <a:hlinkClick r:id="rId11"/>
          </p:cNvPr>
          <p:cNvPicPr preferRelativeResize="0"/>
          <p:nvPr/>
        </p:nvPicPr>
        <p:blipFill>
          <a:blip r:embed="rId12">
            <a:alphaModFix/>
          </a:blip>
          <a:stretch>
            <a:fillRect/>
          </a:stretch>
        </p:blipFill>
        <p:spPr>
          <a:xfrm>
            <a:off x="3936475" y="261882"/>
            <a:ext cx="1113925" cy="1136093"/>
          </a:xfrm>
          <a:prstGeom prst="rect">
            <a:avLst/>
          </a:prstGeom>
          <a:noFill/>
          <a:ln>
            <a:noFill/>
          </a:ln>
        </p:spPr>
      </p:pic>
      <p:pic>
        <p:nvPicPr>
          <p:cNvPr id="81" name="Google Shape;81;p14">
            <a:hlinkClick r:id="rId13"/>
          </p:cNvPr>
          <p:cNvPicPr preferRelativeResize="0"/>
          <p:nvPr/>
        </p:nvPicPr>
        <p:blipFill>
          <a:blip r:embed="rId14">
            <a:alphaModFix/>
          </a:blip>
          <a:stretch>
            <a:fillRect/>
          </a:stretch>
        </p:blipFill>
        <p:spPr>
          <a:xfrm>
            <a:off x="7222250" y="3208175"/>
            <a:ext cx="860200" cy="1367775"/>
          </a:xfrm>
          <a:prstGeom prst="rect">
            <a:avLst/>
          </a:prstGeom>
          <a:noFill/>
          <a:ln>
            <a:noFill/>
          </a:ln>
        </p:spPr>
      </p:pic>
      <p:pic>
        <p:nvPicPr>
          <p:cNvPr id="82" name="Google Shape;82;p14">
            <a:hlinkClick r:id="rId15"/>
          </p:cNvPr>
          <p:cNvPicPr preferRelativeResize="0"/>
          <p:nvPr/>
        </p:nvPicPr>
        <p:blipFill rotWithShape="1">
          <a:blip r:embed="rId16">
            <a:alphaModFix/>
          </a:blip>
          <a:srcRect b="0" l="0" r="0" t="3540"/>
          <a:stretch/>
        </p:blipFill>
        <p:spPr>
          <a:xfrm>
            <a:off x="4536963" y="3491450"/>
            <a:ext cx="1210325" cy="1150800"/>
          </a:xfrm>
          <a:prstGeom prst="rect">
            <a:avLst/>
          </a:prstGeom>
          <a:noFill/>
          <a:ln>
            <a:noFill/>
          </a:ln>
        </p:spPr>
      </p:pic>
      <p:pic>
        <p:nvPicPr>
          <p:cNvPr id="83" name="Google Shape;83;p14">
            <a:hlinkClick r:id="rId17"/>
          </p:cNvPr>
          <p:cNvPicPr preferRelativeResize="0"/>
          <p:nvPr/>
        </p:nvPicPr>
        <p:blipFill>
          <a:blip r:embed="rId18">
            <a:alphaModFix/>
          </a:blip>
          <a:stretch>
            <a:fillRect/>
          </a:stretch>
        </p:blipFill>
        <p:spPr>
          <a:xfrm>
            <a:off x="3258826" y="3646625"/>
            <a:ext cx="1159950" cy="995625"/>
          </a:xfrm>
          <a:prstGeom prst="rect">
            <a:avLst/>
          </a:prstGeom>
          <a:noFill/>
          <a:ln>
            <a:noFill/>
          </a:ln>
        </p:spPr>
      </p:pic>
      <p:pic>
        <p:nvPicPr>
          <p:cNvPr id="84" name="Google Shape;84;p14">
            <a:hlinkClick r:id="rId19"/>
          </p:cNvPr>
          <p:cNvPicPr preferRelativeResize="0"/>
          <p:nvPr/>
        </p:nvPicPr>
        <p:blipFill rotWithShape="1">
          <a:blip r:embed="rId20">
            <a:alphaModFix/>
          </a:blip>
          <a:srcRect b="0" l="0" r="0" t="2391"/>
          <a:stretch/>
        </p:blipFill>
        <p:spPr>
          <a:xfrm>
            <a:off x="5865463" y="3379400"/>
            <a:ext cx="1281550" cy="1276600"/>
          </a:xfrm>
          <a:prstGeom prst="rect">
            <a:avLst/>
          </a:prstGeom>
          <a:noFill/>
          <a:ln>
            <a:noFill/>
          </a:ln>
        </p:spPr>
      </p:pic>
      <p:pic>
        <p:nvPicPr>
          <p:cNvPr id="85" name="Google Shape;85;p14">
            <a:hlinkClick r:id="rId21"/>
          </p:cNvPr>
          <p:cNvPicPr preferRelativeResize="0"/>
          <p:nvPr/>
        </p:nvPicPr>
        <p:blipFill rotWithShape="1">
          <a:blip r:embed="rId22">
            <a:alphaModFix/>
          </a:blip>
          <a:srcRect b="0" l="5383" r="0" t="0"/>
          <a:stretch/>
        </p:blipFill>
        <p:spPr>
          <a:xfrm>
            <a:off x="4666375" y="0"/>
            <a:ext cx="1658250" cy="2103150"/>
          </a:xfrm>
          <a:prstGeom prst="rect">
            <a:avLst/>
          </a:prstGeom>
          <a:noFill/>
          <a:ln>
            <a:noFill/>
          </a:ln>
        </p:spPr>
      </p:pic>
      <p:pic>
        <p:nvPicPr>
          <p:cNvPr id="86" name="Google Shape;86;p14">
            <a:hlinkClick r:id="rId23"/>
          </p:cNvPr>
          <p:cNvPicPr preferRelativeResize="0"/>
          <p:nvPr/>
        </p:nvPicPr>
        <p:blipFill>
          <a:blip r:embed="rId24">
            <a:alphaModFix/>
          </a:blip>
          <a:stretch>
            <a:fillRect/>
          </a:stretch>
        </p:blipFill>
        <p:spPr>
          <a:xfrm>
            <a:off x="7808350" y="3271115"/>
            <a:ext cx="1335650" cy="1493156"/>
          </a:xfrm>
          <a:prstGeom prst="rect">
            <a:avLst/>
          </a:prstGeom>
          <a:noFill/>
          <a:ln>
            <a:noFill/>
          </a:ln>
        </p:spPr>
      </p:pic>
      <p:pic>
        <p:nvPicPr>
          <p:cNvPr id="87" name="Google Shape;87;p14">
            <a:hlinkClick action="ppaction://hlinksldjump" r:id="rId25"/>
          </p:cNvPr>
          <p:cNvPicPr preferRelativeResize="0"/>
          <p:nvPr/>
        </p:nvPicPr>
        <p:blipFill>
          <a:blip r:embed="rId26">
            <a:alphaModFix/>
          </a:blip>
          <a:stretch>
            <a:fillRect/>
          </a:stretch>
        </p:blipFill>
        <p:spPr>
          <a:xfrm>
            <a:off x="6762750" y="-82975"/>
            <a:ext cx="2381250" cy="2381250"/>
          </a:xfrm>
          <a:prstGeom prst="rect">
            <a:avLst/>
          </a:prstGeom>
          <a:noFill/>
          <a:ln>
            <a:noFill/>
          </a:ln>
        </p:spPr>
      </p:pic>
      <p:pic>
        <p:nvPicPr>
          <p:cNvPr descr="hi" id="88" name="Google Shape;88;p14"/>
          <p:cNvPicPr preferRelativeResize="0"/>
          <p:nvPr/>
        </p:nvPicPr>
        <p:blipFill rotWithShape="1">
          <a:blip r:embed="rId27">
            <a:alphaModFix/>
          </a:blip>
          <a:srcRect b="0" l="11540" r="8209" t="15182"/>
          <a:stretch/>
        </p:blipFill>
        <p:spPr>
          <a:xfrm flipH="1">
            <a:off x="-136425" y="2796912"/>
            <a:ext cx="2220425" cy="2346600"/>
          </a:xfrm>
          <a:prstGeom prst="rect">
            <a:avLst/>
          </a:prstGeom>
          <a:noFill/>
          <a:ln>
            <a:noFill/>
          </a:ln>
        </p:spPr>
      </p:pic>
      <p:pic>
        <p:nvPicPr>
          <p:cNvPr id="89" name="Google Shape;89;p14"/>
          <p:cNvPicPr preferRelativeResize="0"/>
          <p:nvPr/>
        </p:nvPicPr>
        <p:blipFill>
          <a:blip r:embed="rId28">
            <a:alphaModFix/>
          </a:blip>
          <a:stretch>
            <a:fillRect/>
          </a:stretch>
        </p:blipFill>
        <p:spPr>
          <a:xfrm>
            <a:off x="1113800" y="2161975"/>
            <a:ext cx="1859650" cy="1859650"/>
          </a:xfrm>
          <a:prstGeom prst="rect">
            <a:avLst/>
          </a:prstGeom>
          <a:noFill/>
          <a:ln>
            <a:noFill/>
          </a:ln>
        </p:spPr>
      </p:pic>
      <p:sp>
        <p:nvSpPr>
          <p:cNvPr id="90" name="Google Shape;90;p14"/>
          <p:cNvSpPr txBox="1"/>
          <p:nvPr/>
        </p:nvSpPr>
        <p:spPr>
          <a:xfrm>
            <a:off x="1155825" y="2355350"/>
            <a:ext cx="1658100" cy="11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6AA84F"/>
                </a:solidFill>
                <a:latin typeface="Happy Monkey"/>
                <a:ea typeface="Happy Monkey"/>
                <a:cs typeface="Happy Monkey"/>
                <a:sym typeface="Happy Monkey"/>
              </a:rPr>
              <a:t> Be sure to click on the books, the leprechaun and the pot of gold for some St. Patrick’s Day fun!</a:t>
            </a:r>
            <a:endParaRPr b="1" sz="1100">
              <a:solidFill>
                <a:srgbClr val="6AA84F"/>
              </a:solidFill>
              <a:latin typeface="Happy Monkey"/>
              <a:ea typeface="Happy Monkey"/>
              <a:cs typeface="Happy Monkey"/>
              <a:sym typeface="Happy Monke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5"/>
          <p:cNvPicPr preferRelativeResize="0"/>
          <p:nvPr/>
        </p:nvPicPr>
        <p:blipFill rotWithShape="1">
          <a:blip r:embed="rId3">
            <a:alphaModFix/>
          </a:blip>
          <a:srcRect b="7488" l="0" r="0" t="7412"/>
          <a:stretch/>
        </p:blipFill>
        <p:spPr>
          <a:xfrm>
            <a:off x="0" y="-77150"/>
            <a:ext cx="9144001" cy="5220650"/>
          </a:xfrm>
          <a:prstGeom prst="rect">
            <a:avLst/>
          </a:prstGeom>
          <a:noFill/>
          <a:ln>
            <a:noFill/>
          </a:ln>
        </p:spPr>
      </p:pic>
      <p:pic>
        <p:nvPicPr>
          <p:cNvPr id="96" name="Google Shape;96;p15"/>
          <p:cNvPicPr preferRelativeResize="0"/>
          <p:nvPr/>
        </p:nvPicPr>
        <p:blipFill>
          <a:blip r:embed="rId4">
            <a:alphaModFix/>
          </a:blip>
          <a:stretch>
            <a:fillRect/>
          </a:stretch>
        </p:blipFill>
        <p:spPr>
          <a:xfrm>
            <a:off x="2194450" y="2683325"/>
            <a:ext cx="3928226" cy="2460175"/>
          </a:xfrm>
          <a:prstGeom prst="rect">
            <a:avLst/>
          </a:prstGeom>
          <a:noFill/>
          <a:ln>
            <a:noFill/>
          </a:ln>
        </p:spPr>
      </p:pic>
      <p:pic>
        <p:nvPicPr>
          <p:cNvPr id="97" name="Google Shape;97;p15"/>
          <p:cNvPicPr preferRelativeResize="0"/>
          <p:nvPr/>
        </p:nvPicPr>
        <p:blipFill>
          <a:blip r:embed="rId5">
            <a:alphaModFix/>
          </a:blip>
          <a:stretch>
            <a:fillRect/>
          </a:stretch>
        </p:blipFill>
        <p:spPr>
          <a:xfrm>
            <a:off x="5734050" y="3044200"/>
            <a:ext cx="1770701" cy="1770701"/>
          </a:xfrm>
          <a:prstGeom prst="rect">
            <a:avLst/>
          </a:prstGeom>
          <a:noFill/>
          <a:ln>
            <a:noFill/>
          </a:ln>
        </p:spPr>
      </p:pic>
      <p:pic>
        <p:nvPicPr>
          <p:cNvPr id="98" name="Google Shape;98;p15"/>
          <p:cNvPicPr preferRelativeResize="0"/>
          <p:nvPr/>
        </p:nvPicPr>
        <p:blipFill rotWithShape="1">
          <a:blip r:embed="rId6">
            <a:alphaModFix/>
          </a:blip>
          <a:srcRect b="69845" l="0" r="61635" t="0"/>
          <a:stretch/>
        </p:blipFill>
        <p:spPr>
          <a:xfrm>
            <a:off x="1175250" y="419950"/>
            <a:ext cx="2426026" cy="1391875"/>
          </a:xfrm>
          <a:prstGeom prst="rect">
            <a:avLst/>
          </a:prstGeom>
          <a:noFill/>
          <a:ln>
            <a:noFill/>
          </a:ln>
        </p:spPr>
      </p:pic>
      <p:pic>
        <p:nvPicPr>
          <p:cNvPr id="99" name="Google Shape;99;p15"/>
          <p:cNvPicPr preferRelativeResize="0"/>
          <p:nvPr/>
        </p:nvPicPr>
        <p:blipFill rotWithShape="1">
          <a:blip r:embed="rId7">
            <a:alphaModFix/>
          </a:blip>
          <a:srcRect b="0" l="38461" r="40847" t="24397"/>
          <a:stretch/>
        </p:blipFill>
        <p:spPr>
          <a:xfrm>
            <a:off x="6831026" y="1733725"/>
            <a:ext cx="857300" cy="3132525"/>
          </a:xfrm>
          <a:prstGeom prst="rect">
            <a:avLst/>
          </a:prstGeom>
          <a:noFill/>
          <a:ln>
            <a:noFill/>
          </a:ln>
        </p:spPr>
      </p:pic>
      <p:pic>
        <p:nvPicPr>
          <p:cNvPr id="100" name="Google Shape;100;p15"/>
          <p:cNvPicPr preferRelativeResize="0"/>
          <p:nvPr/>
        </p:nvPicPr>
        <p:blipFill rotWithShape="1">
          <a:blip r:embed="rId8">
            <a:alphaModFix/>
          </a:blip>
          <a:srcRect b="75948" l="35275" r="35595" t="6146"/>
          <a:stretch/>
        </p:blipFill>
        <p:spPr>
          <a:xfrm>
            <a:off x="6699050" y="1654075"/>
            <a:ext cx="1074950" cy="741875"/>
          </a:xfrm>
          <a:prstGeom prst="rect">
            <a:avLst/>
          </a:prstGeom>
          <a:noFill/>
          <a:ln>
            <a:noFill/>
          </a:ln>
        </p:spPr>
      </p:pic>
      <p:pic>
        <p:nvPicPr>
          <p:cNvPr id="101" name="Google Shape;101;p15"/>
          <p:cNvPicPr preferRelativeResize="0"/>
          <p:nvPr/>
        </p:nvPicPr>
        <p:blipFill>
          <a:blip r:embed="rId9">
            <a:alphaModFix/>
          </a:blip>
          <a:stretch>
            <a:fillRect/>
          </a:stretch>
        </p:blipFill>
        <p:spPr>
          <a:xfrm>
            <a:off x="289125" y="1614603"/>
            <a:ext cx="2015100" cy="1610298"/>
          </a:xfrm>
          <a:prstGeom prst="rect">
            <a:avLst/>
          </a:prstGeom>
          <a:noFill/>
          <a:ln>
            <a:noFill/>
          </a:ln>
        </p:spPr>
      </p:pic>
      <p:pic>
        <p:nvPicPr>
          <p:cNvPr id="102" name="Google Shape;102;p15"/>
          <p:cNvPicPr preferRelativeResize="0"/>
          <p:nvPr/>
        </p:nvPicPr>
        <p:blipFill>
          <a:blip r:embed="rId10">
            <a:alphaModFix/>
          </a:blip>
          <a:stretch>
            <a:fillRect/>
          </a:stretch>
        </p:blipFill>
        <p:spPr>
          <a:xfrm>
            <a:off x="398275" y="2023762"/>
            <a:ext cx="2015100" cy="2015100"/>
          </a:xfrm>
          <a:prstGeom prst="rect">
            <a:avLst/>
          </a:prstGeom>
          <a:noFill/>
          <a:ln>
            <a:noFill/>
          </a:ln>
        </p:spPr>
      </p:pic>
      <p:pic>
        <p:nvPicPr>
          <p:cNvPr id="103" name="Google Shape;103;p15"/>
          <p:cNvPicPr preferRelativeResize="0"/>
          <p:nvPr/>
        </p:nvPicPr>
        <p:blipFill rotWithShape="1">
          <a:blip r:embed="rId11">
            <a:alphaModFix/>
          </a:blip>
          <a:srcRect b="0" l="0" r="0" t="74469"/>
          <a:stretch/>
        </p:blipFill>
        <p:spPr>
          <a:xfrm>
            <a:off x="2304225" y="3787875"/>
            <a:ext cx="3625375" cy="650800"/>
          </a:xfrm>
          <a:prstGeom prst="rect">
            <a:avLst/>
          </a:prstGeom>
          <a:noFill/>
          <a:ln>
            <a:noFill/>
          </a:ln>
        </p:spPr>
      </p:pic>
      <p:pic>
        <p:nvPicPr>
          <p:cNvPr id="104" name="Google Shape;104;p15"/>
          <p:cNvPicPr preferRelativeResize="0"/>
          <p:nvPr/>
        </p:nvPicPr>
        <p:blipFill>
          <a:blip r:embed="rId12">
            <a:alphaModFix/>
          </a:blip>
          <a:stretch>
            <a:fillRect/>
          </a:stretch>
        </p:blipFill>
        <p:spPr>
          <a:xfrm>
            <a:off x="6236225" y="2935963"/>
            <a:ext cx="857299" cy="728037"/>
          </a:xfrm>
          <a:prstGeom prst="rect">
            <a:avLst/>
          </a:prstGeom>
          <a:noFill/>
          <a:ln>
            <a:noFill/>
          </a:ln>
        </p:spPr>
      </p:pic>
      <p:pic>
        <p:nvPicPr>
          <p:cNvPr id="105" name="Google Shape;105;p15"/>
          <p:cNvPicPr preferRelativeResize="0"/>
          <p:nvPr/>
        </p:nvPicPr>
        <p:blipFill>
          <a:blip r:embed="rId13">
            <a:alphaModFix/>
          </a:blip>
          <a:stretch>
            <a:fillRect/>
          </a:stretch>
        </p:blipFill>
        <p:spPr>
          <a:xfrm>
            <a:off x="587576" y="3127114"/>
            <a:ext cx="1606875" cy="1565136"/>
          </a:xfrm>
          <a:prstGeom prst="rect">
            <a:avLst/>
          </a:prstGeom>
          <a:noFill/>
          <a:ln>
            <a:noFill/>
          </a:ln>
        </p:spPr>
      </p:pic>
      <p:pic>
        <p:nvPicPr>
          <p:cNvPr id="106" name="Google Shape;106;p15">
            <a:hlinkClick r:id="rId14"/>
          </p:cNvPr>
          <p:cNvPicPr preferRelativeResize="0"/>
          <p:nvPr/>
        </p:nvPicPr>
        <p:blipFill>
          <a:blip r:embed="rId15">
            <a:alphaModFix/>
          </a:blip>
          <a:stretch>
            <a:fillRect/>
          </a:stretch>
        </p:blipFill>
        <p:spPr>
          <a:xfrm>
            <a:off x="7524750" y="2436625"/>
            <a:ext cx="857300" cy="1072025"/>
          </a:xfrm>
          <a:prstGeom prst="rect">
            <a:avLst/>
          </a:prstGeom>
          <a:noFill/>
          <a:ln cap="flat" cmpd="sng" w="76200">
            <a:solidFill>
              <a:srgbClr val="000000"/>
            </a:solidFill>
            <a:prstDash val="solid"/>
            <a:round/>
            <a:headEnd len="sm" w="sm" type="none"/>
            <a:tailEnd len="sm" w="sm" type="none"/>
          </a:ln>
          <a:effectLst>
            <a:outerShdw blurRad="57150" rotWithShape="0" algn="bl" dir="5400000" dist="19050">
              <a:srgbClr val="000000">
                <a:alpha val="50000"/>
              </a:srgbClr>
            </a:outerShdw>
          </a:effectLst>
        </p:spPr>
      </p:pic>
      <p:pic>
        <p:nvPicPr>
          <p:cNvPr id="107" name="Google Shape;107;p15">
            <a:hlinkClick r:id="rId16"/>
          </p:cNvPr>
          <p:cNvPicPr preferRelativeResize="0"/>
          <p:nvPr/>
        </p:nvPicPr>
        <p:blipFill rotWithShape="1">
          <a:blip r:embed="rId17">
            <a:alphaModFix/>
          </a:blip>
          <a:srcRect b="26344" l="36073" r="43094" t="32943"/>
          <a:stretch/>
        </p:blipFill>
        <p:spPr>
          <a:xfrm>
            <a:off x="1260925" y="519025"/>
            <a:ext cx="857302" cy="1116801"/>
          </a:xfrm>
          <a:prstGeom prst="rect">
            <a:avLst/>
          </a:prstGeom>
          <a:noFill/>
          <a:ln>
            <a:noFill/>
          </a:ln>
        </p:spPr>
      </p:pic>
      <p:pic>
        <p:nvPicPr>
          <p:cNvPr id="108" name="Google Shape;108;p15">
            <a:hlinkClick r:id="rId18"/>
          </p:cNvPr>
          <p:cNvPicPr preferRelativeResize="0"/>
          <p:nvPr/>
        </p:nvPicPr>
        <p:blipFill>
          <a:blip r:embed="rId19">
            <a:alphaModFix/>
          </a:blip>
          <a:stretch>
            <a:fillRect/>
          </a:stretch>
        </p:blipFill>
        <p:spPr>
          <a:xfrm rot="477648">
            <a:off x="7768036" y="3494686"/>
            <a:ext cx="1237179" cy="1237179"/>
          </a:xfrm>
          <a:prstGeom prst="rect">
            <a:avLst/>
          </a:prstGeom>
          <a:noFill/>
          <a:ln>
            <a:noFill/>
          </a:ln>
        </p:spPr>
      </p:pic>
      <p:pic>
        <p:nvPicPr>
          <p:cNvPr id="109" name="Google Shape;109;p15">
            <a:hlinkClick r:id="rId20"/>
          </p:cNvPr>
          <p:cNvPicPr preferRelativeResize="0"/>
          <p:nvPr/>
        </p:nvPicPr>
        <p:blipFill rotWithShape="1">
          <a:blip r:embed="rId21">
            <a:alphaModFix/>
          </a:blip>
          <a:srcRect b="20602" l="63623" r="6866" t="21540"/>
          <a:stretch/>
        </p:blipFill>
        <p:spPr>
          <a:xfrm>
            <a:off x="2538950" y="542575"/>
            <a:ext cx="797375" cy="1116801"/>
          </a:xfrm>
          <a:prstGeom prst="rect">
            <a:avLst/>
          </a:prstGeom>
          <a:noFill/>
          <a:ln>
            <a:noFill/>
          </a:ln>
        </p:spPr>
      </p:pic>
      <p:pic>
        <p:nvPicPr>
          <p:cNvPr id="110" name="Google Shape;110;p15"/>
          <p:cNvPicPr preferRelativeResize="0"/>
          <p:nvPr/>
        </p:nvPicPr>
        <p:blipFill rotWithShape="1">
          <a:blip r:embed="rId6">
            <a:alphaModFix/>
          </a:blip>
          <a:srcRect b="69845" l="0" r="61635" t="0"/>
          <a:stretch/>
        </p:blipFill>
        <p:spPr>
          <a:xfrm>
            <a:off x="3666450" y="419963"/>
            <a:ext cx="2426026" cy="1391875"/>
          </a:xfrm>
          <a:prstGeom prst="rect">
            <a:avLst/>
          </a:prstGeom>
          <a:noFill/>
          <a:ln>
            <a:noFill/>
          </a:ln>
        </p:spPr>
      </p:pic>
      <p:pic>
        <p:nvPicPr>
          <p:cNvPr id="111" name="Google Shape;111;p15">
            <a:hlinkClick r:id="rId22"/>
          </p:cNvPr>
          <p:cNvPicPr preferRelativeResize="0"/>
          <p:nvPr/>
        </p:nvPicPr>
        <p:blipFill rotWithShape="1">
          <a:blip r:embed="rId23">
            <a:alphaModFix/>
          </a:blip>
          <a:srcRect b="19609" l="62713" r="5990" t="22564"/>
          <a:stretch/>
        </p:blipFill>
        <p:spPr>
          <a:xfrm>
            <a:off x="3739250" y="520175"/>
            <a:ext cx="857302" cy="1116801"/>
          </a:xfrm>
          <a:prstGeom prst="rect">
            <a:avLst/>
          </a:prstGeom>
          <a:noFill/>
          <a:ln>
            <a:noFill/>
          </a:ln>
        </p:spPr>
      </p:pic>
      <p:pic>
        <p:nvPicPr>
          <p:cNvPr id="112" name="Google Shape;112;p15">
            <a:hlinkClick r:id="rId24"/>
          </p:cNvPr>
          <p:cNvPicPr preferRelativeResize="0"/>
          <p:nvPr/>
        </p:nvPicPr>
        <p:blipFill rotWithShape="1">
          <a:blip r:embed="rId25">
            <a:alphaModFix/>
          </a:blip>
          <a:srcRect b="21160" l="62340" r="5000" t="22485"/>
          <a:stretch/>
        </p:blipFill>
        <p:spPr>
          <a:xfrm>
            <a:off x="4999475" y="542575"/>
            <a:ext cx="857302" cy="1116801"/>
          </a:xfrm>
          <a:prstGeom prst="rect">
            <a:avLst/>
          </a:prstGeom>
          <a:noFill/>
          <a:ln>
            <a:noFill/>
          </a:ln>
        </p:spPr>
      </p:pic>
      <p:pic>
        <p:nvPicPr>
          <p:cNvPr id="113" name="Google Shape;113;p15">
            <a:hlinkClick r:id="rId26"/>
          </p:cNvPr>
          <p:cNvPicPr preferRelativeResize="0"/>
          <p:nvPr/>
        </p:nvPicPr>
        <p:blipFill rotWithShape="1">
          <a:blip r:embed="rId27">
            <a:alphaModFix/>
          </a:blip>
          <a:srcRect b="19127" l="8948" r="62856" t="19937"/>
          <a:stretch/>
        </p:blipFill>
        <p:spPr>
          <a:xfrm>
            <a:off x="6094350" y="541413"/>
            <a:ext cx="857302" cy="1072024"/>
          </a:xfrm>
          <a:prstGeom prst="rect">
            <a:avLst/>
          </a:prstGeom>
          <a:noFill/>
          <a:ln cap="flat" cmpd="sng" w="76200">
            <a:solidFill>
              <a:srgbClr val="000000"/>
            </a:solidFill>
            <a:prstDash val="solid"/>
            <a:round/>
            <a:headEnd len="sm" w="sm" type="none"/>
            <a:tailEnd len="sm" w="sm" type="none"/>
          </a:ln>
        </p:spPr>
      </p:pic>
      <p:pic>
        <p:nvPicPr>
          <p:cNvPr id="114" name="Google Shape;114;p15">
            <a:hlinkClick r:id="rId28"/>
          </p:cNvPr>
          <p:cNvPicPr preferRelativeResize="0"/>
          <p:nvPr/>
        </p:nvPicPr>
        <p:blipFill rotWithShape="1">
          <a:blip r:embed="rId29">
            <a:alphaModFix/>
          </a:blip>
          <a:srcRect b="23364" l="16396" r="47289" t="21557"/>
          <a:stretch/>
        </p:blipFill>
        <p:spPr>
          <a:xfrm>
            <a:off x="7189225" y="562650"/>
            <a:ext cx="1074950" cy="908849"/>
          </a:xfrm>
          <a:prstGeom prst="rect">
            <a:avLst/>
          </a:prstGeom>
          <a:noFill/>
          <a:ln cap="flat" cmpd="sng" w="76200">
            <a:solidFill>
              <a:srgbClr val="000000"/>
            </a:solidFill>
            <a:prstDash val="solid"/>
            <a:round/>
            <a:headEnd len="sm" w="sm" type="none"/>
            <a:tailEnd len="sm" w="sm" type="none"/>
          </a:ln>
        </p:spPr>
      </p:pic>
      <p:pic>
        <p:nvPicPr>
          <p:cNvPr id="115" name="Google Shape;115;p15">
            <a:hlinkClick r:id="rId30"/>
          </p:cNvPr>
          <p:cNvPicPr preferRelativeResize="0"/>
          <p:nvPr/>
        </p:nvPicPr>
        <p:blipFill rotWithShape="1">
          <a:blip r:embed="rId31">
            <a:alphaModFix/>
          </a:blip>
          <a:srcRect b="24847" l="11498" r="42565" t="29249"/>
          <a:stretch/>
        </p:blipFill>
        <p:spPr>
          <a:xfrm>
            <a:off x="2454050" y="1869625"/>
            <a:ext cx="1987974" cy="1011750"/>
          </a:xfrm>
          <a:prstGeom prst="rect">
            <a:avLst/>
          </a:prstGeom>
          <a:noFill/>
          <a:ln cap="flat" cmpd="sng" w="76200">
            <a:solidFill>
              <a:srgbClr val="000000"/>
            </a:solidFill>
            <a:prstDash val="solid"/>
            <a:round/>
            <a:headEnd len="sm" w="sm" type="none"/>
            <a:tailEnd len="sm" w="sm" type="none"/>
          </a:ln>
        </p:spPr>
      </p:pic>
      <p:pic>
        <p:nvPicPr>
          <p:cNvPr id="116" name="Google Shape;116;p15">
            <a:hlinkClick r:id="rId32"/>
          </p:cNvPr>
          <p:cNvPicPr preferRelativeResize="0"/>
          <p:nvPr/>
        </p:nvPicPr>
        <p:blipFill rotWithShape="1">
          <a:blip r:embed="rId33">
            <a:alphaModFix/>
          </a:blip>
          <a:srcRect b="23692" l="4634" r="55718" t="20016"/>
          <a:stretch/>
        </p:blipFill>
        <p:spPr>
          <a:xfrm>
            <a:off x="4805000" y="1817775"/>
            <a:ext cx="1531074" cy="1168650"/>
          </a:xfrm>
          <a:prstGeom prst="rect">
            <a:avLst/>
          </a:prstGeom>
          <a:noFill/>
          <a:ln cap="flat" cmpd="sng" w="76200">
            <a:solidFill>
              <a:srgbClr val="000000"/>
            </a:solidFill>
            <a:prstDash val="solid"/>
            <a:round/>
            <a:headEnd len="sm" w="sm" type="none"/>
            <a:tailEnd len="sm" w="sm" type="none"/>
          </a:ln>
        </p:spPr>
      </p:pic>
      <p:pic>
        <p:nvPicPr>
          <p:cNvPr id="117" name="Google Shape;117;p15">
            <a:hlinkClick action="ppaction://hlinksldjump" r:id="rId34"/>
          </p:cNvPr>
          <p:cNvPicPr preferRelativeResize="0"/>
          <p:nvPr/>
        </p:nvPicPr>
        <p:blipFill rotWithShape="1">
          <a:blip r:embed="rId35">
            <a:alphaModFix/>
          </a:blip>
          <a:srcRect b="0" l="13677" r="15525" t="0"/>
          <a:stretch/>
        </p:blipFill>
        <p:spPr>
          <a:xfrm>
            <a:off x="105800" y="4438675"/>
            <a:ext cx="605644" cy="741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 name="Shape 121"/>
        <p:cNvGrpSpPr/>
        <p:nvPr/>
      </p:nvGrpSpPr>
      <p:grpSpPr>
        <a:xfrm>
          <a:off x="0" y="0"/>
          <a:ext cx="0" cy="0"/>
          <a:chOff x="0" y="0"/>
          <a:chExt cx="0" cy="0"/>
        </a:xfrm>
      </p:grpSpPr>
      <p:pic>
        <p:nvPicPr>
          <p:cNvPr descr="Angle Wood Easel, eraser and hand whiteboard transparent ..." id="122" name="Google Shape;122;p16"/>
          <p:cNvPicPr preferRelativeResize="0"/>
          <p:nvPr/>
        </p:nvPicPr>
        <p:blipFill rotWithShape="1">
          <a:blip r:embed="rId4">
            <a:alphaModFix/>
          </a:blip>
          <a:srcRect b="0" l="19177" r="18232" t="6768"/>
          <a:stretch/>
        </p:blipFill>
        <p:spPr>
          <a:xfrm flipH="1">
            <a:off x="7171175" y="2031525"/>
            <a:ext cx="1972826" cy="3064500"/>
          </a:xfrm>
          <a:prstGeom prst="rect">
            <a:avLst/>
          </a:prstGeom>
          <a:noFill/>
          <a:ln>
            <a:noFill/>
          </a:ln>
        </p:spPr>
      </p:pic>
      <p:pic>
        <p:nvPicPr>
          <p:cNvPr id="123" name="Google Shape;123;p16"/>
          <p:cNvPicPr preferRelativeResize="0"/>
          <p:nvPr/>
        </p:nvPicPr>
        <p:blipFill>
          <a:blip r:embed="rId5">
            <a:alphaModFix/>
          </a:blip>
          <a:stretch>
            <a:fillRect/>
          </a:stretch>
        </p:blipFill>
        <p:spPr>
          <a:xfrm>
            <a:off x="7379480" y="1321626"/>
            <a:ext cx="655095" cy="861526"/>
          </a:xfrm>
          <a:prstGeom prst="rect">
            <a:avLst/>
          </a:prstGeom>
          <a:noFill/>
          <a:ln>
            <a:noFill/>
          </a:ln>
        </p:spPr>
      </p:pic>
      <p:pic>
        <p:nvPicPr>
          <p:cNvPr id="124" name="Google Shape;124;p16"/>
          <p:cNvPicPr preferRelativeResize="0"/>
          <p:nvPr/>
        </p:nvPicPr>
        <p:blipFill>
          <a:blip r:embed="rId6">
            <a:alphaModFix/>
          </a:blip>
          <a:stretch>
            <a:fillRect/>
          </a:stretch>
        </p:blipFill>
        <p:spPr>
          <a:xfrm>
            <a:off x="7870275" y="1321635"/>
            <a:ext cx="655100" cy="861515"/>
          </a:xfrm>
          <a:prstGeom prst="rect">
            <a:avLst/>
          </a:prstGeom>
          <a:noFill/>
          <a:ln>
            <a:noFill/>
          </a:ln>
        </p:spPr>
      </p:pic>
      <p:pic>
        <p:nvPicPr>
          <p:cNvPr id="125" name="Google Shape;125;p16"/>
          <p:cNvPicPr preferRelativeResize="0"/>
          <p:nvPr/>
        </p:nvPicPr>
        <p:blipFill>
          <a:blip r:embed="rId7">
            <a:alphaModFix/>
          </a:blip>
          <a:stretch>
            <a:fillRect/>
          </a:stretch>
        </p:blipFill>
        <p:spPr>
          <a:xfrm>
            <a:off x="8381375" y="1321634"/>
            <a:ext cx="655100" cy="861504"/>
          </a:xfrm>
          <a:prstGeom prst="rect">
            <a:avLst/>
          </a:prstGeom>
          <a:noFill/>
          <a:ln>
            <a:noFill/>
          </a:ln>
        </p:spPr>
      </p:pic>
      <p:pic>
        <p:nvPicPr>
          <p:cNvPr descr="Learn how to draw a cartoon leprechaun! St. Patrick's day is right around the corner, and this is a great activity to decorate your house or classroom.&#10;&#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126" name="Google Shape;126;p16" title="How To Draw A Cartoon Leprechaun">
            <a:hlinkClick r:id="rId8"/>
          </p:cNvPr>
          <p:cNvPicPr preferRelativeResize="0"/>
          <p:nvPr/>
        </p:nvPicPr>
        <p:blipFill>
          <a:blip r:embed="rId9">
            <a:alphaModFix/>
          </a:blip>
          <a:stretch>
            <a:fillRect/>
          </a:stretch>
        </p:blipFill>
        <p:spPr>
          <a:xfrm>
            <a:off x="1616124" y="783250"/>
            <a:ext cx="1782025" cy="1336524"/>
          </a:xfrm>
          <a:prstGeom prst="rect">
            <a:avLst/>
          </a:prstGeom>
          <a:noFill/>
          <a:ln>
            <a:noFill/>
          </a:ln>
        </p:spPr>
      </p:pic>
      <p:pic>
        <p:nvPicPr>
          <p:cNvPr descr="Happy St. Patrick's Day! Learn how to draw a pot of gold! Also, check out our how to draw a leprechaun https://www.youtube.com/watch?v=uKBvY5Gx6S8&#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thor/" id="127" name="Google Shape;127;p16" title="How To Draw A Pot Of Gold">
            <a:hlinkClick r:id="rId10"/>
          </p:cNvPr>
          <p:cNvPicPr preferRelativeResize="0"/>
          <p:nvPr/>
        </p:nvPicPr>
        <p:blipFill>
          <a:blip r:embed="rId11">
            <a:alphaModFix/>
          </a:blip>
          <a:stretch>
            <a:fillRect/>
          </a:stretch>
        </p:blipFill>
        <p:spPr>
          <a:xfrm>
            <a:off x="3680999" y="783250"/>
            <a:ext cx="1782025" cy="1336524"/>
          </a:xfrm>
          <a:prstGeom prst="rect">
            <a:avLst/>
          </a:prstGeom>
          <a:noFill/>
          <a:ln>
            <a:noFill/>
          </a:ln>
        </p:spPr>
      </p:pic>
      <p:pic>
        <p:nvPicPr>
          <p:cNvPr descr="#howtodraw #artforkidshub&#10;Learn how to draw St. Patrick's Day folding surprise! Plus, watch until the very end for this week's Challenge-Time! 🍀 Need more St. Patrick's Day art fun? Visit our St. Patrick's Day playlist https://www.youtube.com/playlist?list=PLnoO3k54vcBSD7To4ge6RK-jbNcgiIu5q﻿&#10;&#10;🎨   ART SUPPLIES we love (Amazon affiliate links): &#10;Faber-Castell Art Supplies For Kids! https://amzn.to/2LiN5Xo&#10;Sharpie Markers https://amzn.to/2S6WzXX&#10;Printer Paper https://amzn.to/2FuLT3P&#10;Prismacolor Pencils https://amzn.to/2QYoBob&#10;Pentel Oil Pastels (classroom) https://amzn.to/2OU5Sbo&#10;Pentel Watercolor (tubes) https://amzn.to/2zdSmur&#10;Watercolor (dry cake) https://amzn.to/2zirsBJ&#10;Canson Watercolor Paper https://amzn.to/2S6XvLX&#10;Watercolor brushes https://amzn.to/2S9CY9B&#10;&#10;📺   SUBSCRIBE to our channel here http://bit.ly/afksubscribe&#10;&#10;📷  POST your child's artwork to:&#10;FACEBOOK http://facebook.com/artforkidshub&#10;TWITTER http://twitter.com/artforkidshub&#10;INSTAGRAM http://instagram.com/artforkidshub&#10;&#10;👴🏻 👩🏻 👦🏻 👧🏻 👦🏻 👶🏻  Learn more about us https://www.artforkidshub.com/about/" id="128" name="Google Shape;128;p16" title="How To Draw St Patricks Day Folding Surprise + Challenge Time">
            <a:hlinkClick r:id="rId12"/>
          </p:cNvPr>
          <p:cNvPicPr preferRelativeResize="0"/>
          <p:nvPr/>
        </p:nvPicPr>
        <p:blipFill>
          <a:blip r:embed="rId13">
            <a:alphaModFix/>
          </a:blip>
          <a:stretch>
            <a:fillRect/>
          </a:stretch>
        </p:blipFill>
        <p:spPr>
          <a:xfrm>
            <a:off x="5745875" y="783250"/>
            <a:ext cx="1782025" cy="1336525"/>
          </a:xfrm>
          <a:prstGeom prst="rect">
            <a:avLst/>
          </a:prstGeom>
          <a:noFill/>
          <a:ln>
            <a:noFill/>
          </a:ln>
        </p:spPr>
      </p:pic>
      <p:pic>
        <p:nvPicPr>
          <p:cNvPr descr="Follow along with us and learn how to draw a cute leprechaun puppy!&#10;&#10;Join our monthly membership and download our app! You can watch our lessons in a safe distraction-free environment. In the app, you can also download lessons to watch without an internet connection. Visit https://www.artforkidshub.tv/ to learn more and join!&#10;&#10;🎨   VISIT OUR AMAZON ART SUPPLY STORE https://www.amazon.com/shop/artforkidshub&#10;&#10;📺   SUBSCRIBE to our channel here http://bit.ly/afksubscribe&#10;&#10;📷  POST your child's artwork to:&#10;FACEBOOK http://facebook.com/artforkidshub&#10;TWITTER http://twitter.com/artforkidshub&#10;INSTAGRAM http://instagram.com/artforkidshub&#10;&#10;👴🏻 👩🏻 👦🏻 👧🏻 👦🏻 👶🏻  Learn more about us https://www.artforkidshub.com/about/&#10;#howtodraw #artforkidshub" id="129" name="Google Shape;129;p16" title="How To Draw A Leprechaun Puppy">
            <a:hlinkClick r:id="rId14"/>
          </p:cNvPr>
          <p:cNvPicPr preferRelativeResize="0"/>
          <p:nvPr/>
        </p:nvPicPr>
        <p:blipFill>
          <a:blip r:embed="rId15">
            <a:alphaModFix/>
          </a:blip>
          <a:stretch>
            <a:fillRect/>
          </a:stretch>
        </p:blipFill>
        <p:spPr>
          <a:xfrm>
            <a:off x="1616125" y="2118150"/>
            <a:ext cx="1615025" cy="1211276"/>
          </a:xfrm>
          <a:prstGeom prst="rect">
            <a:avLst/>
          </a:prstGeom>
          <a:noFill/>
          <a:ln>
            <a:noFill/>
          </a:ln>
        </p:spPr>
      </p:pic>
      <p:pic>
        <p:nvPicPr>
          <p:cNvPr descr="St. Patrick's Day is close, learn how to draw a cartoon leprechaun! Also, learn how to draw a pot of gold https://youtu.be/I6ibSQkazD0&#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 id="130" name="Google Shape;130;p16" title="How To Draw A Cartoon Leprechaun">
            <a:hlinkClick r:id="rId16"/>
          </p:cNvPr>
          <p:cNvPicPr preferRelativeResize="0"/>
          <p:nvPr/>
        </p:nvPicPr>
        <p:blipFill>
          <a:blip r:embed="rId17">
            <a:alphaModFix/>
          </a:blip>
          <a:stretch>
            <a:fillRect/>
          </a:stretch>
        </p:blipFill>
        <p:spPr>
          <a:xfrm>
            <a:off x="3639250" y="2086844"/>
            <a:ext cx="1698500" cy="1273882"/>
          </a:xfrm>
          <a:prstGeom prst="rect">
            <a:avLst/>
          </a:prstGeom>
          <a:noFill/>
          <a:ln>
            <a:noFill/>
          </a:ln>
        </p:spPr>
      </p:pic>
      <p:pic>
        <p:nvPicPr>
          <p:cNvPr id="131" name="Google Shape;131;p16"/>
          <p:cNvPicPr preferRelativeResize="0"/>
          <p:nvPr/>
        </p:nvPicPr>
        <p:blipFill rotWithShape="1">
          <a:blip r:embed="rId18">
            <a:alphaModFix/>
          </a:blip>
          <a:srcRect b="7467" l="0" r="0" t="0"/>
          <a:stretch/>
        </p:blipFill>
        <p:spPr>
          <a:xfrm flipH="1" rot="415004">
            <a:off x="7585816" y="2473174"/>
            <a:ext cx="1035495" cy="1024404"/>
          </a:xfrm>
          <a:prstGeom prst="rect">
            <a:avLst/>
          </a:prstGeom>
          <a:noFill/>
          <a:ln>
            <a:noFill/>
          </a:ln>
        </p:spPr>
      </p:pic>
      <p:pic>
        <p:nvPicPr>
          <p:cNvPr descr="Bitmoji Image" id="132" name="Google Shape;132;p16"/>
          <p:cNvPicPr preferRelativeResize="0"/>
          <p:nvPr/>
        </p:nvPicPr>
        <p:blipFill rotWithShape="1">
          <a:blip r:embed="rId19">
            <a:alphaModFix/>
          </a:blip>
          <a:srcRect b="0" l="12066" r="15026" t="13807"/>
          <a:stretch/>
        </p:blipFill>
        <p:spPr>
          <a:xfrm flipH="1">
            <a:off x="5611150" y="2414550"/>
            <a:ext cx="2314225" cy="2736000"/>
          </a:xfrm>
          <a:prstGeom prst="rect">
            <a:avLst/>
          </a:prstGeom>
          <a:noFill/>
          <a:ln>
            <a:noFill/>
          </a:ln>
        </p:spPr>
      </p:pic>
      <p:pic>
        <p:nvPicPr>
          <p:cNvPr id="133" name="Google Shape;133;p16"/>
          <p:cNvPicPr preferRelativeResize="0"/>
          <p:nvPr/>
        </p:nvPicPr>
        <p:blipFill>
          <a:blip r:embed="rId20">
            <a:alphaModFix/>
          </a:blip>
          <a:stretch>
            <a:fillRect/>
          </a:stretch>
        </p:blipFill>
        <p:spPr>
          <a:xfrm>
            <a:off x="36750" y="468725"/>
            <a:ext cx="1001276" cy="1426025"/>
          </a:xfrm>
          <a:prstGeom prst="rect">
            <a:avLst/>
          </a:prstGeom>
          <a:noFill/>
          <a:ln cap="flat" cmpd="sng" w="9525">
            <a:solidFill>
              <a:srgbClr val="000000"/>
            </a:solidFill>
            <a:prstDash val="solid"/>
            <a:round/>
            <a:headEnd len="sm" w="sm" type="none"/>
            <a:tailEnd len="sm" w="sm" type="none"/>
          </a:ln>
        </p:spPr>
      </p:pic>
      <p:pic>
        <p:nvPicPr>
          <p:cNvPr id="134" name="Google Shape;134;p16">
            <a:hlinkClick action="ppaction://hlinksldjump" r:id="rId21"/>
          </p:cNvPr>
          <p:cNvPicPr preferRelativeResize="0"/>
          <p:nvPr/>
        </p:nvPicPr>
        <p:blipFill rotWithShape="1">
          <a:blip r:embed="rId22">
            <a:alphaModFix/>
          </a:blip>
          <a:srcRect b="0" l="13677" r="15525" t="0"/>
          <a:stretch/>
        </p:blipFill>
        <p:spPr>
          <a:xfrm>
            <a:off x="102500" y="4408675"/>
            <a:ext cx="605644" cy="741875"/>
          </a:xfrm>
          <a:prstGeom prst="rect">
            <a:avLst/>
          </a:prstGeom>
          <a:noFill/>
          <a:ln>
            <a:noFill/>
          </a:ln>
        </p:spPr>
      </p:pic>
      <p:sp>
        <p:nvSpPr>
          <p:cNvPr id="135" name="Google Shape;135;p16">
            <a:hlinkClick action="ppaction://hlinksldjump" r:id="rId23"/>
          </p:cNvPr>
          <p:cNvSpPr/>
          <p:nvPr/>
        </p:nvSpPr>
        <p:spPr>
          <a:xfrm>
            <a:off x="7472563" y="4459100"/>
            <a:ext cx="1521300" cy="554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NEXT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pic>
        <p:nvPicPr>
          <p:cNvPr descr="Angle Wood Easel, eraser and hand whiteboard transparent ..." id="140" name="Google Shape;140;p17"/>
          <p:cNvPicPr preferRelativeResize="0"/>
          <p:nvPr/>
        </p:nvPicPr>
        <p:blipFill rotWithShape="1">
          <a:blip r:embed="rId4">
            <a:alphaModFix/>
          </a:blip>
          <a:srcRect b="0" l="19177" r="18232" t="6768"/>
          <a:stretch/>
        </p:blipFill>
        <p:spPr>
          <a:xfrm flipH="1">
            <a:off x="7171175" y="2031525"/>
            <a:ext cx="1972826" cy="3064500"/>
          </a:xfrm>
          <a:prstGeom prst="rect">
            <a:avLst/>
          </a:prstGeom>
          <a:noFill/>
          <a:ln>
            <a:noFill/>
          </a:ln>
        </p:spPr>
      </p:pic>
      <p:pic>
        <p:nvPicPr>
          <p:cNvPr id="141" name="Google Shape;141;p17"/>
          <p:cNvPicPr preferRelativeResize="0"/>
          <p:nvPr/>
        </p:nvPicPr>
        <p:blipFill>
          <a:blip r:embed="rId5">
            <a:alphaModFix/>
          </a:blip>
          <a:stretch>
            <a:fillRect/>
          </a:stretch>
        </p:blipFill>
        <p:spPr>
          <a:xfrm rot="454509">
            <a:off x="7508325" y="2463550"/>
            <a:ext cx="1147400" cy="1152525"/>
          </a:xfrm>
          <a:prstGeom prst="rect">
            <a:avLst/>
          </a:prstGeom>
          <a:noFill/>
          <a:ln>
            <a:noFill/>
          </a:ln>
        </p:spPr>
      </p:pic>
      <p:pic>
        <p:nvPicPr>
          <p:cNvPr descr="Learn how to draw the unicorn emoji!&#10;🎨   ART SUPPLIES we love https://www.artforkidshub.com/art-supplies/&#10;📺   SUBSCRIBE to our channel here http://bit.ly/afksubscribe&#10;👨‍🎨   BECOME an ART CLUB MEMBER https://www.artforkidshub.com/join-art-club/ &#10;&#10;📷  POST your child's artwork to:&#10;FACEBOOK http://facebook.com/artforkidshub&#10;TWITTER http://twitter.com/artforkidshub&#10;INSTAGRAM http://instagram.com/artforkidshub&#10;&#10;👴🏻 👩🏻 👦🏻 👧🏻 👦🏻 👶🏻  Learn more about us https://www.artforkidshub.com/about/" id="142" name="Google Shape;142;p17" title="How To Draw The Unicorn Emoji 🦄">
            <a:hlinkClick r:id="rId6"/>
          </p:cNvPr>
          <p:cNvPicPr preferRelativeResize="0"/>
          <p:nvPr/>
        </p:nvPicPr>
        <p:blipFill>
          <a:blip r:embed="rId7">
            <a:alphaModFix/>
          </a:blip>
          <a:stretch>
            <a:fillRect/>
          </a:stretch>
        </p:blipFill>
        <p:spPr>
          <a:xfrm>
            <a:off x="1308900" y="724175"/>
            <a:ext cx="1614650" cy="1211000"/>
          </a:xfrm>
          <a:prstGeom prst="rect">
            <a:avLst/>
          </a:prstGeom>
          <a:noFill/>
          <a:ln>
            <a:noFill/>
          </a:ln>
        </p:spPr>
      </p:pic>
      <p:pic>
        <p:nvPicPr>
          <p:cNvPr descr="Learn how to draw a cute unicorn in just a few steps. &#10;&#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143" name="Google Shape;143;p17" title="How To Draw A Cute Unicorn">
            <a:hlinkClick r:id="rId8"/>
          </p:cNvPr>
          <p:cNvPicPr preferRelativeResize="0"/>
          <p:nvPr/>
        </p:nvPicPr>
        <p:blipFill>
          <a:blip r:embed="rId9">
            <a:alphaModFix/>
          </a:blip>
          <a:stretch>
            <a:fillRect/>
          </a:stretch>
        </p:blipFill>
        <p:spPr>
          <a:xfrm>
            <a:off x="3048425" y="687425"/>
            <a:ext cx="1614650" cy="1211000"/>
          </a:xfrm>
          <a:prstGeom prst="rect">
            <a:avLst/>
          </a:prstGeom>
          <a:noFill/>
          <a:ln>
            <a:noFill/>
          </a:ln>
        </p:spPr>
      </p:pic>
      <p:pic>
        <p:nvPicPr>
          <p:cNvPr descr="Another pony! How to draw Rarity from My Little Pony! This one was super fun to do with Hads, and she did such a great job...especially for a super young artist. &#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thor/" id="144" name="Google Shape;144;p17" title="How To Draw Rarity My Little Pony">
            <a:hlinkClick r:id="rId10"/>
          </p:cNvPr>
          <p:cNvPicPr preferRelativeResize="0"/>
          <p:nvPr/>
        </p:nvPicPr>
        <p:blipFill>
          <a:blip r:embed="rId11">
            <a:alphaModFix/>
          </a:blip>
          <a:stretch>
            <a:fillRect/>
          </a:stretch>
        </p:blipFill>
        <p:spPr>
          <a:xfrm>
            <a:off x="4787945" y="687425"/>
            <a:ext cx="1614656" cy="1211000"/>
          </a:xfrm>
          <a:prstGeom prst="rect">
            <a:avLst/>
          </a:prstGeom>
          <a:noFill/>
          <a:ln>
            <a:noFill/>
          </a:ln>
        </p:spPr>
      </p:pic>
      <p:pic>
        <p:nvPicPr>
          <p:cNvPr id="145" name="Google Shape;145;p17"/>
          <p:cNvPicPr preferRelativeResize="0"/>
          <p:nvPr/>
        </p:nvPicPr>
        <p:blipFill>
          <a:blip r:embed="rId12">
            <a:alphaModFix/>
          </a:blip>
          <a:stretch>
            <a:fillRect/>
          </a:stretch>
        </p:blipFill>
        <p:spPr>
          <a:xfrm>
            <a:off x="7931067" y="1321626"/>
            <a:ext cx="655095" cy="861526"/>
          </a:xfrm>
          <a:prstGeom prst="rect">
            <a:avLst/>
          </a:prstGeom>
          <a:noFill/>
          <a:ln>
            <a:noFill/>
          </a:ln>
        </p:spPr>
      </p:pic>
      <p:pic>
        <p:nvPicPr>
          <p:cNvPr id="146" name="Google Shape;146;p17"/>
          <p:cNvPicPr preferRelativeResize="0"/>
          <p:nvPr/>
        </p:nvPicPr>
        <p:blipFill>
          <a:blip r:embed="rId13">
            <a:alphaModFix/>
          </a:blip>
          <a:stretch>
            <a:fillRect/>
          </a:stretch>
        </p:blipFill>
        <p:spPr>
          <a:xfrm>
            <a:off x="8381375" y="1321634"/>
            <a:ext cx="655100" cy="861504"/>
          </a:xfrm>
          <a:prstGeom prst="rect">
            <a:avLst/>
          </a:prstGeom>
          <a:noFill/>
          <a:ln>
            <a:noFill/>
          </a:ln>
        </p:spPr>
      </p:pic>
      <p:pic>
        <p:nvPicPr>
          <p:cNvPr descr="Learn how to draw Rainbow Dash from My Little Pony! This version of Rainbow Dash is meant to be simplified for younger artists. We hope you have fun following along with us!&#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147" name="Google Shape;147;p17" title="How To Draw Rainbow Dash (New Version With Color)">
            <a:hlinkClick r:id="rId14"/>
          </p:cNvPr>
          <p:cNvPicPr preferRelativeResize="0"/>
          <p:nvPr/>
        </p:nvPicPr>
        <p:blipFill>
          <a:blip r:embed="rId15">
            <a:alphaModFix/>
          </a:blip>
          <a:stretch>
            <a:fillRect/>
          </a:stretch>
        </p:blipFill>
        <p:spPr>
          <a:xfrm>
            <a:off x="1382375" y="1966249"/>
            <a:ext cx="1614650" cy="1210992"/>
          </a:xfrm>
          <a:prstGeom prst="rect">
            <a:avLst/>
          </a:prstGeom>
          <a:noFill/>
          <a:ln>
            <a:noFill/>
          </a:ln>
        </p:spPr>
      </p:pic>
      <p:pic>
        <p:nvPicPr>
          <p:cNvPr descr="Learn how to draw Applejack from My Little Pony! Hads is still very young, but I love that she still has fun drawing difficult things. Remember, it's ok if your drawings look different from ours. The most important thing is having fun. Visit the official My Little Pony website http://www.hasbro.com/mylittlepony/en_US/&#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thor/" id="148" name="Google Shape;148;p17" title="How To Draw Applejack My Little Pony">
            <a:hlinkClick r:id="rId16"/>
          </p:cNvPr>
          <p:cNvPicPr preferRelativeResize="0"/>
          <p:nvPr/>
        </p:nvPicPr>
        <p:blipFill>
          <a:blip r:embed="rId17">
            <a:alphaModFix/>
          </a:blip>
          <a:stretch>
            <a:fillRect/>
          </a:stretch>
        </p:blipFill>
        <p:spPr>
          <a:xfrm>
            <a:off x="3121838" y="1993788"/>
            <a:ext cx="1541225" cy="1155921"/>
          </a:xfrm>
          <a:prstGeom prst="rect">
            <a:avLst/>
          </a:prstGeom>
          <a:noFill/>
          <a:ln>
            <a:noFill/>
          </a:ln>
        </p:spPr>
      </p:pic>
      <p:pic>
        <p:nvPicPr>
          <p:cNvPr descr="Learn how to draw Fluttershy cartoon! &#10;🎨   ART SUPPLIES we love https://www.artforkidshub.com/art-supplies/&#10;📺   SUBSCRIBE to our channel here http://bit.ly/afksubscribe&#10;👨‍🎨   BECOME an ART CLUB MEMBER https://www.artforkidshub.com/join-art-club/ &#10;&#10;📷  POST your child's artwork to:&#10;FACEBOOK http://facebook.com/artforkidshub&#10;TWITTER http://twitter.com/artforkidshub&#10;INSTAGRAM http://instagram.com/artforkidshub&#10;&#10;👴🏻 👩🏻 👦🏻 👧🏻 👦🏻 👶🏻  Learn more about us https://www.artforkidshub.com/about/" id="149" name="Google Shape;149;p17" title="How To Draw Fluttershy Cartoon">
            <a:hlinkClick r:id="rId18"/>
          </p:cNvPr>
          <p:cNvPicPr preferRelativeResize="0"/>
          <p:nvPr/>
        </p:nvPicPr>
        <p:blipFill>
          <a:blip r:embed="rId19">
            <a:alphaModFix/>
          </a:blip>
          <a:stretch>
            <a:fillRect/>
          </a:stretch>
        </p:blipFill>
        <p:spPr>
          <a:xfrm>
            <a:off x="4918588" y="2031525"/>
            <a:ext cx="1541225" cy="1155907"/>
          </a:xfrm>
          <a:prstGeom prst="rect">
            <a:avLst/>
          </a:prstGeom>
          <a:noFill/>
          <a:ln>
            <a:noFill/>
          </a:ln>
        </p:spPr>
      </p:pic>
      <p:pic>
        <p:nvPicPr>
          <p:cNvPr descr="Follow along to learn how to draw a cute Baby Unicorn easy, step by step. Kawaii Unicorn.&#10;❤️ SUPPLIES You Might Love (Amazon affiliate links): •Sharpies: https://amzn.to/2PXvbf4&#10;•Sketch Pad Mini: https://amzn.to/2YnwpmC&#10;•Sketch Pencils: https://amzn.to/2W15lfx&#10;•Prismacolor Color Pencils: https://amzn.to/2YldJUD&#10;•Marker Paper: https://amzn.to/2W5pfpX&#10;•Prismacolor Markers: https://amzn.to/2VhI1FR&#10;•Copic Markers: https://amzn.to/2E6vC1Y&#10;#howtodraw  #drawsocute&#10;★Easy, simple follow along drawing lessons for beginners. Fun, Cute art . ★Learn How to Draw the EASY, Step by Step Way while having fun and building skills and confidence. Learning videos for all ages.&#10;★Drawing Tutorials on everything&#10;★You can learn how to color with markers, color pencils and much more. &#10;★FUN ART CHALLENGES, DIY's and Coloring Pages and Activities can also be found here!&#10;★Celebrate Mother's Day, Father's Day, Christmas, Valentines, New Years, Birthdays, etc. with Cute drawings just for the occasion!&#10;Enjoy Art and have fun being creative and becoming an artist! ❤&#10;&#10;❤SUBSCRIBE: http://www.youtube.com/channel/UC3dEv...&#10;&#10;-Website: http://www.drawsocute.com &#10;-Facebook: http://www.facebook.com/drawsoocute&#10;-Instagram: https://instagram.com/drawsocutebywen...&#10;Have a GREAT day and see YOU later! :)" id="150" name="Google Shape;150;p17" title="How to Draw a Unicorn easy">
            <a:hlinkClick r:id="rId20"/>
          </p:cNvPr>
          <p:cNvPicPr preferRelativeResize="0"/>
          <p:nvPr/>
        </p:nvPicPr>
        <p:blipFill>
          <a:blip r:embed="rId21">
            <a:alphaModFix/>
          </a:blip>
          <a:stretch>
            <a:fillRect/>
          </a:stretch>
        </p:blipFill>
        <p:spPr>
          <a:xfrm>
            <a:off x="6527475" y="687415"/>
            <a:ext cx="1368175" cy="1026121"/>
          </a:xfrm>
          <a:prstGeom prst="rect">
            <a:avLst/>
          </a:prstGeom>
          <a:noFill/>
          <a:ln>
            <a:noFill/>
          </a:ln>
        </p:spPr>
      </p:pic>
      <p:pic>
        <p:nvPicPr>
          <p:cNvPr id="151" name="Google Shape;151;p17">
            <a:hlinkClick action="ppaction://hlinksldjump" r:id="rId22"/>
          </p:cNvPr>
          <p:cNvPicPr preferRelativeResize="0"/>
          <p:nvPr/>
        </p:nvPicPr>
        <p:blipFill rotWithShape="1">
          <a:blip r:embed="rId23">
            <a:alphaModFix/>
          </a:blip>
          <a:srcRect b="0" l="13677" r="15525" t="0"/>
          <a:stretch/>
        </p:blipFill>
        <p:spPr>
          <a:xfrm>
            <a:off x="105800" y="4438675"/>
            <a:ext cx="605644" cy="741875"/>
          </a:xfrm>
          <a:prstGeom prst="rect">
            <a:avLst/>
          </a:prstGeom>
          <a:noFill/>
          <a:ln>
            <a:noFill/>
          </a:ln>
        </p:spPr>
      </p:pic>
      <p:pic>
        <p:nvPicPr>
          <p:cNvPr descr="Bitmoji Image" id="152" name="Google Shape;152;p17"/>
          <p:cNvPicPr preferRelativeResize="0"/>
          <p:nvPr/>
        </p:nvPicPr>
        <p:blipFill>
          <a:blip r:embed="rId24">
            <a:alphaModFix/>
          </a:blip>
          <a:stretch>
            <a:fillRect/>
          </a:stretch>
        </p:blipFill>
        <p:spPr>
          <a:xfrm>
            <a:off x="5658025" y="1047675"/>
            <a:ext cx="3790950" cy="3790950"/>
          </a:xfrm>
          <a:prstGeom prst="rect">
            <a:avLst/>
          </a:prstGeom>
          <a:noFill/>
          <a:ln>
            <a:noFill/>
          </a:ln>
        </p:spPr>
      </p:pic>
      <p:sp>
        <p:nvSpPr>
          <p:cNvPr id="153" name="Google Shape;153;p17">
            <a:hlinkClick action="ppaction://hlinksldjump" r:id="rId25"/>
          </p:cNvPr>
          <p:cNvSpPr/>
          <p:nvPr/>
        </p:nvSpPr>
        <p:spPr>
          <a:xfrm>
            <a:off x="7497950" y="4532263"/>
            <a:ext cx="1521300" cy="554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NEXT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 name="Shape 157"/>
        <p:cNvGrpSpPr/>
        <p:nvPr/>
      </p:nvGrpSpPr>
      <p:grpSpPr>
        <a:xfrm>
          <a:off x="0" y="0"/>
          <a:ext cx="0" cy="0"/>
          <a:chOff x="0" y="0"/>
          <a:chExt cx="0" cy="0"/>
        </a:xfrm>
      </p:grpSpPr>
      <p:pic>
        <p:nvPicPr>
          <p:cNvPr id="158" name="Google Shape;158;p18"/>
          <p:cNvPicPr preferRelativeResize="0"/>
          <p:nvPr/>
        </p:nvPicPr>
        <p:blipFill>
          <a:blip r:embed="rId4">
            <a:alphaModFix/>
          </a:blip>
          <a:stretch>
            <a:fillRect/>
          </a:stretch>
        </p:blipFill>
        <p:spPr>
          <a:xfrm>
            <a:off x="6747025" y="2147275"/>
            <a:ext cx="2396975" cy="2996225"/>
          </a:xfrm>
          <a:prstGeom prst="rect">
            <a:avLst/>
          </a:prstGeom>
          <a:noFill/>
          <a:ln>
            <a:noFill/>
          </a:ln>
        </p:spPr>
      </p:pic>
      <p:pic>
        <p:nvPicPr>
          <p:cNvPr descr="Learn How to Draw cute Pusheen to celebrate St. Patrick's Day easy, step by step drawing tutorial. Kawaii tabby cat wearing St. Patrick'd Day Hat in a field of clovers art. 💕How to Draw Pusheen Playlist: https://www.youtube.com/watch?v=WZCI55QJUdQ&amp;list=PLbVzRnseEFtzWO9VuSXtdE_GeWy9qk_nA&#10;❤️ SUPPLIES You Might Love (Amazon affiliate links): •Sharpies: https://amzn.to/2PXvbf4&#10;•Sketch Pad Mini: https://amzn.to/2YnwpmC&#10;•Sketch Pencils: https://amzn.to/2W15lfx&#10;•Prismacolor Color Pencils: https://amzn.to/2YldJUD&#10;•Marker Paper: https://amzn.to/2W5pfpX&#10;•Prismacolor Markers: https://amzn.to/2VhI1FR&#10;•Copic Markers: https://amzn.to/2E6vC1Y&#10;&#10;#howtodraw  #drawsocute&#10;★Easy, simple follow along drawing lessons for beginners. Fun, Cute art . ★Learn How to Draw the EASY, Step by Step Way while having fun and building skills and confidence. Learning videos for all ages.&#10;★Drawing Tutorials on everything&#10;★You can learn how to color with markers, color pencils and much more. &#10;★FUN ART CHALLENGES, DIY's and Coloring Pages and Activities can also be found here!&#10;★Celebrate Mother's Day, Father's Day, Christmas, Valentines, New Years, Birthdays, etc. with Cute drawings just for the occasion!&#10;Enjoy Art and have fun being creative and becoming an artist! ❤&#10;&#10;❤SUBSCRIBE: http://www.youtube.com/channel/UC3dEv...&#10;&#10;-Website: http://www.drawsocute.com &#10;-Facebook: http://www.facebook.com/drawsoocute&#10;-Instagram: https://instagram.com/drawsocutebywen...&#10;Have a GREAT day and see YOU later! :)" id="159" name="Google Shape;159;p18" title="How to Draw Cute Pusheen Cat | St. Patrick's Day">
            <a:hlinkClick r:id="rId5"/>
          </p:cNvPr>
          <p:cNvPicPr preferRelativeResize="0"/>
          <p:nvPr/>
        </p:nvPicPr>
        <p:blipFill>
          <a:blip r:embed="rId6">
            <a:alphaModFix/>
          </a:blip>
          <a:stretch>
            <a:fillRect/>
          </a:stretch>
        </p:blipFill>
        <p:spPr>
          <a:xfrm>
            <a:off x="3888563" y="2035172"/>
            <a:ext cx="1658150" cy="1243650"/>
          </a:xfrm>
          <a:prstGeom prst="rect">
            <a:avLst/>
          </a:prstGeom>
          <a:noFill/>
          <a:ln>
            <a:noFill/>
          </a:ln>
        </p:spPr>
      </p:pic>
      <p:pic>
        <p:nvPicPr>
          <p:cNvPr descr="Follow along to learn how to draw a cute pot of gold easy, step by step for Saint Patricks Day. How to Draw a Rainbow, gold coins and four leaf clovers too. Kawaii. Shamrock.&#10;&#10;Thanks for watching!! Please LIKE, COMMENT, and SHARE. =) Thank You!!!&#10;★Learn How to Draw the EASY, Step by Step Way while having fun and building skills and confidence. &#10;Learning videos for children of all ages.&#10;★Drawing Tutorials on everything from Celebrities (Ariana Grande, Taylor Swift, Meghan Trainor, Demi Lovato, etc), Cartoon Food and Drinks (Hot Dog, Starbucks, etc), Desserts (Ice Cream, Cupcake, Marshmallow, etc), Fruit, Cartoon Animals (Penguin, Fox, Panda, etc), Characters from 3D movies (Minions, Frozen, Finding Dory, Zootopia, etc) , Games (Minecraft, Angry Bird, etc), TV shows (Descendants, Disney, Cartoon Network characters, etc.) , Toys (Shopkins, NumNoms, etc) and Everyday Objects (school supplies, etc) can all be found here at Draw So Cute! &#10;★You can learn how to color with markers, color pencils and much more. Coloring pages. &#10;★FUN ART CHALLENGES, DIY's and Coloring Pages and Activities can also be found here!&#10;★Easy, simple follow along drawing lessons for kids or beginners. Fun, Cute art for kids! &#10;★Celebrate Mother's Day, Father's Day, Christmas, Valentines, New Years, Birthdays, etc. with Cute drawings just for the occasion!&#10;Enjoy Art and have fun being creative and becoming an artist! ❤&#10;&#10;❤SUBSCRIBE: http://www.youtube.com/channel/UC3dEvA1is6-0_yuei9iCdEw?sub_confirmation=1&#10;&#10;-Website: Download FREE coloring pages and crafts: http://www.drawsocute.com &#10;-Facebook: http://www.facebook.com/drawsoocute&#10;-Instagram: https://instagram.com/drawsocutebywennie/&#10;Have a GREAT day and see YOU later! :)" id="160" name="Google Shape;160;p18" title="How to Draw a Pot of Gold with Rainbow Easy">
            <a:hlinkClick r:id="rId7"/>
          </p:cNvPr>
          <p:cNvPicPr preferRelativeResize="0"/>
          <p:nvPr/>
        </p:nvPicPr>
        <p:blipFill>
          <a:blip r:embed="rId8">
            <a:alphaModFix/>
          </a:blip>
          <a:stretch>
            <a:fillRect/>
          </a:stretch>
        </p:blipFill>
        <p:spPr>
          <a:xfrm>
            <a:off x="2913850" y="694350"/>
            <a:ext cx="1658150" cy="1243620"/>
          </a:xfrm>
          <a:prstGeom prst="rect">
            <a:avLst/>
          </a:prstGeom>
          <a:noFill/>
          <a:ln>
            <a:noFill/>
          </a:ln>
        </p:spPr>
      </p:pic>
      <p:pic>
        <p:nvPicPr>
          <p:cNvPr descr="Learn how to draw a rainbow with cute fluffy clouds step by step easy with coloring. &quot;Be a rainbow in someone else's cloud.&quot; =) &#10;❤️ SUPPLIES You Might Love (Amazon affiliate links): •Sharpies: https://amzn.to/2PXvbf4&#10;•Sketch Pad Mini: https://amzn.to/2YnwpmC&#10;•Sketch Pencils: https://amzn.to/2W15lfx&#10;•Prismacolor Color Pencils: https://amzn.to/2YldJUD&#10;•Marker Paper: https://amzn.to/2W5pfpX&#10;•Prismacolor Markers: https://amzn.to/2VhI1FR&#10;•Copic Markers: https://amzn.to/2E6vC1Y&#10;&#10;#howtodraw  #drawsocute&#10;★Easy, simple follow along drawing lessons for beginners. Fun, Cute art . ★Learn How to Draw the EASY, Step by Step Way while having fun and building skills and confidence. Learning videos for all ages.&#10;★Drawing Tutorials on everything&#10;★You can learn how to color with markers, color pencils and much more. &#10;★FUN ART CHALLENGES, DIY's and Coloring Pages and Activities can also be found here!&#10;★Celebrate Mother's Day, Father's Day, Christmas, Valentines, New Years, Birthdays, etc. with Cute drawings just for the occasion!&#10;Enjoy Art and have fun being creative and becoming an artist! ❤&#10;&#10;❤SUBSCRIBE: http://www.youtube.com/channel/UC3dEv...&#10;&#10;-Website: http://www.drawsocute.com &#10;-Facebook: http://www.facebook.com/drawsoocute&#10;-Instagram: https://instagram.com/drawsocutebywen...&#10;Have a GREAT day and see YOU later! :)" id="161" name="Google Shape;161;p18" title="How to Draw a Rainbow and Clouds Easy with Coloring">
            <a:hlinkClick r:id="rId9"/>
          </p:cNvPr>
          <p:cNvPicPr preferRelativeResize="0"/>
          <p:nvPr/>
        </p:nvPicPr>
        <p:blipFill>
          <a:blip r:embed="rId10">
            <a:alphaModFix/>
          </a:blip>
          <a:stretch>
            <a:fillRect/>
          </a:stretch>
        </p:blipFill>
        <p:spPr>
          <a:xfrm>
            <a:off x="4682224" y="694350"/>
            <a:ext cx="1658150" cy="1243620"/>
          </a:xfrm>
          <a:prstGeom prst="rect">
            <a:avLst/>
          </a:prstGeom>
          <a:noFill/>
          <a:ln>
            <a:noFill/>
          </a:ln>
        </p:spPr>
      </p:pic>
      <p:pic>
        <p:nvPicPr>
          <p:cNvPr descr="Learn how to draw St. Patrick's Day words. Also, check out all of these other fun St. Patrick's Day lessons https://www.youtube.com/playlist?list=PLnoO3k54vcBSD7To4ge6RK-jbNcgiIu5q This lesson works great for creating homemade cards. It's also Monday, that means we're going to pick some lucky art-friends to spotlight. Parents, if your child was featured in this lesson be sure to private message us with your email. We're going to send you a gift card to buy more art supplies! #howtodraw #artforkidshub&#10;&#10;🎨   ART SUPPLIES we love (Amazon affiliate links): &#10;Faber-Castell Art Supplies For Kids! https://amzn.to/2LiN5Xo&#10;Sharpie Markers https://amzn.to/2S6WzXX&#10;Printer Paper https://amzn.to/2FuLT3P&#10;Prismacolor Pencils https://amzn.to/2QYoBob&#10;Pentel Oil Pastels (classroom) https://amzn.to/2OU5Sbo&#10;Pentel Watercolor (tubes) https://amzn.to/2zdSmur&#10;Watercolor (dry cake) https://amzn.to/2zirsBJ&#10;Canson Watercolor Paper https://amzn.to/2S6XvLX&#10;Watercolor brushes https://amzn.to/2S9CY9B&#10;&#10;📺   SUBSCRIBE to our channel here http://bit.ly/afksubscribe&#10;&#10;📷  POST your child's artwork to:&#10;FACEBOOK http://facebook.com/artforkidshub&#10;TWITTER http://twitter.com/artforkidshub&#10;INSTAGRAM http://instagram.com/artforkidshub&#10;&#10;👴🏻 👩🏻 👦🏻 👧🏻 👦🏻 👶🏻  Learn more about us https://www.artforkidshub.com/about/" id="162" name="Google Shape;162;p18" title="How To Draw St. Patrick's Day - Spotlight">
            <a:hlinkClick r:id="rId11"/>
          </p:cNvPr>
          <p:cNvPicPr preferRelativeResize="0"/>
          <p:nvPr/>
        </p:nvPicPr>
        <p:blipFill>
          <a:blip r:embed="rId12">
            <a:alphaModFix/>
          </a:blip>
          <a:stretch>
            <a:fillRect/>
          </a:stretch>
        </p:blipFill>
        <p:spPr>
          <a:xfrm>
            <a:off x="5704725" y="2061224"/>
            <a:ext cx="1623450" cy="1217600"/>
          </a:xfrm>
          <a:prstGeom prst="rect">
            <a:avLst/>
          </a:prstGeom>
          <a:noFill/>
          <a:ln>
            <a:noFill/>
          </a:ln>
        </p:spPr>
      </p:pic>
      <p:pic>
        <p:nvPicPr>
          <p:cNvPr descr="Learn how to draw a cute Pusheen Cat inspired by Saint Patrick's Day step by step easy with coloring. In this follow along video, you will learn how to draw a cartoon tabby cat with her leprechaun hat in a pot of gold at the end of a rainbow. Of course, don't forget the four leaf clover too. The drawing is colored with Crayola water based markers and also glitter glue. &#10;&#10;Draw Pusheen Cats: https://www.youtube.com/playlist?list=PLbVzRnseEFtzWO9VuSXtdE_GeWy9qk_nA&#10;&#10;Thanks for watching!! Please LIKE, COMMENT, and SHARE. =) Thank You!!!&#10;★Learn How to Draw the EASY, Step by Step Way while having fun and building skills and confidence.&#10;★Drawing Tutorials on everything from Celebrities (Ariana Grande, Taylor Swift, Meghan Trainor, Demi Lovato, etc), Cartoon Food and Drinks (Hot Dog, Starbucks, etc), Desserts (Ice Cream, Cupcake, Marshmallow, etc), Fruit, Cartoon Animals (Penguin, Fox, Panda, etc), Characters from 3D movies (Minions, Frozen, Finding Dory, Zootopia, etc) , Games (Minecraft, Angry Bird, etc), TV shows (Descendants, Disney, Cartoon Network characters, etc.) , Toys (Shopkins, NumNoms, etc) and Everyday Objects (school supplies, etc) can all be found here at Draw So Cute! &#10;★You can learn how to color with markers, color pencils and much more.&#10;★FUN ART CHALLENGES, DIY's and Coloring Pages and Activities can also be found here!&#10;★Easy, simple drawing lessons for kids or beginners.&#10;★Celebrate Mother's Day, Father's Day, Christmas, Valentines, New Years, Birthdays, etc. with Cute drawings just for the occasion!&#10;Enjoy Art and have fun being creative and becoming an artist! ❤&#10;&#10;❤SUBSCRIBE: http://www.youtube.com/channel/UC3dEvA1is6-0_yuei9iCdEw?sub_confirmation=1&#10;&#10;-Website: Download FREE coloring pages and crafts: http://www.drawsocute.com &#10;-Facebook: http://www.facebook.com/drawsoocute&#10;-Instagram: https://instagram.com/drawsocutebywennie/&#10;Have a GREAT day and see YOU later! :)" id="163" name="Google Shape;163;p18" title="How to Draw Saint Patrick's Day Pusheen Cat Easy with Coloring">
            <a:hlinkClick r:id="rId13"/>
          </p:cNvPr>
          <p:cNvPicPr preferRelativeResize="0"/>
          <p:nvPr/>
        </p:nvPicPr>
        <p:blipFill>
          <a:blip r:embed="rId14">
            <a:alphaModFix/>
          </a:blip>
          <a:stretch>
            <a:fillRect/>
          </a:stretch>
        </p:blipFill>
        <p:spPr>
          <a:xfrm>
            <a:off x="1198768" y="731100"/>
            <a:ext cx="1658156" cy="1243625"/>
          </a:xfrm>
          <a:prstGeom prst="rect">
            <a:avLst/>
          </a:prstGeom>
          <a:noFill/>
          <a:ln>
            <a:noFill/>
          </a:ln>
        </p:spPr>
      </p:pic>
      <p:pic>
        <p:nvPicPr>
          <p:cNvPr descr="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164" name="Google Shape;164;p18" title="How To Draw A Shamrock">
            <a:hlinkClick r:id="rId15"/>
          </p:cNvPr>
          <p:cNvPicPr preferRelativeResize="0"/>
          <p:nvPr/>
        </p:nvPicPr>
        <p:blipFill>
          <a:blip r:embed="rId16">
            <a:alphaModFix/>
          </a:blip>
          <a:stretch>
            <a:fillRect/>
          </a:stretch>
        </p:blipFill>
        <p:spPr>
          <a:xfrm>
            <a:off x="2162250" y="2048213"/>
            <a:ext cx="1623450" cy="1217552"/>
          </a:xfrm>
          <a:prstGeom prst="rect">
            <a:avLst/>
          </a:prstGeom>
          <a:noFill/>
          <a:ln>
            <a:noFill/>
          </a:ln>
        </p:spPr>
      </p:pic>
      <p:pic>
        <p:nvPicPr>
          <p:cNvPr descr="Learn how to draw a funny leprechaun folding surprise! You can also use this project as a puppet. &#10;&#10;Join our monthly membership and download our app! You can watch our lessons in a safe distraction-free environment. In the app, you can also download lessons to watch without an internet connection. Visit https://www.artforkidshub.tv/ to learn more and join!&#10;&#10;🎨   VISIT OUR AMAZON ART SUPPLY STORE https://www.amazon.com/shop/artforkidshub&#10;&#10;📺   SUBSCRIBE to our channel here http://bit.ly/afksubscribe&#10;&#10;📷  POST your child's artwork to:&#10;FACEBOOK http://facebook.com/artforkidshub&#10;TWITTER http://twitter.com/artforkidshub&#10;INSTAGRAM http://instagram.com/artforkidshub&#10;&#10;👴🏻 👩🏻 👦🏻 👧🏻 👦🏻 👶🏻  Learn more about us https://www.artforkidshub.com/about/&#10;#howtodraw #artforkidshub" id="165" name="Google Shape;165;p18" title="How To Draw A Leprechaun Folding Surprise Puppet">
            <a:hlinkClick r:id="rId17"/>
          </p:cNvPr>
          <p:cNvPicPr preferRelativeResize="0"/>
          <p:nvPr/>
        </p:nvPicPr>
        <p:blipFill>
          <a:blip r:embed="rId18">
            <a:alphaModFix/>
          </a:blip>
          <a:stretch>
            <a:fillRect/>
          </a:stretch>
        </p:blipFill>
        <p:spPr>
          <a:xfrm>
            <a:off x="6450600" y="744120"/>
            <a:ext cx="1623450" cy="1217593"/>
          </a:xfrm>
          <a:prstGeom prst="rect">
            <a:avLst/>
          </a:prstGeom>
          <a:noFill/>
          <a:ln>
            <a:noFill/>
          </a:ln>
        </p:spPr>
      </p:pic>
      <p:pic>
        <p:nvPicPr>
          <p:cNvPr descr="Bitmoji Image" id="166" name="Google Shape;166;p18">
            <a:hlinkClick action="ppaction://hlinkshowjump?jump=firstslide"/>
          </p:cNvPr>
          <p:cNvPicPr preferRelativeResize="0"/>
          <p:nvPr/>
        </p:nvPicPr>
        <p:blipFill rotWithShape="1">
          <a:blip r:embed="rId19">
            <a:alphaModFix/>
          </a:blip>
          <a:srcRect b="0" l="29742" r="26518" t="8725"/>
          <a:stretch/>
        </p:blipFill>
        <p:spPr>
          <a:xfrm flipH="1">
            <a:off x="626500" y="1727325"/>
            <a:ext cx="1535750" cy="3204875"/>
          </a:xfrm>
          <a:prstGeom prst="rect">
            <a:avLst/>
          </a:prstGeom>
          <a:noFill/>
          <a:ln>
            <a:noFill/>
          </a:ln>
        </p:spPr>
      </p:pic>
      <p:pic>
        <p:nvPicPr>
          <p:cNvPr id="167" name="Google Shape;167;p18">
            <a:hlinkClick action="ppaction://hlinksldjump" r:id="rId20"/>
          </p:cNvPr>
          <p:cNvPicPr preferRelativeResize="0"/>
          <p:nvPr/>
        </p:nvPicPr>
        <p:blipFill rotWithShape="1">
          <a:blip r:embed="rId21">
            <a:alphaModFix/>
          </a:blip>
          <a:srcRect b="0" l="13677" r="15525" t="0"/>
          <a:stretch/>
        </p:blipFill>
        <p:spPr>
          <a:xfrm>
            <a:off x="105800" y="4438675"/>
            <a:ext cx="605644" cy="741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pic>
        <p:nvPicPr>
          <p:cNvPr id="172" name="Google Shape;172;p19">
            <a:hlinkClick r:id="rId4"/>
          </p:cNvPr>
          <p:cNvPicPr preferRelativeResize="0"/>
          <p:nvPr/>
        </p:nvPicPr>
        <p:blipFill>
          <a:blip r:embed="rId5">
            <a:alphaModFix/>
          </a:blip>
          <a:stretch>
            <a:fillRect/>
          </a:stretch>
        </p:blipFill>
        <p:spPr>
          <a:xfrm>
            <a:off x="5916447" y="1895463"/>
            <a:ext cx="840875" cy="775550"/>
          </a:xfrm>
          <a:prstGeom prst="rect">
            <a:avLst/>
          </a:prstGeom>
          <a:noFill/>
          <a:ln cap="flat" cmpd="sng" w="38100">
            <a:solidFill>
              <a:srgbClr val="2C7707"/>
            </a:solidFill>
            <a:prstDash val="solid"/>
            <a:round/>
            <a:headEnd len="sm" w="sm" type="none"/>
            <a:tailEnd len="sm" w="sm" type="none"/>
          </a:ln>
        </p:spPr>
      </p:pic>
      <p:pic>
        <p:nvPicPr>
          <p:cNvPr id="173" name="Google Shape;173;p19">
            <a:hlinkClick r:id="rId6"/>
          </p:cNvPr>
          <p:cNvPicPr preferRelativeResize="0"/>
          <p:nvPr/>
        </p:nvPicPr>
        <p:blipFill>
          <a:blip r:embed="rId7">
            <a:alphaModFix/>
          </a:blip>
          <a:stretch>
            <a:fillRect/>
          </a:stretch>
        </p:blipFill>
        <p:spPr>
          <a:xfrm>
            <a:off x="6986525" y="1926550"/>
            <a:ext cx="856020" cy="713376"/>
          </a:xfrm>
          <a:prstGeom prst="rect">
            <a:avLst/>
          </a:prstGeom>
          <a:noFill/>
          <a:ln cap="flat" cmpd="sng" w="38100">
            <a:solidFill>
              <a:srgbClr val="2C7707"/>
            </a:solidFill>
            <a:prstDash val="solid"/>
            <a:round/>
            <a:headEnd len="sm" w="sm" type="none"/>
            <a:tailEnd len="sm" w="sm" type="none"/>
          </a:ln>
        </p:spPr>
      </p:pic>
      <p:pic>
        <p:nvPicPr>
          <p:cNvPr id="174" name="Google Shape;174;p19">
            <a:hlinkClick r:id="rId8"/>
          </p:cNvPr>
          <p:cNvPicPr preferRelativeResize="0"/>
          <p:nvPr/>
        </p:nvPicPr>
        <p:blipFill>
          <a:blip r:embed="rId9">
            <a:alphaModFix/>
          </a:blip>
          <a:stretch>
            <a:fillRect/>
          </a:stretch>
        </p:blipFill>
        <p:spPr>
          <a:xfrm>
            <a:off x="5916450" y="2985326"/>
            <a:ext cx="840875" cy="849736"/>
          </a:xfrm>
          <a:prstGeom prst="rect">
            <a:avLst/>
          </a:prstGeom>
          <a:noFill/>
          <a:ln>
            <a:noFill/>
          </a:ln>
        </p:spPr>
      </p:pic>
      <p:pic>
        <p:nvPicPr>
          <p:cNvPr id="175" name="Google Shape;175;p19">
            <a:hlinkClick r:id="rId10"/>
          </p:cNvPr>
          <p:cNvPicPr preferRelativeResize="0"/>
          <p:nvPr/>
        </p:nvPicPr>
        <p:blipFill>
          <a:blip r:embed="rId11">
            <a:alphaModFix/>
          </a:blip>
          <a:stretch>
            <a:fillRect/>
          </a:stretch>
        </p:blipFill>
        <p:spPr>
          <a:xfrm>
            <a:off x="6948463" y="3022425"/>
            <a:ext cx="620440" cy="775550"/>
          </a:xfrm>
          <a:prstGeom prst="rect">
            <a:avLst/>
          </a:prstGeom>
          <a:noFill/>
          <a:ln>
            <a:noFill/>
          </a:ln>
        </p:spPr>
      </p:pic>
      <p:pic>
        <p:nvPicPr>
          <p:cNvPr id="176" name="Google Shape;176;p19">
            <a:hlinkClick r:id="rId12"/>
          </p:cNvPr>
          <p:cNvPicPr preferRelativeResize="0"/>
          <p:nvPr/>
        </p:nvPicPr>
        <p:blipFill>
          <a:blip r:embed="rId13">
            <a:alphaModFix/>
          </a:blip>
          <a:stretch>
            <a:fillRect/>
          </a:stretch>
        </p:blipFill>
        <p:spPr>
          <a:xfrm>
            <a:off x="7796725" y="2985350"/>
            <a:ext cx="956274" cy="849725"/>
          </a:xfrm>
          <a:prstGeom prst="rect">
            <a:avLst/>
          </a:prstGeom>
          <a:noFill/>
          <a:ln>
            <a:noFill/>
          </a:ln>
        </p:spPr>
      </p:pic>
      <p:pic>
        <p:nvPicPr>
          <p:cNvPr id="177" name="Google Shape;177;p19">
            <a:hlinkClick r:id="rId14"/>
          </p:cNvPr>
          <p:cNvPicPr preferRelativeResize="0"/>
          <p:nvPr/>
        </p:nvPicPr>
        <p:blipFill>
          <a:blip r:embed="rId15">
            <a:alphaModFix/>
          </a:blip>
          <a:stretch>
            <a:fillRect/>
          </a:stretch>
        </p:blipFill>
        <p:spPr>
          <a:xfrm>
            <a:off x="8016775" y="1858376"/>
            <a:ext cx="657455" cy="849725"/>
          </a:xfrm>
          <a:prstGeom prst="rect">
            <a:avLst/>
          </a:prstGeom>
          <a:noFill/>
          <a:ln>
            <a:noFill/>
          </a:ln>
        </p:spPr>
      </p:pic>
      <p:pic>
        <p:nvPicPr>
          <p:cNvPr id="178" name="Google Shape;178;p19">
            <a:hlinkClick r:id="rId16"/>
          </p:cNvPr>
          <p:cNvPicPr preferRelativeResize="0"/>
          <p:nvPr/>
        </p:nvPicPr>
        <p:blipFill>
          <a:blip r:embed="rId17">
            <a:alphaModFix/>
          </a:blip>
          <a:stretch>
            <a:fillRect/>
          </a:stretch>
        </p:blipFill>
        <p:spPr>
          <a:xfrm>
            <a:off x="6078500" y="4036647"/>
            <a:ext cx="620425" cy="834903"/>
          </a:xfrm>
          <a:prstGeom prst="rect">
            <a:avLst/>
          </a:prstGeom>
          <a:noFill/>
          <a:ln>
            <a:noFill/>
          </a:ln>
        </p:spPr>
      </p:pic>
      <p:pic>
        <p:nvPicPr>
          <p:cNvPr id="179" name="Google Shape;179;p19">
            <a:hlinkClick r:id="rId18"/>
          </p:cNvPr>
          <p:cNvPicPr preferRelativeResize="0"/>
          <p:nvPr/>
        </p:nvPicPr>
        <p:blipFill>
          <a:blip r:embed="rId19">
            <a:alphaModFix/>
          </a:blip>
          <a:stretch>
            <a:fillRect/>
          </a:stretch>
        </p:blipFill>
        <p:spPr>
          <a:xfrm>
            <a:off x="7021575" y="4065453"/>
            <a:ext cx="620425" cy="801897"/>
          </a:xfrm>
          <a:prstGeom prst="rect">
            <a:avLst/>
          </a:prstGeom>
          <a:noFill/>
          <a:ln>
            <a:noFill/>
          </a:ln>
        </p:spPr>
      </p:pic>
      <p:pic>
        <p:nvPicPr>
          <p:cNvPr id="180" name="Google Shape;180;p19">
            <a:hlinkClick r:id="rId20"/>
          </p:cNvPr>
          <p:cNvPicPr preferRelativeResize="0"/>
          <p:nvPr/>
        </p:nvPicPr>
        <p:blipFill>
          <a:blip r:embed="rId21">
            <a:alphaModFix/>
          </a:blip>
          <a:stretch>
            <a:fillRect/>
          </a:stretch>
        </p:blipFill>
        <p:spPr>
          <a:xfrm>
            <a:off x="7964650" y="4065442"/>
            <a:ext cx="620425" cy="777321"/>
          </a:xfrm>
          <a:prstGeom prst="rect">
            <a:avLst/>
          </a:prstGeom>
          <a:noFill/>
          <a:ln>
            <a:noFill/>
          </a:ln>
        </p:spPr>
      </p:pic>
      <p:sp>
        <p:nvSpPr>
          <p:cNvPr id="181" name="Google Shape;181;p19">
            <a:hlinkClick r:id="rId22"/>
          </p:cNvPr>
          <p:cNvSpPr/>
          <p:nvPr/>
        </p:nvSpPr>
        <p:spPr>
          <a:xfrm>
            <a:off x="779475" y="367325"/>
            <a:ext cx="531900" cy="4950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9"/>
          <p:cNvSpPr/>
          <p:nvPr/>
        </p:nvSpPr>
        <p:spPr>
          <a:xfrm>
            <a:off x="421925" y="1985350"/>
            <a:ext cx="956400" cy="595800"/>
          </a:xfrm>
          <a:prstGeom prst="rect">
            <a:avLst/>
          </a:prstGeom>
          <a:solidFill>
            <a:schemeClr val="lt2"/>
          </a:solidFill>
          <a:ln cap="flat" cmpd="sng" w="2857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00FF00"/>
                </a:solidFill>
                <a:uFill>
                  <a:noFill/>
                </a:uFill>
                <a:latin typeface="Chelsea Market"/>
                <a:ea typeface="Chelsea Market"/>
                <a:cs typeface="Chelsea Market"/>
                <a:sym typeface="Chelsea Market"/>
                <a:hlinkClick r:id="rId23">
                  <a:extLst>
                    <a:ext uri="{A12FA001-AC4F-418D-AE19-62706E023703}">
                      <ahyp:hlinkClr val="tx"/>
                    </a:ext>
                  </a:extLst>
                </a:hlinkClick>
              </a:rPr>
              <a:t>Word Search</a:t>
            </a:r>
            <a:endParaRPr>
              <a:solidFill>
                <a:srgbClr val="00FF00"/>
              </a:solidFill>
              <a:latin typeface="Chelsea Market"/>
              <a:ea typeface="Chelsea Market"/>
              <a:cs typeface="Chelsea Market"/>
              <a:sym typeface="Chelsea Market"/>
            </a:endParaRPr>
          </a:p>
        </p:txBody>
      </p:sp>
      <p:sp>
        <p:nvSpPr>
          <p:cNvPr id="183" name="Google Shape;183;p19"/>
          <p:cNvSpPr/>
          <p:nvPr/>
        </p:nvSpPr>
        <p:spPr>
          <a:xfrm>
            <a:off x="334875" y="4347775"/>
            <a:ext cx="1421100" cy="495000"/>
          </a:xfrm>
          <a:prstGeom prst="rect">
            <a:avLst/>
          </a:prstGeom>
          <a:solidFill>
            <a:schemeClr val="lt2"/>
          </a:solidFill>
          <a:ln cap="flat" cmpd="sng" w="762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38761D"/>
                </a:solidFill>
                <a:uFill>
                  <a:noFill/>
                </a:uFill>
                <a:latin typeface="Chelsea Market"/>
                <a:ea typeface="Chelsea Market"/>
                <a:cs typeface="Chelsea Market"/>
                <a:sym typeface="Chelsea Market"/>
                <a:hlinkClick r:id="rId24">
                  <a:extLst>
                    <a:ext uri="{A12FA001-AC4F-418D-AE19-62706E023703}">
                      <ahyp:hlinkClr val="tx"/>
                    </a:ext>
                  </a:extLst>
                </a:hlinkClick>
              </a:rPr>
              <a:t>Crossword Puzzle</a:t>
            </a:r>
            <a:endParaRPr>
              <a:solidFill>
                <a:srgbClr val="38761D"/>
              </a:solidFill>
              <a:latin typeface="Chelsea Market"/>
              <a:ea typeface="Chelsea Market"/>
              <a:cs typeface="Chelsea Market"/>
              <a:sym typeface="Chelsea Market"/>
            </a:endParaRPr>
          </a:p>
        </p:txBody>
      </p:sp>
      <p:pic>
        <p:nvPicPr>
          <p:cNvPr id="184" name="Google Shape;184;p19"/>
          <p:cNvPicPr preferRelativeResize="0"/>
          <p:nvPr/>
        </p:nvPicPr>
        <p:blipFill>
          <a:blip r:embed="rId25">
            <a:alphaModFix/>
          </a:blip>
          <a:stretch>
            <a:fillRect/>
          </a:stretch>
        </p:blipFill>
        <p:spPr>
          <a:xfrm>
            <a:off x="476950" y="2985326"/>
            <a:ext cx="1385667" cy="777325"/>
          </a:xfrm>
          <a:prstGeom prst="rect">
            <a:avLst/>
          </a:prstGeom>
          <a:noFill/>
          <a:ln cap="flat" cmpd="sng" w="28575">
            <a:solidFill>
              <a:srgbClr val="000000"/>
            </a:solidFill>
            <a:prstDash val="solid"/>
            <a:round/>
            <a:headEnd len="sm" w="sm" type="none"/>
            <a:tailEnd len="sm" w="sm" type="none"/>
          </a:ln>
        </p:spPr>
      </p:pic>
      <p:pic>
        <p:nvPicPr>
          <p:cNvPr id="185" name="Google Shape;185;p19"/>
          <p:cNvPicPr preferRelativeResize="0"/>
          <p:nvPr/>
        </p:nvPicPr>
        <p:blipFill>
          <a:blip r:embed="rId26">
            <a:alphaModFix/>
          </a:blip>
          <a:stretch>
            <a:fillRect/>
          </a:stretch>
        </p:blipFill>
        <p:spPr>
          <a:xfrm>
            <a:off x="1862625" y="4108053"/>
            <a:ext cx="1385675" cy="768947"/>
          </a:xfrm>
          <a:prstGeom prst="rect">
            <a:avLst/>
          </a:prstGeom>
          <a:noFill/>
          <a:ln cap="flat" cmpd="sng" w="28575">
            <a:solidFill>
              <a:srgbClr val="000000"/>
            </a:solidFill>
            <a:prstDash val="solid"/>
            <a:round/>
            <a:headEnd len="sm" w="sm" type="none"/>
            <a:tailEnd len="sm" w="sm" type="none"/>
          </a:ln>
        </p:spPr>
      </p:pic>
      <p:sp>
        <p:nvSpPr>
          <p:cNvPr id="186" name="Google Shape;186;p19"/>
          <p:cNvSpPr/>
          <p:nvPr/>
        </p:nvSpPr>
        <p:spPr>
          <a:xfrm>
            <a:off x="2099750" y="3227900"/>
            <a:ext cx="1237800" cy="534600"/>
          </a:xfrm>
          <a:prstGeom prst="rect">
            <a:avLst/>
          </a:prstGeom>
          <a:solidFill>
            <a:schemeClr val="lt2"/>
          </a:solidFill>
          <a:ln cap="flat" cmpd="sng" w="38100">
            <a:solidFill>
              <a:srgbClr val="2BA00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5"/>
                </a:solidFill>
                <a:uFill>
                  <a:noFill/>
                </a:uFill>
                <a:latin typeface="Chelsea Market"/>
                <a:ea typeface="Chelsea Market"/>
                <a:cs typeface="Chelsea Market"/>
                <a:sym typeface="Chelsea Market"/>
                <a:hlinkClick r:id="rId27">
                  <a:extLst>
                    <a:ext uri="{A12FA001-AC4F-418D-AE19-62706E023703}">
                      <ahyp:hlinkClr val="tx"/>
                    </a:ext>
                  </a:extLst>
                </a:hlinkClick>
              </a:rPr>
              <a:t>Playing with Words</a:t>
            </a:r>
            <a:endParaRPr>
              <a:solidFill>
                <a:schemeClr val="accent5"/>
              </a:solidFill>
              <a:latin typeface="Chelsea Market"/>
              <a:ea typeface="Chelsea Market"/>
              <a:cs typeface="Chelsea Market"/>
              <a:sym typeface="Chelsea Market"/>
            </a:endParaRPr>
          </a:p>
        </p:txBody>
      </p:sp>
      <p:pic>
        <p:nvPicPr>
          <p:cNvPr id="187" name="Google Shape;187;p19"/>
          <p:cNvPicPr preferRelativeResize="0"/>
          <p:nvPr/>
        </p:nvPicPr>
        <p:blipFill>
          <a:blip r:embed="rId28">
            <a:alphaModFix/>
          </a:blip>
          <a:stretch>
            <a:fillRect/>
          </a:stretch>
        </p:blipFill>
        <p:spPr>
          <a:xfrm>
            <a:off x="1696325" y="1849111"/>
            <a:ext cx="1421100" cy="790807"/>
          </a:xfrm>
          <a:prstGeom prst="rect">
            <a:avLst/>
          </a:prstGeom>
          <a:noFill/>
          <a:ln cap="flat" cmpd="sng" w="38100">
            <a:solidFill>
              <a:srgbClr val="6AA84F"/>
            </a:solidFill>
            <a:prstDash val="solid"/>
            <a:round/>
            <a:headEnd len="sm" w="sm" type="none"/>
            <a:tailEnd len="sm" w="sm" type="none"/>
          </a:ln>
        </p:spPr>
      </p:pic>
      <p:sp>
        <p:nvSpPr>
          <p:cNvPr id="188" name="Google Shape;188;p19"/>
          <p:cNvSpPr txBox="1"/>
          <p:nvPr/>
        </p:nvSpPr>
        <p:spPr>
          <a:xfrm>
            <a:off x="5427875" y="804325"/>
            <a:ext cx="311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rgbClr val="2BA00C"/>
                </a:solidFill>
                <a:latin typeface="Poppins"/>
                <a:ea typeface="Poppins"/>
                <a:cs typeface="Poppins"/>
                <a:sym typeface="Poppins"/>
              </a:rPr>
              <a:t>‘</a:t>
            </a:r>
            <a:endParaRPr sz="2600">
              <a:solidFill>
                <a:srgbClr val="2BA00C"/>
              </a:solidFill>
              <a:latin typeface="Poppins"/>
              <a:ea typeface="Poppins"/>
              <a:cs typeface="Poppins"/>
              <a:sym typeface="Poppins"/>
            </a:endParaRPr>
          </a:p>
        </p:txBody>
      </p:sp>
      <p:sp>
        <p:nvSpPr>
          <p:cNvPr id="189" name="Google Shape;189;p19"/>
          <p:cNvSpPr/>
          <p:nvPr/>
        </p:nvSpPr>
        <p:spPr>
          <a:xfrm>
            <a:off x="4501875" y="2480900"/>
            <a:ext cx="788400" cy="801900"/>
          </a:xfrm>
          <a:prstGeom prst="rect">
            <a:avLst/>
          </a:prstGeom>
          <a:solidFill>
            <a:schemeClr val="lt2"/>
          </a:solidFill>
          <a:ln cap="flat" cmpd="sng" w="381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00FF00"/>
                </a:solidFill>
                <a:uFill>
                  <a:noFill/>
                </a:uFill>
                <a:latin typeface="Chelsea Market"/>
                <a:ea typeface="Chelsea Market"/>
                <a:cs typeface="Chelsea Market"/>
                <a:sym typeface="Chelsea Market"/>
                <a:hlinkClick r:id="rId29">
                  <a:extLst>
                    <a:ext uri="{A12FA001-AC4F-418D-AE19-62706E023703}">
                      <ahyp:hlinkClr val="tx"/>
                    </a:ext>
                  </a:extLst>
                </a:hlinkClick>
              </a:rPr>
              <a:t>Pixel Art Activity</a:t>
            </a:r>
            <a:endParaRPr sz="1200">
              <a:solidFill>
                <a:srgbClr val="00FF00"/>
              </a:solidFill>
              <a:latin typeface="Chelsea Market"/>
              <a:ea typeface="Chelsea Market"/>
              <a:cs typeface="Chelsea Market"/>
              <a:sym typeface="Chelsea Market"/>
            </a:endParaRPr>
          </a:p>
        </p:txBody>
      </p:sp>
      <p:pic>
        <p:nvPicPr>
          <p:cNvPr id="190" name="Google Shape;190;p19">
            <a:hlinkClick action="ppaction://hlinksldjump" r:id="rId30"/>
          </p:cNvPr>
          <p:cNvPicPr preferRelativeResize="0"/>
          <p:nvPr/>
        </p:nvPicPr>
        <p:blipFill rotWithShape="1">
          <a:blip r:embed="rId31">
            <a:alphaModFix/>
          </a:blip>
          <a:srcRect b="0" l="13677" r="15525" t="0"/>
          <a:stretch/>
        </p:blipFill>
        <p:spPr>
          <a:xfrm>
            <a:off x="4360575" y="4310100"/>
            <a:ext cx="605644" cy="741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pic>
        <p:nvPicPr>
          <p:cNvPr id="195" name="Google Shape;195;p20"/>
          <p:cNvPicPr preferRelativeResize="0"/>
          <p:nvPr/>
        </p:nvPicPr>
        <p:blipFill rotWithShape="1">
          <a:blip r:embed="rId4">
            <a:alphaModFix/>
          </a:blip>
          <a:srcRect b="0" l="23687" r="0" t="0"/>
          <a:stretch/>
        </p:blipFill>
        <p:spPr>
          <a:xfrm>
            <a:off x="1" y="15350"/>
            <a:ext cx="6137550" cy="4316175"/>
          </a:xfrm>
          <a:prstGeom prst="rect">
            <a:avLst/>
          </a:prstGeom>
          <a:noFill/>
          <a:ln>
            <a:noFill/>
          </a:ln>
        </p:spPr>
      </p:pic>
      <p:grpSp>
        <p:nvGrpSpPr>
          <p:cNvPr id="196" name="Google Shape;196;p20"/>
          <p:cNvGrpSpPr/>
          <p:nvPr/>
        </p:nvGrpSpPr>
        <p:grpSpPr>
          <a:xfrm>
            <a:off x="0" y="4289332"/>
            <a:ext cx="9144000" cy="854210"/>
            <a:chOff x="0" y="3890625"/>
            <a:chExt cx="9144000" cy="1252875"/>
          </a:xfrm>
        </p:grpSpPr>
        <p:pic>
          <p:nvPicPr>
            <p:cNvPr id="197" name="Google Shape;197;p20"/>
            <p:cNvPicPr preferRelativeResize="0"/>
            <p:nvPr/>
          </p:nvPicPr>
          <p:blipFill rotWithShape="1">
            <a:blip r:embed="rId5">
              <a:alphaModFix/>
            </a:blip>
            <a:srcRect b="0" l="0" r="0" t="74107"/>
            <a:stretch/>
          </p:blipFill>
          <p:spPr>
            <a:xfrm>
              <a:off x="0" y="3890625"/>
              <a:ext cx="3209675" cy="1252875"/>
            </a:xfrm>
            <a:prstGeom prst="rect">
              <a:avLst/>
            </a:prstGeom>
            <a:noFill/>
            <a:ln>
              <a:noFill/>
            </a:ln>
          </p:spPr>
        </p:pic>
        <p:pic>
          <p:nvPicPr>
            <p:cNvPr id="198" name="Google Shape;198;p20"/>
            <p:cNvPicPr preferRelativeResize="0"/>
            <p:nvPr/>
          </p:nvPicPr>
          <p:blipFill rotWithShape="1">
            <a:blip r:embed="rId5">
              <a:alphaModFix/>
            </a:blip>
            <a:srcRect b="0" l="0" r="0" t="74107"/>
            <a:stretch/>
          </p:blipFill>
          <p:spPr>
            <a:xfrm>
              <a:off x="2724650" y="3890625"/>
              <a:ext cx="3209675" cy="1252875"/>
            </a:xfrm>
            <a:prstGeom prst="rect">
              <a:avLst/>
            </a:prstGeom>
            <a:noFill/>
            <a:ln>
              <a:noFill/>
            </a:ln>
          </p:spPr>
        </p:pic>
        <p:pic>
          <p:nvPicPr>
            <p:cNvPr id="199" name="Google Shape;199;p20"/>
            <p:cNvPicPr preferRelativeResize="0"/>
            <p:nvPr/>
          </p:nvPicPr>
          <p:blipFill rotWithShape="1">
            <a:blip r:embed="rId5">
              <a:alphaModFix/>
            </a:blip>
            <a:srcRect b="0" l="0" r="0" t="74107"/>
            <a:stretch/>
          </p:blipFill>
          <p:spPr>
            <a:xfrm>
              <a:off x="5934325" y="3890625"/>
              <a:ext cx="3209675" cy="1252875"/>
            </a:xfrm>
            <a:prstGeom prst="rect">
              <a:avLst/>
            </a:prstGeom>
            <a:noFill/>
            <a:ln>
              <a:noFill/>
            </a:ln>
          </p:spPr>
        </p:pic>
      </p:grpSp>
      <p:pic>
        <p:nvPicPr>
          <p:cNvPr id="200" name="Google Shape;200;p20"/>
          <p:cNvPicPr preferRelativeResize="0"/>
          <p:nvPr/>
        </p:nvPicPr>
        <p:blipFill>
          <a:blip r:embed="rId6">
            <a:alphaModFix/>
          </a:blip>
          <a:stretch>
            <a:fillRect/>
          </a:stretch>
        </p:blipFill>
        <p:spPr>
          <a:xfrm>
            <a:off x="71575" y="2519050"/>
            <a:ext cx="1709150" cy="2614500"/>
          </a:xfrm>
          <a:prstGeom prst="rect">
            <a:avLst/>
          </a:prstGeom>
          <a:noFill/>
          <a:ln>
            <a:noFill/>
          </a:ln>
        </p:spPr>
      </p:pic>
      <p:pic>
        <p:nvPicPr>
          <p:cNvPr id="201" name="Google Shape;201;p20"/>
          <p:cNvPicPr preferRelativeResize="0"/>
          <p:nvPr/>
        </p:nvPicPr>
        <p:blipFill rotWithShape="1">
          <a:blip r:embed="rId7">
            <a:alphaModFix/>
          </a:blip>
          <a:srcRect b="20625" l="0" r="0" t="20830"/>
          <a:stretch/>
        </p:blipFill>
        <p:spPr>
          <a:xfrm>
            <a:off x="1780725" y="3660775"/>
            <a:ext cx="2227050" cy="1303775"/>
          </a:xfrm>
          <a:prstGeom prst="rect">
            <a:avLst/>
          </a:prstGeom>
          <a:noFill/>
          <a:ln>
            <a:noFill/>
          </a:ln>
        </p:spPr>
      </p:pic>
      <p:pic>
        <p:nvPicPr>
          <p:cNvPr id="202" name="Google Shape;202;p20"/>
          <p:cNvPicPr preferRelativeResize="0"/>
          <p:nvPr/>
        </p:nvPicPr>
        <p:blipFill rotWithShape="1">
          <a:blip r:embed="rId8">
            <a:alphaModFix/>
          </a:blip>
          <a:srcRect b="7519" l="0" r="0" t="21270"/>
          <a:stretch/>
        </p:blipFill>
        <p:spPr>
          <a:xfrm>
            <a:off x="5051475" y="1731150"/>
            <a:ext cx="3897126" cy="3098000"/>
          </a:xfrm>
          <a:prstGeom prst="rect">
            <a:avLst/>
          </a:prstGeom>
          <a:noFill/>
          <a:ln>
            <a:noFill/>
          </a:ln>
        </p:spPr>
      </p:pic>
      <p:pic>
        <p:nvPicPr>
          <p:cNvPr id="203" name="Google Shape;203;p20"/>
          <p:cNvPicPr preferRelativeResize="0"/>
          <p:nvPr/>
        </p:nvPicPr>
        <p:blipFill rotWithShape="1">
          <a:blip r:embed="rId9">
            <a:alphaModFix/>
          </a:blip>
          <a:srcRect b="46489" l="0" r="0" t="40320"/>
          <a:stretch/>
        </p:blipFill>
        <p:spPr>
          <a:xfrm>
            <a:off x="4945075" y="3988000"/>
            <a:ext cx="3384200" cy="378325"/>
          </a:xfrm>
          <a:prstGeom prst="rect">
            <a:avLst/>
          </a:prstGeom>
          <a:noFill/>
          <a:ln>
            <a:noFill/>
          </a:ln>
        </p:spPr>
      </p:pic>
      <p:pic>
        <p:nvPicPr>
          <p:cNvPr id="204" name="Google Shape;204;p20"/>
          <p:cNvPicPr preferRelativeResize="0"/>
          <p:nvPr/>
        </p:nvPicPr>
        <p:blipFill rotWithShape="1">
          <a:blip r:embed="rId9">
            <a:alphaModFix/>
          </a:blip>
          <a:srcRect b="46489" l="0" r="0" t="40320"/>
          <a:stretch/>
        </p:blipFill>
        <p:spPr>
          <a:xfrm>
            <a:off x="5710025" y="3168975"/>
            <a:ext cx="3384200" cy="378325"/>
          </a:xfrm>
          <a:prstGeom prst="rect">
            <a:avLst/>
          </a:prstGeom>
          <a:noFill/>
          <a:ln>
            <a:noFill/>
          </a:ln>
        </p:spPr>
      </p:pic>
      <p:pic>
        <p:nvPicPr>
          <p:cNvPr id="205" name="Google Shape;205;p20"/>
          <p:cNvPicPr preferRelativeResize="0"/>
          <p:nvPr/>
        </p:nvPicPr>
        <p:blipFill rotWithShape="1">
          <a:blip r:embed="rId9">
            <a:alphaModFix/>
          </a:blip>
          <a:srcRect b="46489" l="0" r="0" t="40320"/>
          <a:stretch/>
        </p:blipFill>
        <p:spPr>
          <a:xfrm>
            <a:off x="4896600" y="2364775"/>
            <a:ext cx="3384200" cy="378325"/>
          </a:xfrm>
          <a:prstGeom prst="rect">
            <a:avLst/>
          </a:prstGeom>
          <a:noFill/>
          <a:ln>
            <a:noFill/>
          </a:ln>
        </p:spPr>
      </p:pic>
      <p:pic>
        <p:nvPicPr>
          <p:cNvPr id="206" name="Google Shape;206;p20"/>
          <p:cNvPicPr preferRelativeResize="0"/>
          <p:nvPr/>
        </p:nvPicPr>
        <p:blipFill rotWithShape="1">
          <a:blip r:embed="rId10">
            <a:alphaModFix/>
          </a:blip>
          <a:srcRect b="20141" l="6055" r="7685" t="29865"/>
          <a:stretch/>
        </p:blipFill>
        <p:spPr>
          <a:xfrm>
            <a:off x="416025" y="526225"/>
            <a:ext cx="3384200" cy="1961323"/>
          </a:xfrm>
          <a:prstGeom prst="rect">
            <a:avLst/>
          </a:prstGeom>
          <a:noFill/>
          <a:ln>
            <a:noFill/>
          </a:ln>
        </p:spPr>
      </p:pic>
      <p:pic>
        <p:nvPicPr>
          <p:cNvPr id="207" name="Google Shape;207;p20"/>
          <p:cNvPicPr preferRelativeResize="0"/>
          <p:nvPr/>
        </p:nvPicPr>
        <p:blipFill rotWithShape="1">
          <a:blip r:embed="rId11">
            <a:alphaModFix/>
          </a:blip>
          <a:srcRect b="49999" l="0" r="0" t="6608"/>
          <a:stretch/>
        </p:blipFill>
        <p:spPr>
          <a:xfrm>
            <a:off x="0" y="0"/>
            <a:ext cx="1019525" cy="442400"/>
          </a:xfrm>
          <a:prstGeom prst="rect">
            <a:avLst/>
          </a:prstGeom>
          <a:noFill/>
          <a:ln>
            <a:noFill/>
          </a:ln>
        </p:spPr>
      </p:pic>
      <p:pic>
        <p:nvPicPr>
          <p:cNvPr id="208" name="Google Shape;208;p20"/>
          <p:cNvPicPr preferRelativeResize="0"/>
          <p:nvPr/>
        </p:nvPicPr>
        <p:blipFill rotWithShape="1">
          <a:blip r:embed="rId12">
            <a:alphaModFix/>
          </a:blip>
          <a:srcRect b="16280" l="5056" r="5281" t="7962"/>
          <a:stretch/>
        </p:blipFill>
        <p:spPr>
          <a:xfrm>
            <a:off x="4758800" y="412450"/>
            <a:ext cx="4213750" cy="1156875"/>
          </a:xfrm>
          <a:prstGeom prst="rect">
            <a:avLst/>
          </a:prstGeom>
          <a:noFill/>
          <a:ln>
            <a:noFill/>
          </a:ln>
        </p:spPr>
      </p:pic>
      <p:pic>
        <p:nvPicPr>
          <p:cNvPr id="209" name="Google Shape;209;p20"/>
          <p:cNvPicPr preferRelativeResize="0"/>
          <p:nvPr/>
        </p:nvPicPr>
        <p:blipFill rotWithShape="1">
          <a:blip r:embed="rId11">
            <a:alphaModFix/>
          </a:blip>
          <a:srcRect b="49999" l="0" r="0" t="6608"/>
          <a:stretch/>
        </p:blipFill>
        <p:spPr>
          <a:xfrm flipH="1">
            <a:off x="3058575" y="0"/>
            <a:ext cx="1019525" cy="442400"/>
          </a:xfrm>
          <a:prstGeom prst="rect">
            <a:avLst/>
          </a:prstGeom>
          <a:noFill/>
          <a:ln>
            <a:noFill/>
          </a:ln>
        </p:spPr>
      </p:pic>
      <p:pic>
        <p:nvPicPr>
          <p:cNvPr id="210" name="Google Shape;210;p20"/>
          <p:cNvPicPr preferRelativeResize="0"/>
          <p:nvPr/>
        </p:nvPicPr>
        <p:blipFill rotWithShape="1">
          <a:blip r:embed="rId11">
            <a:alphaModFix/>
          </a:blip>
          <a:srcRect b="49999" l="0" r="0" t="6608"/>
          <a:stretch/>
        </p:blipFill>
        <p:spPr>
          <a:xfrm>
            <a:off x="2039050" y="0"/>
            <a:ext cx="1019525" cy="442400"/>
          </a:xfrm>
          <a:prstGeom prst="rect">
            <a:avLst/>
          </a:prstGeom>
          <a:noFill/>
          <a:ln>
            <a:noFill/>
          </a:ln>
        </p:spPr>
      </p:pic>
      <p:pic>
        <p:nvPicPr>
          <p:cNvPr id="211" name="Google Shape;211;p20"/>
          <p:cNvPicPr preferRelativeResize="0"/>
          <p:nvPr/>
        </p:nvPicPr>
        <p:blipFill rotWithShape="1">
          <a:blip r:embed="rId11">
            <a:alphaModFix/>
          </a:blip>
          <a:srcRect b="49999" l="0" r="0" t="6608"/>
          <a:stretch/>
        </p:blipFill>
        <p:spPr>
          <a:xfrm flipH="1">
            <a:off x="1019525" y="0"/>
            <a:ext cx="1019525" cy="442400"/>
          </a:xfrm>
          <a:prstGeom prst="rect">
            <a:avLst/>
          </a:prstGeom>
          <a:noFill/>
          <a:ln>
            <a:noFill/>
          </a:ln>
        </p:spPr>
      </p:pic>
      <p:pic>
        <p:nvPicPr>
          <p:cNvPr id="212" name="Google Shape;212;p20"/>
          <p:cNvPicPr preferRelativeResize="0"/>
          <p:nvPr/>
        </p:nvPicPr>
        <p:blipFill rotWithShape="1">
          <a:blip r:embed="rId11">
            <a:alphaModFix/>
          </a:blip>
          <a:srcRect b="49999" l="0" r="0" t="6608"/>
          <a:stretch/>
        </p:blipFill>
        <p:spPr>
          <a:xfrm>
            <a:off x="4078100" y="0"/>
            <a:ext cx="1019525" cy="442400"/>
          </a:xfrm>
          <a:prstGeom prst="rect">
            <a:avLst/>
          </a:prstGeom>
          <a:noFill/>
          <a:ln>
            <a:noFill/>
          </a:ln>
        </p:spPr>
      </p:pic>
      <p:pic>
        <p:nvPicPr>
          <p:cNvPr id="213" name="Google Shape;213;p20"/>
          <p:cNvPicPr preferRelativeResize="0"/>
          <p:nvPr/>
        </p:nvPicPr>
        <p:blipFill rotWithShape="1">
          <a:blip r:embed="rId11">
            <a:alphaModFix/>
          </a:blip>
          <a:srcRect b="49999" l="0" r="0" t="6608"/>
          <a:stretch/>
        </p:blipFill>
        <p:spPr>
          <a:xfrm flipH="1">
            <a:off x="5097625" y="0"/>
            <a:ext cx="1019525" cy="442400"/>
          </a:xfrm>
          <a:prstGeom prst="rect">
            <a:avLst/>
          </a:prstGeom>
          <a:noFill/>
          <a:ln>
            <a:noFill/>
          </a:ln>
        </p:spPr>
      </p:pic>
      <p:pic>
        <p:nvPicPr>
          <p:cNvPr id="214" name="Google Shape;214;p20"/>
          <p:cNvPicPr preferRelativeResize="0"/>
          <p:nvPr/>
        </p:nvPicPr>
        <p:blipFill rotWithShape="1">
          <a:blip r:embed="rId11">
            <a:alphaModFix/>
          </a:blip>
          <a:srcRect b="49999" l="0" r="0" t="6608"/>
          <a:stretch/>
        </p:blipFill>
        <p:spPr>
          <a:xfrm>
            <a:off x="6117150" y="0"/>
            <a:ext cx="1019525" cy="442400"/>
          </a:xfrm>
          <a:prstGeom prst="rect">
            <a:avLst/>
          </a:prstGeom>
          <a:noFill/>
          <a:ln>
            <a:noFill/>
          </a:ln>
        </p:spPr>
      </p:pic>
      <p:pic>
        <p:nvPicPr>
          <p:cNvPr id="215" name="Google Shape;215;p20"/>
          <p:cNvPicPr preferRelativeResize="0"/>
          <p:nvPr/>
        </p:nvPicPr>
        <p:blipFill rotWithShape="1">
          <a:blip r:embed="rId11">
            <a:alphaModFix/>
          </a:blip>
          <a:srcRect b="49999" l="0" r="0" t="6608"/>
          <a:stretch/>
        </p:blipFill>
        <p:spPr>
          <a:xfrm>
            <a:off x="8156200" y="0"/>
            <a:ext cx="1019525" cy="442400"/>
          </a:xfrm>
          <a:prstGeom prst="rect">
            <a:avLst/>
          </a:prstGeom>
          <a:noFill/>
          <a:ln>
            <a:noFill/>
          </a:ln>
        </p:spPr>
      </p:pic>
      <p:pic>
        <p:nvPicPr>
          <p:cNvPr id="216" name="Google Shape;216;p20"/>
          <p:cNvPicPr preferRelativeResize="0"/>
          <p:nvPr/>
        </p:nvPicPr>
        <p:blipFill rotWithShape="1">
          <a:blip r:embed="rId11">
            <a:alphaModFix/>
          </a:blip>
          <a:srcRect b="49999" l="0" r="0" t="6608"/>
          <a:stretch/>
        </p:blipFill>
        <p:spPr>
          <a:xfrm flipH="1">
            <a:off x="7136675" y="0"/>
            <a:ext cx="1019525" cy="442400"/>
          </a:xfrm>
          <a:prstGeom prst="rect">
            <a:avLst/>
          </a:prstGeom>
          <a:noFill/>
          <a:ln>
            <a:noFill/>
          </a:ln>
        </p:spPr>
      </p:pic>
      <p:pic>
        <p:nvPicPr>
          <p:cNvPr id="217" name="Google Shape;217;p20"/>
          <p:cNvPicPr preferRelativeResize="0"/>
          <p:nvPr/>
        </p:nvPicPr>
        <p:blipFill>
          <a:blip r:embed="rId13">
            <a:alphaModFix/>
          </a:blip>
          <a:stretch>
            <a:fillRect/>
          </a:stretch>
        </p:blipFill>
        <p:spPr>
          <a:xfrm>
            <a:off x="8121038" y="3295013"/>
            <a:ext cx="906700" cy="906700"/>
          </a:xfrm>
          <a:prstGeom prst="rect">
            <a:avLst/>
          </a:prstGeom>
          <a:noFill/>
          <a:ln>
            <a:noFill/>
          </a:ln>
        </p:spPr>
      </p:pic>
      <p:pic>
        <p:nvPicPr>
          <p:cNvPr id="218" name="Google Shape;218;p20">
            <a:hlinkClick r:id="rId14"/>
          </p:cNvPr>
          <p:cNvPicPr preferRelativeResize="0"/>
          <p:nvPr/>
        </p:nvPicPr>
        <p:blipFill rotWithShape="1">
          <a:blip r:embed="rId15">
            <a:alphaModFix/>
          </a:blip>
          <a:srcRect b="4970" l="20176" r="20479" t="0"/>
          <a:stretch/>
        </p:blipFill>
        <p:spPr>
          <a:xfrm>
            <a:off x="3748750" y="2759753"/>
            <a:ext cx="1425075" cy="2282022"/>
          </a:xfrm>
          <a:prstGeom prst="rect">
            <a:avLst/>
          </a:prstGeom>
          <a:noFill/>
          <a:ln>
            <a:noFill/>
          </a:ln>
        </p:spPr>
      </p:pic>
      <p:pic>
        <p:nvPicPr>
          <p:cNvPr id="219" name="Google Shape;219;p20">
            <a:hlinkClick r:id="rId16"/>
          </p:cNvPr>
          <p:cNvPicPr preferRelativeResize="0"/>
          <p:nvPr/>
        </p:nvPicPr>
        <p:blipFill>
          <a:blip r:embed="rId17">
            <a:alphaModFix/>
          </a:blip>
          <a:stretch>
            <a:fillRect/>
          </a:stretch>
        </p:blipFill>
        <p:spPr>
          <a:xfrm>
            <a:off x="7378123" y="3485125"/>
            <a:ext cx="664425" cy="666400"/>
          </a:xfrm>
          <a:prstGeom prst="rect">
            <a:avLst/>
          </a:prstGeom>
          <a:noFill/>
          <a:ln>
            <a:noFill/>
          </a:ln>
        </p:spPr>
      </p:pic>
      <p:pic>
        <p:nvPicPr>
          <p:cNvPr id="220" name="Google Shape;220;p20">
            <a:hlinkClick r:id="rId18"/>
          </p:cNvPr>
          <p:cNvPicPr preferRelativeResize="0"/>
          <p:nvPr/>
        </p:nvPicPr>
        <p:blipFill>
          <a:blip r:embed="rId19">
            <a:alphaModFix/>
          </a:blip>
          <a:stretch>
            <a:fillRect/>
          </a:stretch>
        </p:blipFill>
        <p:spPr>
          <a:xfrm>
            <a:off x="6575398" y="3435125"/>
            <a:ext cx="724225" cy="716400"/>
          </a:xfrm>
          <a:prstGeom prst="rect">
            <a:avLst/>
          </a:prstGeom>
          <a:noFill/>
          <a:ln>
            <a:noFill/>
          </a:ln>
        </p:spPr>
      </p:pic>
      <p:pic>
        <p:nvPicPr>
          <p:cNvPr id="221" name="Google Shape;221;p20">
            <a:hlinkClick r:id="rId20"/>
          </p:cNvPr>
          <p:cNvPicPr preferRelativeResize="0"/>
          <p:nvPr/>
        </p:nvPicPr>
        <p:blipFill>
          <a:blip r:embed="rId21">
            <a:alphaModFix/>
          </a:blip>
          <a:stretch>
            <a:fillRect/>
          </a:stretch>
        </p:blipFill>
        <p:spPr>
          <a:xfrm>
            <a:off x="5875518" y="3506038"/>
            <a:ext cx="545175" cy="624575"/>
          </a:xfrm>
          <a:prstGeom prst="rect">
            <a:avLst/>
          </a:prstGeom>
          <a:noFill/>
          <a:ln>
            <a:noFill/>
          </a:ln>
        </p:spPr>
      </p:pic>
      <p:pic>
        <p:nvPicPr>
          <p:cNvPr id="222" name="Google Shape;222;p20">
            <a:hlinkClick r:id="rId22"/>
          </p:cNvPr>
          <p:cNvPicPr preferRelativeResize="0"/>
          <p:nvPr/>
        </p:nvPicPr>
        <p:blipFill>
          <a:blip r:embed="rId23">
            <a:alphaModFix/>
          </a:blip>
          <a:stretch>
            <a:fillRect/>
          </a:stretch>
        </p:blipFill>
        <p:spPr>
          <a:xfrm>
            <a:off x="5170725" y="3461525"/>
            <a:ext cx="618812" cy="716400"/>
          </a:xfrm>
          <a:prstGeom prst="rect">
            <a:avLst/>
          </a:prstGeom>
          <a:noFill/>
          <a:ln>
            <a:noFill/>
          </a:ln>
        </p:spPr>
      </p:pic>
      <p:pic>
        <p:nvPicPr>
          <p:cNvPr id="223" name="Google Shape;223;p20">
            <a:hlinkClick r:id="rId24"/>
          </p:cNvPr>
          <p:cNvPicPr preferRelativeResize="0"/>
          <p:nvPr/>
        </p:nvPicPr>
        <p:blipFill>
          <a:blip r:embed="rId25">
            <a:alphaModFix/>
          </a:blip>
          <a:stretch>
            <a:fillRect/>
          </a:stretch>
        </p:blipFill>
        <p:spPr>
          <a:xfrm>
            <a:off x="5875525" y="2661337"/>
            <a:ext cx="545175" cy="686014"/>
          </a:xfrm>
          <a:prstGeom prst="rect">
            <a:avLst/>
          </a:prstGeom>
          <a:noFill/>
          <a:ln>
            <a:noFill/>
          </a:ln>
        </p:spPr>
      </p:pic>
      <p:pic>
        <p:nvPicPr>
          <p:cNvPr id="224" name="Google Shape;224;p20">
            <a:hlinkClick r:id="rId26"/>
          </p:cNvPr>
          <p:cNvPicPr preferRelativeResize="0"/>
          <p:nvPr/>
        </p:nvPicPr>
        <p:blipFill>
          <a:blip r:embed="rId27">
            <a:alphaModFix/>
          </a:blip>
          <a:stretch>
            <a:fillRect/>
          </a:stretch>
        </p:blipFill>
        <p:spPr>
          <a:xfrm>
            <a:off x="6607224" y="2684883"/>
            <a:ext cx="664425" cy="662443"/>
          </a:xfrm>
          <a:prstGeom prst="rect">
            <a:avLst/>
          </a:prstGeom>
          <a:noFill/>
          <a:ln>
            <a:noFill/>
          </a:ln>
        </p:spPr>
      </p:pic>
      <p:pic>
        <p:nvPicPr>
          <p:cNvPr id="225" name="Google Shape;225;p20">
            <a:hlinkClick r:id="rId28"/>
          </p:cNvPr>
          <p:cNvPicPr preferRelativeResize="0"/>
          <p:nvPr/>
        </p:nvPicPr>
        <p:blipFill>
          <a:blip r:embed="rId29">
            <a:alphaModFix/>
          </a:blip>
          <a:stretch>
            <a:fillRect/>
          </a:stretch>
        </p:blipFill>
        <p:spPr>
          <a:xfrm>
            <a:off x="7452020" y="2682895"/>
            <a:ext cx="664425" cy="664425"/>
          </a:xfrm>
          <a:prstGeom prst="rect">
            <a:avLst/>
          </a:prstGeom>
          <a:noFill/>
          <a:ln>
            <a:noFill/>
          </a:ln>
        </p:spPr>
      </p:pic>
      <p:pic>
        <p:nvPicPr>
          <p:cNvPr id="226" name="Google Shape;226;p20">
            <a:hlinkClick r:id="rId30"/>
          </p:cNvPr>
          <p:cNvPicPr preferRelativeResize="0"/>
          <p:nvPr/>
        </p:nvPicPr>
        <p:blipFill>
          <a:blip r:embed="rId31">
            <a:alphaModFix/>
          </a:blip>
          <a:stretch>
            <a:fillRect/>
          </a:stretch>
        </p:blipFill>
        <p:spPr>
          <a:xfrm>
            <a:off x="8247275" y="2648478"/>
            <a:ext cx="545175" cy="698872"/>
          </a:xfrm>
          <a:prstGeom prst="rect">
            <a:avLst/>
          </a:prstGeom>
          <a:noFill/>
          <a:ln>
            <a:noFill/>
          </a:ln>
        </p:spPr>
      </p:pic>
      <p:pic>
        <p:nvPicPr>
          <p:cNvPr id="227" name="Google Shape;227;p20">
            <a:hlinkClick r:id="rId32"/>
          </p:cNvPr>
          <p:cNvPicPr preferRelativeResize="0"/>
          <p:nvPr/>
        </p:nvPicPr>
        <p:blipFill>
          <a:blip r:embed="rId33">
            <a:alphaModFix/>
          </a:blip>
          <a:stretch>
            <a:fillRect/>
          </a:stretch>
        </p:blipFill>
        <p:spPr>
          <a:xfrm>
            <a:off x="7243724" y="1874689"/>
            <a:ext cx="664425" cy="670412"/>
          </a:xfrm>
          <a:prstGeom prst="rect">
            <a:avLst/>
          </a:prstGeom>
          <a:noFill/>
          <a:ln>
            <a:noFill/>
          </a:ln>
        </p:spPr>
      </p:pic>
      <p:pic>
        <p:nvPicPr>
          <p:cNvPr id="228" name="Google Shape;228;p20">
            <a:hlinkClick r:id="rId34"/>
          </p:cNvPr>
          <p:cNvPicPr preferRelativeResize="0"/>
          <p:nvPr/>
        </p:nvPicPr>
        <p:blipFill>
          <a:blip r:embed="rId35">
            <a:alphaModFix/>
          </a:blip>
          <a:stretch>
            <a:fillRect/>
          </a:stretch>
        </p:blipFill>
        <p:spPr>
          <a:xfrm>
            <a:off x="5159871" y="1857611"/>
            <a:ext cx="545175" cy="687486"/>
          </a:xfrm>
          <a:prstGeom prst="rect">
            <a:avLst/>
          </a:prstGeom>
          <a:noFill/>
          <a:ln>
            <a:noFill/>
          </a:ln>
        </p:spPr>
      </p:pic>
      <p:pic>
        <p:nvPicPr>
          <p:cNvPr id="229" name="Google Shape;229;p20">
            <a:hlinkClick r:id="rId36"/>
          </p:cNvPr>
          <p:cNvPicPr preferRelativeResize="0"/>
          <p:nvPr/>
        </p:nvPicPr>
        <p:blipFill>
          <a:blip r:embed="rId37">
            <a:alphaModFix/>
          </a:blip>
          <a:stretch>
            <a:fillRect/>
          </a:stretch>
        </p:blipFill>
        <p:spPr>
          <a:xfrm>
            <a:off x="5786000" y="1792631"/>
            <a:ext cx="545175" cy="709994"/>
          </a:xfrm>
          <a:prstGeom prst="rect">
            <a:avLst/>
          </a:prstGeom>
          <a:noFill/>
          <a:ln>
            <a:noFill/>
          </a:ln>
        </p:spPr>
      </p:pic>
      <p:pic>
        <p:nvPicPr>
          <p:cNvPr id="230" name="Google Shape;230;p20">
            <a:hlinkClick r:id="rId38"/>
          </p:cNvPr>
          <p:cNvPicPr preferRelativeResize="0"/>
          <p:nvPr/>
        </p:nvPicPr>
        <p:blipFill>
          <a:blip r:embed="rId39">
            <a:alphaModFix/>
          </a:blip>
          <a:stretch>
            <a:fillRect/>
          </a:stretch>
        </p:blipFill>
        <p:spPr>
          <a:xfrm>
            <a:off x="6514867" y="1783150"/>
            <a:ext cx="545175" cy="728963"/>
          </a:xfrm>
          <a:prstGeom prst="rect">
            <a:avLst/>
          </a:prstGeom>
          <a:noFill/>
          <a:ln>
            <a:noFill/>
          </a:ln>
        </p:spPr>
      </p:pic>
      <p:pic>
        <p:nvPicPr>
          <p:cNvPr id="231" name="Google Shape;231;p20"/>
          <p:cNvPicPr preferRelativeResize="0"/>
          <p:nvPr/>
        </p:nvPicPr>
        <p:blipFill>
          <a:blip r:embed="rId13">
            <a:alphaModFix/>
          </a:blip>
          <a:stretch>
            <a:fillRect/>
          </a:stretch>
        </p:blipFill>
        <p:spPr>
          <a:xfrm>
            <a:off x="4979113" y="2571738"/>
            <a:ext cx="906700" cy="906700"/>
          </a:xfrm>
          <a:prstGeom prst="rect">
            <a:avLst/>
          </a:prstGeom>
          <a:noFill/>
          <a:ln>
            <a:noFill/>
          </a:ln>
        </p:spPr>
      </p:pic>
      <p:pic>
        <p:nvPicPr>
          <p:cNvPr id="232" name="Google Shape;232;p20">
            <a:hlinkClick r:id="rId40"/>
          </p:cNvPr>
          <p:cNvPicPr preferRelativeResize="0"/>
          <p:nvPr/>
        </p:nvPicPr>
        <p:blipFill>
          <a:blip r:embed="rId41">
            <a:alphaModFix/>
          </a:blip>
          <a:stretch>
            <a:fillRect/>
          </a:stretch>
        </p:blipFill>
        <p:spPr>
          <a:xfrm>
            <a:off x="716905" y="711100"/>
            <a:ext cx="1137087" cy="624576"/>
          </a:xfrm>
          <a:prstGeom prst="rect">
            <a:avLst/>
          </a:prstGeom>
          <a:noFill/>
          <a:ln>
            <a:noFill/>
          </a:ln>
        </p:spPr>
      </p:pic>
      <p:pic>
        <p:nvPicPr>
          <p:cNvPr id="233" name="Google Shape;233;p20">
            <a:hlinkClick r:id="rId42"/>
          </p:cNvPr>
          <p:cNvPicPr preferRelativeResize="0"/>
          <p:nvPr/>
        </p:nvPicPr>
        <p:blipFill>
          <a:blip r:embed="rId43">
            <a:alphaModFix/>
          </a:blip>
          <a:stretch>
            <a:fillRect/>
          </a:stretch>
        </p:blipFill>
        <p:spPr>
          <a:xfrm>
            <a:off x="2325699" y="706039"/>
            <a:ext cx="1137102" cy="634697"/>
          </a:xfrm>
          <a:prstGeom prst="rect">
            <a:avLst/>
          </a:prstGeom>
          <a:noFill/>
          <a:ln>
            <a:noFill/>
          </a:ln>
        </p:spPr>
      </p:pic>
      <p:pic>
        <p:nvPicPr>
          <p:cNvPr id="234" name="Google Shape;234;p20">
            <a:hlinkClick r:id="rId44"/>
          </p:cNvPr>
          <p:cNvPicPr preferRelativeResize="0"/>
          <p:nvPr/>
        </p:nvPicPr>
        <p:blipFill>
          <a:blip r:embed="rId45">
            <a:alphaModFix/>
          </a:blip>
          <a:stretch>
            <a:fillRect/>
          </a:stretch>
        </p:blipFill>
        <p:spPr>
          <a:xfrm>
            <a:off x="716900" y="1493124"/>
            <a:ext cx="1137099" cy="639935"/>
          </a:xfrm>
          <a:prstGeom prst="rect">
            <a:avLst/>
          </a:prstGeom>
          <a:noFill/>
          <a:ln>
            <a:noFill/>
          </a:ln>
        </p:spPr>
      </p:pic>
      <p:pic>
        <p:nvPicPr>
          <p:cNvPr id="235" name="Google Shape;235;p20">
            <a:hlinkClick r:id="rId46"/>
          </p:cNvPr>
          <p:cNvPicPr preferRelativeResize="0"/>
          <p:nvPr/>
        </p:nvPicPr>
        <p:blipFill>
          <a:blip r:embed="rId47">
            <a:alphaModFix/>
          </a:blip>
          <a:stretch>
            <a:fillRect/>
          </a:stretch>
        </p:blipFill>
        <p:spPr>
          <a:xfrm>
            <a:off x="5097628" y="956875"/>
            <a:ext cx="455648" cy="442400"/>
          </a:xfrm>
          <a:prstGeom prst="rect">
            <a:avLst/>
          </a:prstGeom>
          <a:noFill/>
          <a:ln>
            <a:noFill/>
          </a:ln>
        </p:spPr>
      </p:pic>
      <p:pic>
        <p:nvPicPr>
          <p:cNvPr id="236" name="Google Shape;236;p20">
            <a:hlinkClick r:id="rId48"/>
          </p:cNvPr>
          <p:cNvPicPr preferRelativeResize="0"/>
          <p:nvPr/>
        </p:nvPicPr>
        <p:blipFill rotWithShape="1">
          <a:blip r:embed="rId49">
            <a:alphaModFix/>
          </a:blip>
          <a:srcRect b="0" l="9280" r="0" t="0"/>
          <a:stretch/>
        </p:blipFill>
        <p:spPr>
          <a:xfrm>
            <a:off x="5647650" y="910474"/>
            <a:ext cx="340298" cy="505000"/>
          </a:xfrm>
          <a:prstGeom prst="rect">
            <a:avLst/>
          </a:prstGeom>
          <a:noFill/>
          <a:ln>
            <a:noFill/>
          </a:ln>
        </p:spPr>
      </p:pic>
      <p:pic>
        <p:nvPicPr>
          <p:cNvPr id="237" name="Google Shape;237;p20">
            <a:hlinkClick r:id="rId50"/>
          </p:cNvPr>
          <p:cNvPicPr preferRelativeResize="0"/>
          <p:nvPr/>
        </p:nvPicPr>
        <p:blipFill>
          <a:blip r:embed="rId51">
            <a:alphaModFix/>
          </a:blip>
          <a:stretch>
            <a:fillRect/>
          </a:stretch>
        </p:blipFill>
        <p:spPr>
          <a:xfrm>
            <a:off x="5097625" y="552611"/>
            <a:ext cx="455650" cy="345618"/>
          </a:xfrm>
          <a:prstGeom prst="rect">
            <a:avLst/>
          </a:prstGeom>
          <a:noFill/>
          <a:ln>
            <a:noFill/>
          </a:ln>
        </p:spPr>
      </p:pic>
      <p:pic>
        <p:nvPicPr>
          <p:cNvPr id="238" name="Google Shape;238;p20">
            <a:hlinkClick r:id="rId52"/>
          </p:cNvPr>
          <p:cNvPicPr preferRelativeResize="0"/>
          <p:nvPr/>
        </p:nvPicPr>
        <p:blipFill>
          <a:blip r:embed="rId53">
            <a:alphaModFix/>
          </a:blip>
          <a:stretch>
            <a:fillRect/>
          </a:stretch>
        </p:blipFill>
        <p:spPr>
          <a:xfrm>
            <a:off x="6082329" y="991762"/>
            <a:ext cx="545174" cy="403907"/>
          </a:xfrm>
          <a:prstGeom prst="rect">
            <a:avLst/>
          </a:prstGeom>
          <a:noFill/>
          <a:ln>
            <a:noFill/>
          </a:ln>
        </p:spPr>
      </p:pic>
      <p:pic>
        <p:nvPicPr>
          <p:cNvPr id="239" name="Google Shape;239;p20">
            <a:hlinkClick r:id="rId54"/>
          </p:cNvPr>
          <p:cNvPicPr preferRelativeResize="0"/>
          <p:nvPr/>
        </p:nvPicPr>
        <p:blipFill>
          <a:blip r:embed="rId55">
            <a:alphaModFix/>
          </a:blip>
          <a:stretch>
            <a:fillRect/>
          </a:stretch>
        </p:blipFill>
        <p:spPr>
          <a:xfrm>
            <a:off x="7396801" y="1029500"/>
            <a:ext cx="340300" cy="328424"/>
          </a:xfrm>
          <a:prstGeom prst="rect">
            <a:avLst/>
          </a:prstGeom>
          <a:noFill/>
          <a:ln>
            <a:noFill/>
          </a:ln>
        </p:spPr>
      </p:pic>
      <p:pic>
        <p:nvPicPr>
          <p:cNvPr id="240" name="Google Shape;240;p20">
            <a:hlinkClick r:id="rId56"/>
          </p:cNvPr>
          <p:cNvPicPr preferRelativeResize="0"/>
          <p:nvPr/>
        </p:nvPicPr>
        <p:blipFill>
          <a:blip r:embed="rId57">
            <a:alphaModFix/>
          </a:blip>
          <a:stretch>
            <a:fillRect/>
          </a:stretch>
        </p:blipFill>
        <p:spPr>
          <a:xfrm>
            <a:off x="6804263" y="972365"/>
            <a:ext cx="455649" cy="442695"/>
          </a:xfrm>
          <a:prstGeom prst="rect">
            <a:avLst/>
          </a:prstGeom>
          <a:noFill/>
          <a:ln>
            <a:noFill/>
          </a:ln>
        </p:spPr>
      </p:pic>
      <p:pic>
        <p:nvPicPr>
          <p:cNvPr id="241" name="Google Shape;241;p20">
            <a:hlinkClick r:id="rId58"/>
          </p:cNvPr>
          <p:cNvPicPr preferRelativeResize="0"/>
          <p:nvPr/>
        </p:nvPicPr>
        <p:blipFill>
          <a:blip r:embed="rId59">
            <a:alphaModFix/>
          </a:blip>
          <a:stretch>
            <a:fillRect/>
          </a:stretch>
        </p:blipFill>
        <p:spPr>
          <a:xfrm>
            <a:off x="8287590" y="805850"/>
            <a:ext cx="390059" cy="505001"/>
          </a:xfrm>
          <a:prstGeom prst="rect">
            <a:avLst/>
          </a:prstGeom>
          <a:noFill/>
          <a:ln>
            <a:noFill/>
          </a:ln>
        </p:spPr>
      </p:pic>
      <p:pic>
        <p:nvPicPr>
          <p:cNvPr id="242" name="Google Shape;242;p20">
            <a:hlinkClick r:id="rId60"/>
          </p:cNvPr>
          <p:cNvPicPr preferRelativeResize="0"/>
          <p:nvPr/>
        </p:nvPicPr>
        <p:blipFill>
          <a:blip r:embed="rId61">
            <a:alphaModFix/>
          </a:blip>
          <a:stretch>
            <a:fillRect/>
          </a:stretch>
        </p:blipFill>
        <p:spPr>
          <a:xfrm>
            <a:off x="7399571" y="564842"/>
            <a:ext cx="316742" cy="345624"/>
          </a:xfrm>
          <a:prstGeom prst="rect">
            <a:avLst/>
          </a:prstGeom>
          <a:noFill/>
          <a:ln>
            <a:noFill/>
          </a:ln>
        </p:spPr>
      </p:pic>
      <p:pic>
        <p:nvPicPr>
          <p:cNvPr id="243" name="Google Shape;243;p20">
            <a:hlinkClick r:id="rId62"/>
          </p:cNvPr>
          <p:cNvPicPr preferRelativeResize="0"/>
          <p:nvPr/>
        </p:nvPicPr>
        <p:blipFill>
          <a:blip r:embed="rId63">
            <a:alphaModFix/>
          </a:blip>
          <a:stretch>
            <a:fillRect/>
          </a:stretch>
        </p:blipFill>
        <p:spPr>
          <a:xfrm>
            <a:off x="7873971" y="641052"/>
            <a:ext cx="340300" cy="596674"/>
          </a:xfrm>
          <a:prstGeom prst="rect">
            <a:avLst/>
          </a:prstGeom>
          <a:noFill/>
          <a:ln>
            <a:noFill/>
          </a:ln>
        </p:spPr>
      </p:pic>
      <p:sp>
        <p:nvSpPr>
          <p:cNvPr id="244" name="Google Shape;244;p20"/>
          <p:cNvSpPr txBox="1"/>
          <p:nvPr/>
        </p:nvSpPr>
        <p:spPr>
          <a:xfrm>
            <a:off x="6163025" y="468425"/>
            <a:ext cx="789900" cy="34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900">
                <a:solidFill>
                  <a:srgbClr val="FFFF00"/>
                </a:solidFill>
                <a:latin typeface="Love Ya Like A Sister"/>
                <a:ea typeface="Love Ya Like A Sister"/>
                <a:cs typeface="Love Ya Like A Sister"/>
                <a:sym typeface="Love Ya Like A Sister"/>
              </a:rPr>
              <a:t>ART</a:t>
            </a:r>
            <a:endParaRPr b="1" sz="2900">
              <a:solidFill>
                <a:srgbClr val="FFFF00"/>
              </a:solidFill>
              <a:latin typeface="Love Ya Like A Sister"/>
              <a:ea typeface="Love Ya Like A Sister"/>
              <a:cs typeface="Love Ya Like A Sister"/>
              <a:sym typeface="Love Ya Like A Sister"/>
            </a:endParaRPr>
          </a:p>
        </p:txBody>
      </p:sp>
      <p:pic>
        <p:nvPicPr>
          <p:cNvPr id="245" name="Google Shape;245;p20">
            <a:hlinkClick r:id="rId64"/>
          </p:cNvPr>
          <p:cNvPicPr preferRelativeResize="0"/>
          <p:nvPr/>
        </p:nvPicPr>
        <p:blipFill>
          <a:blip r:embed="rId65">
            <a:alphaModFix/>
          </a:blip>
          <a:stretch>
            <a:fillRect/>
          </a:stretch>
        </p:blipFill>
        <p:spPr>
          <a:xfrm>
            <a:off x="2325700" y="1498967"/>
            <a:ext cx="1137101" cy="628236"/>
          </a:xfrm>
          <a:prstGeom prst="rect">
            <a:avLst/>
          </a:prstGeom>
          <a:noFill/>
          <a:ln>
            <a:noFill/>
          </a:ln>
        </p:spPr>
      </p:pic>
      <p:pic>
        <p:nvPicPr>
          <p:cNvPr id="246" name="Google Shape;246;p20">
            <a:hlinkClick r:id="rId66"/>
          </p:cNvPr>
          <p:cNvPicPr preferRelativeResize="0"/>
          <p:nvPr/>
        </p:nvPicPr>
        <p:blipFill>
          <a:blip r:embed="rId67">
            <a:alphaModFix/>
          </a:blip>
          <a:stretch>
            <a:fillRect/>
          </a:stretch>
        </p:blipFill>
        <p:spPr>
          <a:xfrm>
            <a:off x="2027525" y="3612151"/>
            <a:ext cx="987300" cy="596675"/>
          </a:xfrm>
          <a:prstGeom prst="rect">
            <a:avLst/>
          </a:prstGeom>
          <a:noFill/>
          <a:ln>
            <a:noFill/>
          </a:ln>
        </p:spPr>
      </p:pic>
      <p:pic>
        <p:nvPicPr>
          <p:cNvPr id="247" name="Google Shape;247;p20">
            <a:hlinkClick r:id="rId68"/>
          </p:cNvPr>
          <p:cNvPicPr preferRelativeResize="0"/>
          <p:nvPr/>
        </p:nvPicPr>
        <p:blipFill>
          <a:blip r:embed="rId69">
            <a:alphaModFix/>
          </a:blip>
          <a:stretch>
            <a:fillRect/>
          </a:stretch>
        </p:blipFill>
        <p:spPr>
          <a:xfrm>
            <a:off x="2615939" y="2279061"/>
            <a:ext cx="724226" cy="394741"/>
          </a:xfrm>
          <a:prstGeom prst="rect">
            <a:avLst/>
          </a:prstGeom>
          <a:noFill/>
          <a:ln>
            <a:noFill/>
          </a:ln>
        </p:spPr>
      </p:pic>
      <p:pic>
        <p:nvPicPr>
          <p:cNvPr id="248" name="Google Shape;248;p20">
            <a:hlinkClick r:id="rId70"/>
          </p:cNvPr>
          <p:cNvPicPr preferRelativeResize="0"/>
          <p:nvPr/>
        </p:nvPicPr>
        <p:blipFill>
          <a:blip r:embed="rId71">
            <a:alphaModFix/>
          </a:blip>
          <a:stretch>
            <a:fillRect/>
          </a:stretch>
        </p:blipFill>
        <p:spPr>
          <a:xfrm>
            <a:off x="1482150" y="2290500"/>
            <a:ext cx="664425" cy="637073"/>
          </a:xfrm>
          <a:prstGeom prst="rect">
            <a:avLst/>
          </a:prstGeom>
          <a:noFill/>
          <a:ln>
            <a:noFill/>
          </a:ln>
        </p:spPr>
      </p:pic>
      <p:pic>
        <p:nvPicPr>
          <p:cNvPr id="249" name="Google Shape;249;p20"/>
          <p:cNvPicPr preferRelativeResize="0"/>
          <p:nvPr/>
        </p:nvPicPr>
        <p:blipFill rotWithShape="1">
          <a:blip r:embed="rId72">
            <a:alphaModFix/>
          </a:blip>
          <a:srcRect b="0" l="13098" r="23437" t="0"/>
          <a:stretch/>
        </p:blipFill>
        <p:spPr>
          <a:xfrm>
            <a:off x="3153963" y="3548235"/>
            <a:ext cx="455650" cy="540189"/>
          </a:xfrm>
          <a:prstGeom prst="rect">
            <a:avLst/>
          </a:prstGeom>
          <a:noFill/>
          <a:ln>
            <a:noFill/>
          </a:ln>
        </p:spPr>
      </p:pic>
      <p:pic>
        <p:nvPicPr>
          <p:cNvPr id="250" name="Google Shape;250;p20"/>
          <p:cNvPicPr preferRelativeResize="0"/>
          <p:nvPr/>
        </p:nvPicPr>
        <p:blipFill rotWithShape="1">
          <a:blip r:embed="rId73">
            <a:alphaModFix/>
          </a:blip>
          <a:srcRect b="13418" l="0" r="0" t="25890"/>
          <a:stretch/>
        </p:blipFill>
        <p:spPr>
          <a:xfrm>
            <a:off x="2098163" y="2798725"/>
            <a:ext cx="1759793" cy="624575"/>
          </a:xfrm>
          <a:prstGeom prst="rect">
            <a:avLst/>
          </a:prstGeom>
          <a:noFill/>
          <a:ln>
            <a:noFill/>
          </a:ln>
        </p:spPr>
      </p:pic>
      <p:sp>
        <p:nvSpPr>
          <p:cNvPr id="251" name="Google Shape;251;p20"/>
          <p:cNvSpPr txBox="1"/>
          <p:nvPr/>
        </p:nvSpPr>
        <p:spPr>
          <a:xfrm>
            <a:off x="685800" y="4897825"/>
            <a:ext cx="2035800" cy="243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latin typeface="Chewy"/>
                <a:ea typeface="Chewy"/>
                <a:cs typeface="Chewy"/>
                <a:sym typeface="Chewy"/>
              </a:rPr>
              <a:t>Created by @erinteacher</a:t>
            </a:r>
            <a:endParaRPr>
              <a:latin typeface="Chewy"/>
              <a:ea typeface="Chewy"/>
              <a:cs typeface="Chewy"/>
              <a:sym typeface="Chewy"/>
            </a:endParaRPr>
          </a:p>
        </p:txBody>
      </p:sp>
      <p:pic>
        <p:nvPicPr>
          <p:cNvPr id="252" name="Google Shape;252;p20">
            <a:hlinkClick action="ppaction://hlinksldjump" r:id="rId74"/>
          </p:cNvPr>
          <p:cNvPicPr preferRelativeResize="0"/>
          <p:nvPr/>
        </p:nvPicPr>
        <p:blipFill rotWithShape="1">
          <a:blip r:embed="rId75">
            <a:alphaModFix/>
          </a:blip>
          <a:srcRect b="0" l="13677" r="15525" t="0"/>
          <a:stretch/>
        </p:blipFill>
        <p:spPr>
          <a:xfrm>
            <a:off x="105800" y="4438675"/>
            <a:ext cx="605644" cy="741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21"/>
          <p:cNvPicPr preferRelativeResize="0"/>
          <p:nvPr/>
        </p:nvPicPr>
        <p:blipFill>
          <a:blip r:embed="rId3">
            <a:alphaModFix/>
          </a:blip>
          <a:stretch>
            <a:fillRect/>
          </a:stretch>
        </p:blipFill>
        <p:spPr>
          <a:xfrm>
            <a:off x="-21975" y="0"/>
            <a:ext cx="9187950" cy="5143500"/>
          </a:xfrm>
          <a:prstGeom prst="rect">
            <a:avLst/>
          </a:prstGeom>
          <a:noFill/>
          <a:ln>
            <a:noFill/>
          </a:ln>
        </p:spPr>
      </p:pic>
      <p:pic>
        <p:nvPicPr>
          <p:cNvPr id="258" name="Google Shape;258;p21">
            <a:hlinkClick r:id="rId4"/>
          </p:cNvPr>
          <p:cNvPicPr preferRelativeResize="0"/>
          <p:nvPr/>
        </p:nvPicPr>
        <p:blipFill>
          <a:blip r:embed="rId5">
            <a:alphaModFix/>
          </a:blip>
          <a:stretch>
            <a:fillRect/>
          </a:stretch>
        </p:blipFill>
        <p:spPr>
          <a:xfrm>
            <a:off x="-280700" y="2256575"/>
            <a:ext cx="1779900" cy="2377725"/>
          </a:xfrm>
          <a:prstGeom prst="rect">
            <a:avLst/>
          </a:prstGeom>
          <a:noFill/>
          <a:ln>
            <a:noFill/>
          </a:ln>
        </p:spPr>
      </p:pic>
      <p:pic>
        <p:nvPicPr>
          <p:cNvPr id="259" name="Google Shape;259;p21">
            <a:hlinkClick r:id="rId6"/>
          </p:cNvPr>
          <p:cNvPicPr preferRelativeResize="0"/>
          <p:nvPr/>
        </p:nvPicPr>
        <p:blipFill>
          <a:blip r:embed="rId7">
            <a:alphaModFix/>
          </a:blip>
          <a:stretch>
            <a:fillRect/>
          </a:stretch>
        </p:blipFill>
        <p:spPr>
          <a:xfrm>
            <a:off x="2027850" y="0"/>
            <a:ext cx="5088300" cy="1422225"/>
          </a:xfrm>
          <a:prstGeom prst="rect">
            <a:avLst/>
          </a:prstGeom>
          <a:noFill/>
          <a:ln>
            <a:noFill/>
          </a:ln>
        </p:spPr>
      </p:pic>
      <p:pic>
        <p:nvPicPr>
          <p:cNvPr id="260" name="Google Shape;260;p21">
            <a:hlinkClick r:id="rId8"/>
          </p:cNvPr>
          <p:cNvPicPr preferRelativeResize="0"/>
          <p:nvPr/>
        </p:nvPicPr>
        <p:blipFill>
          <a:blip r:embed="rId9">
            <a:alphaModFix/>
          </a:blip>
          <a:stretch>
            <a:fillRect/>
          </a:stretch>
        </p:blipFill>
        <p:spPr>
          <a:xfrm>
            <a:off x="3366773" y="2850950"/>
            <a:ext cx="1533149" cy="1093250"/>
          </a:xfrm>
          <a:prstGeom prst="rect">
            <a:avLst/>
          </a:prstGeom>
          <a:noFill/>
          <a:ln cap="flat" cmpd="sng" w="38100">
            <a:solidFill>
              <a:srgbClr val="2C7707"/>
            </a:solidFill>
            <a:prstDash val="solid"/>
            <a:round/>
            <a:headEnd len="sm" w="sm" type="none"/>
            <a:tailEnd len="sm" w="sm" type="none"/>
          </a:ln>
        </p:spPr>
      </p:pic>
      <p:pic>
        <p:nvPicPr>
          <p:cNvPr id="261" name="Google Shape;261;p21">
            <a:hlinkClick r:id="rId10"/>
          </p:cNvPr>
          <p:cNvPicPr preferRelativeResize="0"/>
          <p:nvPr/>
        </p:nvPicPr>
        <p:blipFill>
          <a:blip r:embed="rId11">
            <a:alphaModFix/>
          </a:blip>
          <a:stretch>
            <a:fillRect/>
          </a:stretch>
        </p:blipFill>
        <p:spPr>
          <a:xfrm>
            <a:off x="2817488" y="1550050"/>
            <a:ext cx="1135450" cy="1047225"/>
          </a:xfrm>
          <a:prstGeom prst="rect">
            <a:avLst/>
          </a:prstGeom>
          <a:noFill/>
          <a:ln cap="flat" cmpd="sng" w="38100">
            <a:solidFill>
              <a:srgbClr val="2C7707"/>
            </a:solidFill>
            <a:prstDash val="solid"/>
            <a:round/>
            <a:headEnd len="sm" w="sm" type="none"/>
            <a:tailEnd len="sm" w="sm" type="none"/>
          </a:ln>
        </p:spPr>
      </p:pic>
      <p:pic>
        <p:nvPicPr>
          <p:cNvPr id="262" name="Google Shape;262;p21">
            <a:hlinkClick r:id="rId12"/>
          </p:cNvPr>
          <p:cNvPicPr preferRelativeResize="0"/>
          <p:nvPr/>
        </p:nvPicPr>
        <p:blipFill>
          <a:blip r:embed="rId13">
            <a:alphaModFix/>
          </a:blip>
          <a:stretch>
            <a:fillRect/>
          </a:stretch>
        </p:blipFill>
        <p:spPr>
          <a:xfrm>
            <a:off x="4243825" y="1550050"/>
            <a:ext cx="1256624" cy="1047224"/>
          </a:xfrm>
          <a:prstGeom prst="rect">
            <a:avLst/>
          </a:prstGeom>
          <a:noFill/>
          <a:ln cap="flat" cmpd="sng" w="38100">
            <a:solidFill>
              <a:srgbClr val="2C7707"/>
            </a:solidFill>
            <a:prstDash val="solid"/>
            <a:round/>
            <a:headEnd len="sm" w="sm" type="none"/>
            <a:tailEnd len="sm" w="sm" type="none"/>
          </a:ln>
        </p:spPr>
      </p:pic>
      <p:pic>
        <p:nvPicPr>
          <p:cNvPr id="263" name="Google Shape;263;p21">
            <a:hlinkClick r:id="rId14"/>
          </p:cNvPr>
          <p:cNvPicPr preferRelativeResize="0"/>
          <p:nvPr/>
        </p:nvPicPr>
        <p:blipFill>
          <a:blip r:embed="rId15">
            <a:alphaModFix/>
          </a:blip>
          <a:stretch>
            <a:fillRect/>
          </a:stretch>
        </p:blipFill>
        <p:spPr>
          <a:xfrm>
            <a:off x="1140850" y="1550050"/>
            <a:ext cx="1315350" cy="1093250"/>
          </a:xfrm>
          <a:prstGeom prst="rect">
            <a:avLst/>
          </a:prstGeom>
          <a:noFill/>
          <a:ln cap="flat" cmpd="sng" w="38100">
            <a:solidFill>
              <a:srgbClr val="2C7707"/>
            </a:solidFill>
            <a:prstDash val="solid"/>
            <a:round/>
            <a:headEnd len="sm" w="sm" type="none"/>
            <a:tailEnd len="sm" w="sm" type="none"/>
          </a:ln>
        </p:spPr>
      </p:pic>
      <p:pic>
        <p:nvPicPr>
          <p:cNvPr id="264" name="Google Shape;264;p21">
            <a:hlinkClick r:id="rId16"/>
          </p:cNvPr>
          <p:cNvPicPr preferRelativeResize="0"/>
          <p:nvPr/>
        </p:nvPicPr>
        <p:blipFill>
          <a:blip r:embed="rId17">
            <a:alphaModFix/>
          </a:blip>
          <a:stretch>
            <a:fillRect/>
          </a:stretch>
        </p:blipFill>
        <p:spPr>
          <a:xfrm>
            <a:off x="7189125" y="1583625"/>
            <a:ext cx="1256624" cy="1047226"/>
          </a:xfrm>
          <a:prstGeom prst="rect">
            <a:avLst/>
          </a:prstGeom>
          <a:noFill/>
          <a:ln cap="flat" cmpd="sng" w="38100">
            <a:solidFill>
              <a:srgbClr val="2C7707"/>
            </a:solidFill>
            <a:prstDash val="solid"/>
            <a:round/>
            <a:headEnd len="sm" w="sm" type="none"/>
            <a:tailEnd len="sm" w="sm" type="none"/>
          </a:ln>
        </p:spPr>
      </p:pic>
      <p:pic>
        <p:nvPicPr>
          <p:cNvPr id="265" name="Google Shape;265;p21">
            <a:hlinkClick r:id="rId18"/>
          </p:cNvPr>
          <p:cNvPicPr preferRelativeResize="0"/>
          <p:nvPr/>
        </p:nvPicPr>
        <p:blipFill>
          <a:blip r:embed="rId19">
            <a:alphaModFix/>
          </a:blip>
          <a:stretch>
            <a:fillRect/>
          </a:stretch>
        </p:blipFill>
        <p:spPr>
          <a:xfrm>
            <a:off x="1499200" y="2829850"/>
            <a:ext cx="1662000" cy="1135450"/>
          </a:xfrm>
          <a:prstGeom prst="rect">
            <a:avLst/>
          </a:prstGeom>
          <a:noFill/>
          <a:ln cap="flat" cmpd="sng" w="38100">
            <a:solidFill>
              <a:srgbClr val="2C7707"/>
            </a:solidFill>
            <a:prstDash val="solid"/>
            <a:round/>
            <a:headEnd len="sm" w="sm" type="none"/>
            <a:tailEnd len="sm" w="sm" type="none"/>
          </a:ln>
        </p:spPr>
      </p:pic>
      <p:pic>
        <p:nvPicPr>
          <p:cNvPr id="266" name="Google Shape;266;p21">
            <a:hlinkClick r:id="rId20"/>
          </p:cNvPr>
          <p:cNvPicPr preferRelativeResize="0"/>
          <p:nvPr/>
        </p:nvPicPr>
        <p:blipFill>
          <a:blip r:embed="rId21">
            <a:alphaModFix/>
          </a:blip>
          <a:stretch>
            <a:fillRect/>
          </a:stretch>
        </p:blipFill>
        <p:spPr>
          <a:xfrm>
            <a:off x="5791325" y="1583613"/>
            <a:ext cx="1106925" cy="1047225"/>
          </a:xfrm>
          <a:prstGeom prst="rect">
            <a:avLst/>
          </a:prstGeom>
          <a:noFill/>
          <a:ln cap="flat" cmpd="sng" w="38100">
            <a:solidFill>
              <a:srgbClr val="2C7707"/>
            </a:solidFill>
            <a:prstDash val="solid"/>
            <a:round/>
            <a:headEnd len="sm" w="sm" type="none"/>
            <a:tailEnd len="sm" w="sm" type="none"/>
          </a:ln>
        </p:spPr>
      </p:pic>
      <p:pic>
        <p:nvPicPr>
          <p:cNvPr id="267" name="Google Shape;267;p21">
            <a:hlinkClick r:id="rId22"/>
          </p:cNvPr>
          <p:cNvPicPr preferRelativeResize="0"/>
          <p:nvPr/>
        </p:nvPicPr>
        <p:blipFill>
          <a:blip r:embed="rId23">
            <a:alphaModFix/>
          </a:blip>
          <a:stretch>
            <a:fillRect/>
          </a:stretch>
        </p:blipFill>
        <p:spPr>
          <a:xfrm>
            <a:off x="5387301" y="2511676"/>
            <a:ext cx="2495550" cy="1265496"/>
          </a:xfrm>
          <a:prstGeom prst="rect">
            <a:avLst/>
          </a:prstGeom>
          <a:noFill/>
          <a:ln>
            <a:noFill/>
          </a:ln>
        </p:spPr>
      </p:pic>
      <p:pic>
        <p:nvPicPr>
          <p:cNvPr id="268" name="Google Shape;268;p21">
            <a:hlinkClick r:id="rId24"/>
          </p:cNvPr>
          <p:cNvPicPr preferRelativeResize="0"/>
          <p:nvPr/>
        </p:nvPicPr>
        <p:blipFill>
          <a:blip r:embed="rId25">
            <a:alphaModFix/>
          </a:blip>
          <a:stretch>
            <a:fillRect/>
          </a:stretch>
        </p:blipFill>
        <p:spPr>
          <a:xfrm>
            <a:off x="7165150" y="2827725"/>
            <a:ext cx="2495550" cy="2650575"/>
          </a:xfrm>
          <a:prstGeom prst="rect">
            <a:avLst/>
          </a:prstGeom>
          <a:noFill/>
          <a:ln>
            <a:noFill/>
          </a:ln>
        </p:spPr>
      </p:pic>
      <p:pic>
        <p:nvPicPr>
          <p:cNvPr id="269" name="Google Shape;269;p21">
            <a:hlinkClick action="ppaction://hlinksldjump" r:id="rId26"/>
          </p:cNvPr>
          <p:cNvPicPr preferRelativeResize="0"/>
          <p:nvPr/>
        </p:nvPicPr>
        <p:blipFill rotWithShape="1">
          <a:blip r:embed="rId27">
            <a:alphaModFix/>
          </a:blip>
          <a:srcRect b="0" l="13677" r="15525" t="0"/>
          <a:stretch/>
        </p:blipFill>
        <p:spPr>
          <a:xfrm>
            <a:off x="105800" y="4438675"/>
            <a:ext cx="605644" cy="741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pic>
        <p:nvPicPr>
          <p:cNvPr descr="In this St. Patrick's Day video, we share facts for kids and people of all ages! Learn about this historic and storied holiday, full of clovers, leprechauns and even green rivers!&#10;&#10;❤ Homeschool Pop? Join our team and get tattoos here: http://homeschoolpop.com&#10;&#10;We hope you enjoyed it and hope to hear from you soon!&#10;&#10;&#10;St. Patrick's Day Facts for Kids | Homeschool Pop&#10;St. Patrick's Day&#10;For kids&#10;St. Patrick&#10;Corned Beef Leprechauns" id="274" name="Google Shape;274;p22" title="St. Patrick's Day Facts for Kids">
            <a:hlinkClick r:id="rId4"/>
          </p:cNvPr>
          <p:cNvPicPr preferRelativeResize="0"/>
          <p:nvPr/>
        </p:nvPicPr>
        <p:blipFill>
          <a:blip r:embed="rId5">
            <a:alphaModFix/>
          </a:blip>
          <a:stretch>
            <a:fillRect/>
          </a:stretch>
        </p:blipFill>
        <p:spPr>
          <a:xfrm>
            <a:off x="140499" y="289550"/>
            <a:ext cx="1344575" cy="1008437"/>
          </a:xfrm>
          <a:prstGeom prst="rect">
            <a:avLst/>
          </a:prstGeom>
          <a:noFill/>
          <a:ln>
            <a:noFill/>
          </a:ln>
        </p:spPr>
      </p:pic>
      <p:pic>
        <p:nvPicPr>
          <p:cNvPr descr="Hi kSmart kids! I’m Larry the Leprachaun! Welcome back to our channel! &#10;&#10;Have you hear about St. Patrick’s Day? St. Patrick’s Day is celebrated on March 17th every year! St. Patrick’s Day has become a cultural holiday celebrating Irish culture! Look I’m in Ireland! You don’t have to be Irish to celebrate St. Patrick’s Day! Everybody around the world can celebrate! In honor of St Patrick’s Day, Theres are St Patrick’s Day parades all over the world! There’s even a river in Chicago that’s dyed GREEN! On St Patrick’s day, green is considered a symbol of luck! So people like to wear green! Like green pants, shirts, socks, hats, and shoes! Just like a leprechaun! Based on old Irish stories, people believe that if you can catch a leprechaun it will give you a pot of gold! &#10; Thanks for learning about St Patrick’s Day kSmart kids! Don’t forget to wear green and try to catch the leprechaun for the pot of gold! See you next time!&#10;&#10;#StPatricksDay #kidslearning&#10;&#10;Video Credits:&#10;(href=“https://www.freepik.com/free-photos-vectors/pattern&quot;Pattern vector created by freepik - www.freepik.com), (href=“https://www.freepik.com/free-photos-vectors/background”Background vector created by freepik - www.freepik.com), (href=“https://www.freepik.com/free-photos-vectors/nature”Nature vector created by freepik - www.freepik.com), (href=“https://www.freepik.com/free-photos-vectors/background”Background vector created by freepik - www.freepik.com)&#10;&quot;Music: www.bensound.com”&#10;“Sound Effects: soundbible.com”" id="275" name="Google Shape;275;p22" title="St. Patrick's Day | Kids Fun Learning">
            <a:hlinkClick r:id="rId6"/>
          </p:cNvPr>
          <p:cNvPicPr preferRelativeResize="0"/>
          <p:nvPr/>
        </p:nvPicPr>
        <p:blipFill>
          <a:blip r:embed="rId7">
            <a:alphaModFix/>
          </a:blip>
          <a:stretch>
            <a:fillRect/>
          </a:stretch>
        </p:blipFill>
        <p:spPr>
          <a:xfrm>
            <a:off x="1561288" y="289550"/>
            <a:ext cx="1344593" cy="1008425"/>
          </a:xfrm>
          <a:prstGeom prst="rect">
            <a:avLst/>
          </a:prstGeom>
          <a:noFill/>
          <a:ln>
            <a:noFill/>
          </a:ln>
        </p:spPr>
      </p:pic>
      <p:pic>
        <p:nvPicPr>
          <p:cNvPr descr="St  Patricks Day Facts for Kids video is a fun way to learn about St. Patrick's Day.&#10;&#10;These are just a few facts that you will learn when watching this educational video on the history of St. Patrick's Day:&#10;&#10;*St. Patrick might be the patron saint of Ireland—but he didn’t always live in just Ireland.&#10;&#10;*St. Patricks Day is formally celebrated as a religious holiday by the Catholic Church. People in Ireland and other areas of the world attend church services to celebrate. Many people still celebrate it this way. &#10;&#10;*New York City has one of the biggest parades. It is a very Irish festival and it involves a lot of feasting and celebrations.&#10;&#10;*Playing Irish music with bagpipes, eating corned beef and cabbage, as well as leprechauns is one of the traditions.&#10;&#10;and many more...&#10;&#10;This is a great teacher resource for teachers who are completing a unit on St. Patrick's Day. Also a great resource for a homeschooling environment. &#10;&#10;We upload videos every MONDAY and WEDNESDAY!&#10;&#10;Follow us on Instagram: https://www.instagram.com/cadenceandquinn/&#10;&#10;#stpatricksdayfactsforkids #stpatricksdayfacts #stpatricksday" id="276" name="Google Shape;276;p22" title="St  Patricks Day Facts for Kids">
            <a:hlinkClick r:id="rId8"/>
          </p:cNvPr>
          <p:cNvPicPr preferRelativeResize="0"/>
          <p:nvPr/>
        </p:nvPicPr>
        <p:blipFill>
          <a:blip r:embed="rId9">
            <a:alphaModFix/>
          </a:blip>
          <a:stretch>
            <a:fillRect/>
          </a:stretch>
        </p:blipFill>
        <p:spPr>
          <a:xfrm>
            <a:off x="140500" y="1329900"/>
            <a:ext cx="1344575" cy="1008437"/>
          </a:xfrm>
          <a:prstGeom prst="rect">
            <a:avLst/>
          </a:prstGeom>
          <a:noFill/>
          <a:ln>
            <a:noFill/>
          </a:ln>
        </p:spPr>
      </p:pic>
      <p:pic>
        <p:nvPicPr>
          <p:cNvPr descr="St. Patrick's Day!  Today we explain what St. Patrick's Day is, the history behind it, who St. Patrick was and why we celebrate it today.  We tell you why every wears green and where the pot of gold is.  Cool! #StPatricksDay #StPatrick #Greenbeer&#10;&#10;Social Media links:&#10;Twitter: @kidsnewsbreak&#10;Facebook:  @KidsNewsBreak&#10;Instagram:  @kidsnewsbreak&#10;Pictures from Pixabay.com" id="277" name="Google Shape;277;p22" title="St. Patrick's Day! - Kids News Break">
            <a:hlinkClick r:id="rId10"/>
          </p:cNvPr>
          <p:cNvPicPr preferRelativeResize="0"/>
          <p:nvPr/>
        </p:nvPicPr>
        <p:blipFill>
          <a:blip r:embed="rId11">
            <a:alphaModFix/>
          </a:blip>
          <a:stretch>
            <a:fillRect/>
          </a:stretch>
        </p:blipFill>
        <p:spPr>
          <a:xfrm>
            <a:off x="1561300" y="1329892"/>
            <a:ext cx="1344575" cy="1008446"/>
          </a:xfrm>
          <a:prstGeom prst="rect">
            <a:avLst/>
          </a:prstGeom>
          <a:noFill/>
          <a:ln>
            <a:noFill/>
          </a:ln>
        </p:spPr>
      </p:pic>
      <p:pic>
        <p:nvPicPr>
          <p:cNvPr descr="Tutorial for 6 easy Saint Patrick's day crafts for kids and preschoolers | St Patrick's Day Crafts" id="278" name="Google Shape;278;p22" title="6 Easy Saint Patrick's Day crafts for kids">
            <a:hlinkClick r:id="rId12"/>
          </p:cNvPr>
          <p:cNvPicPr preferRelativeResize="0"/>
          <p:nvPr/>
        </p:nvPicPr>
        <p:blipFill>
          <a:blip r:embed="rId13">
            <a:alphaModFix/>
          </a:blip>
          <a:stretch>
            <a:fillRect/>
          </a:stretch>
        </p:blipFill>
        <p:spPr>
          <a:xfrm>
            <a:off x="4463575" y="1362507"/>
            <a:ext cx="1387150" cy="1040369"/>
          </a:xfrm>
          <a:prstGeom prst="rect">
            <a:avLst/>
          </a:prstGeom>
          <a:noFill/>
          <a:ln>
            <a:noFill/>
          </a:ln>
        </p:spPr>
      </p:pic>
      <p:pic>
        <p:nvPicPr>
          <p:cNvPr descr="Kids Books: This St. Patrick's Day Kids Books read aloud for children is a SuperStory! What's that?! Not 1, not 2, but THREE Saint Patrick's Day books, read back to back by StoryTeller.  KidTime StoryTime has Leprechauns, Rainbows and Luck...oh my!!!&#10;&#10;Story #1 is How To Trap A Leprechaun&#10;Story #2 is The Leprechaun Who Lost His Rainbow&#10;Story #3 is Shannon &amp; the World's Tallest Leprechaun&#10;&#10;KidTime StoryTime is a Kids YouTube Channel all about kids books read aloud with love, funny voices &amp; wacky puppets...to entertain, educate &amp; inspire a love of reading! StoryTeller &amp; her peppy puppets read aloud all kinds of children stories every week. From monsters to princesses to dinosaurs, Disney books, the ABCs, even bilingual and nonfiction story time! Ideal from birth through approximately 99 years of age.  Because kids books are seriously awesome &amp; surprisingly deep. No Kidding. &#10; &#10;SUBSCRIBE @ http://ow.ly/SLdiP &amp; BECOME A KidTime StoryTimer!  &#10;&#10;BOOK PURCHASE LINKS:&#10;http://kidtimestorytime.com/go/the-leprechaun-who-lost-his-rainbow/&#10;http://kidtimestorytime.com/go/shannon-and-the-worlds-tallest-leprechaun/&#10;http://kidtimestorytime.com/go/how-to-trap-a-leprechaun/&#10;&#10;YOU CAN BUY OUR PUPPETS HERE: &#10;DOUG THE DINOSAUR: http://kidtimestorytime.com/go/doug-the-dinosaur/ &#10;HOOTY THE OWL: http://kidtimestorytime.com/go/hooty-the-owl/ &#10;CORNY THE UNICORN: http://kidtimestorytime.com/go/corny-the-unicorn/ &#10;FUSCHIA FISH: http://kidtimestorytime.com/go/fuschia-fish/ &#10;WHITE RAT: http://kidtimestorytime.com/go/white-rat/ &#10;ABUELA BEAR: http://kidtimestorytime.com/go/abuela-bear/ &#10;TWOTONE THE CAT: http://kidtimestorytime.com/go/twotone-stuffed-animal-cat/ &#10; &#10;Facebook: https://www.facebook.com/KidTimeStoryTime/ &#10;Instagram: https://www.instagram.com/kidtimestorytime/ &#10;Twitter: https://twitter.com/KidTimeStory &#10;Website: http://KidTimeStoryTime.com &#10;Patreon: https://www.patreon.com/KidTimeStoryTime &#10; &#10;#KidTimeStoryTime #kidsbooksreadaloud" id="279" name="Google Shape;279;p22" title="St. Patrick's Day Kids Books Read Aloud | Leprechauns | 3 Books Back to Back!">
            <a:hlinkClick r:id="rId14"/>
          </p:cNvPr>
          <p:cNvPicPr preferRelativeResize="0"/>
          <p:nvPr/>
        </p:nvPicPr>
        <p:blipFill>
          <a:blip r:embed="rId15">
            <a:alphaModFix/>
          </a:blip>
          <a:stretch>
            <a:fillRect/>
          </a:stretch>
        </p:blipFill>
        <p:spPr>
          <a:xfrm>
            <a:off x="3011500" y="1361850"/>
            <a:ext cx="1387150" cy="1040369"/>
          </a:xfrm>
          <a:prstGeom prst="rect">
            <a:avLst/>
          </a:prstGeom>
          <a:noFill/>
          <a:ln>
            <a:noFill/>
          </a:ln>
        </p:spPr>
      </p:pic>
      <p:pic>
        <p:nvPicPr>
          <p:cNvPr descr="Learn how to draw a cartoon leprechaun! St. Patrick's day is right around the corner, and this is a great activity to decorate your house or classroom.&#10;&#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280" name="Google Shape;280;p22" title="How To Draw A Cartoon Leprechaun">
            <a:hlinkClick r:id="rId16"/>
          </p:cNvPr>
          <p:cNvPicPr preferRelativeResize="0"/>
          <p:nvPr/>
        </p:nvPicPr>
        <p:blipFill>
          <a:blip r:embed="rId17">
            <a:alphaModFix/>
          </a:blip>
          <a:stretch>
            <a:fillRect/>
          </a:stretch>
        </p:blipFill>
        <p:spPr>
          <a:xfrm>
            <a:off x="5942625" y="289556"/>
            <a:ext cx="1429724" cy="1072293"/>
          </a:xfrm>
          <a:prstGeom prst="rect">
            <a:avLst/>
          </a:prstGeom>
          <a:noFill/>
          <a:ln>
            <a:noFill/>
          </a:ln>
        </p:spPr>
      </p:pic>
      <p:pic>
        <p:nvPicPr>
          <p:cNvPr descr="St. Patrick's Day is close, learn how to draw a cartoon leprechaun! Also, learn how to draw a pot of gold https://youtu.be/I6ibSQkazD0&#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 id="281" name="Google Shape;281;p22" title="How To Draw A Cartoon Leprechaun">
            <a:hlinkClick r:id="rId18"/>
          </p:cNvPr>
          <p:cNvPicPr preferRelativeResize="0"/>
          <p:nvPr/>
        </p:nvPicPr>
        <p:blipFill>
          <a:blip r:embed="rId19">
            <a:alphaModFix/>
          </a:blip>
          <a:stretch>
            <a:fillRect/>
          </a:stretch>
        </p:blipFill>
        <p:spPr>
          <a:xfrm>
            <a:off x="7473200" y="1430425"/>
            <a:ext cx="1387150" cy="1040356"/>
          </a:xfrm>
          <a:prstGeom prst="rect">
            <a:avLst/>
          </a:prstGeom>
          <a:noFill/>
          <a:ln>
            <a:noFill/>
          </a:ln>
        </p:spPr>
      </p:pic>
      <p:pic>
        <p:nvPicPr>
          <p:cNvPr descr="#howtodraw #artforkidshub&#10;Learn how to draw St. Patrick's Day folding surprise! Plus, watch until the very end for this week's Challenge-Time! 🍀 Need more St. Patrick's Day art fun? Visit our St. Patrick's Day playlist https://www.youtube.com/playlist?list=PLnoO3k54vcBSD7To4ge6RK-jbNcgiIu5q﻿&#10;&#10;🎨   ART SUPPLIES we love (Amazon affiliate links): &#10;Faber-Castell Art Supplies For Kids! https://amzn.to/2LiN5Xo&#10;Sharpie Markers https://amzn.to/2S6WzXX&#10;Printer Paper https://amzn.to/2FuLT3P&#10;Prismacolor Pencils https://amzn.to/2QYoBob&#10;Pentel Oil Pastels (classroom) https://amzn.to/2OU5Sbo&#10;Pentel Watercolor (tubes) https://amzn.to/2zdSmur&#10;Watercolor (dry cake) https://amzn.to/2zirsBJ&#10;Canson Watercolor Paper https://amzn.to/2S6XvLX&#10;Watercolor brushes https://amzn.to/2S9CY9B&#10;&#10;📺   SUBSCRIBE to our channel here http://bit.ly/afksubscribe&#10;&#10;📷  POST your child's artwork to:&#10;FACEBOOK http://facebook.com/artforkidshub&#10;TWITTER http://twitter.com/artforkidshub&#10;INSTAGRAM http://instagram.com/artforkidshub&#10;&#10;👴🏻 👩🏻 👦🏻 👧🏻 👦🏻 👶🏻  Learn more about us https://www.artforkidshub.com/about/" id="282" name="Google Shape;282;p22" title="How To Draw St Patricks Day Folding Surprise + Challenge Time">
            <a:hlinkClick r:id="rId20"/>
          </p:cNvPr>
          <p:cNvPicPr preferRelativeResize="0"/>
          <p:nvPr/>
        </p:nvPicPr>
        <p:blipFill>
          <a:blip r:embed="rId21">
            <a:alphaModFix/>
          </a:blip>
          <a:stretch>
            <a:fillRect/>
          </a:stretch>
        </p:blipFill>
        <p:spPr>
          <a:xfrm>
            <a:off x="5907000" y="1398494"/>
            <a:ext cx="1429724" cy="1072294"/>
          </a:xfrm>
          <a:prstGeom prst="rect">
            <a:avLst/>
          </a:prstGeom>
          <a:noFill/>
          <a:ln>
            <a:noFill/>
          </a:ln>
        </p:spPr>
      </p:pic>
      <p:pic>
        <p:nvPicPr>
          <p:cNvPr descr="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283" name="Google Shape;283;p22" title="How To Draw A Shamrock">
            <a:hlinkClick r:id="rId22"/>
          </p:cNvPr>
          <p:cNvPicPr preferRelativeResize="0"/>
          <p:nvPr/>
        </p:nvPicPr>
        <p:blipFill>
          <a:blip r:embed="rId23">
            <a:alphaModFix/>
          </a:blip>
          <a:stretch>
            <a:fillRect/>
          </a:stretch>
        </p:blipFill>
        <p:spPr>
          <a:xfrm>
            <a:off x="7461974" y="305525"/>
            <a:ext cx="1387150" cy="1040357"/>
          </a:xfrm>
          <a:prstGeom prst="rect">
            <a:avLst/>
          </a:prstGeom>
          <a:noFill/>
          <a:ln>
            <a:noFill/>
          </a:ln>
        </p:spPr>
      </p:pic>
      <p:pic>
        <p:nvPicPr>
          <p:cNvPr id="284" name="Google Shape;284;p22">
            <a:hlinkClick r:id="rId24"/>
          </p:cNvPr>
          <p:cNvPicPr preferRelativeResize="0"/>
          <p:nvPr/>
        </p:nvPicPr>
        <p:blipFill>
          <a:blip r:embed="rId25">
            <a:alphaModFix/>
          </a:blip>
          <a:stretch>
            <a:fillRect/>
          </a:stretch>
        </p:blipFill>
        <p:spPr>
          <a:xfrm>
            <a:off x="147960" y="2672938"/>
            <a:ext cx="1030840" cy="1040375"/>
          </a:xfrm>
          <a:prstGeom prst="rect">
            <a:avLst/>
          </a:prstGeom>
          <a:noFill/>
          <a:ln>
            <a:noFill/>
          </a:ln>
        </p:spPr>
      </p:pic>
      <p:pic>
        <p:nvPicPr>
          <p:cNvPr id="285" name="Google Shape;285;p22">
            <a:hlinkClick r:id="rId26"/>
          </p:cNvPr>
          <p:cNvPicPr preferRelativeResize="0"/>
          <p:nvPr/>
        </p:nvPicPr>
        <p:blipFill>
          <a:blip r:embed="rId27">
            <a:alphaModFix/>
          </a:blip>
          <a:stretch>
            <a:fillRect/>
          </a:stretch>
        </p:blipFill>
        <p:spPr>
          <a:xfrm>
            <a:off x="1332699" y="2672961"/>
            <a:ext cx="691986" cy="1040350"/>
          </a:xfrm>
          <a:prstGeom prst="rect">
            <a:avLst/>
          </a:prstGeom>
          <a:noFill/>
          <a:ln>
            <a:noFill/>
          </a:ln>
        </p:spPr>
      </p:pic>
      <p:pic>
        <p:nvPicPr>
          <p:cNvPr id="286" name="Google Shape;286;p22">
            <a:hlinkClick r:id="rId28"/>
          </p:cNvPr>
          <p:cNvPicPr preferRelativeResize="0"/>
          <p:nvPr/>
        </p:nvPicPr>
        <p:blipFill>
          <a:blip r:embed="rId29">
            <a:alphaModFix/>
          </a:blip>
          <a:stretch>
            <a:fillRect/>
          </a:stretch>
        </p:blipFill>
        <p:spPr>
          <a:xfrm>
            <a:off x="134611" y="3826288"/>
            <a:ext cx="1057539" cy="1072300"/>
          </a:xfrm>
          <a:prstGeom prst="rect">
            <a:avLst/>
          </a:prstGeom>
          <a:noFill/>
          <a:ln>
            <a:noFill/>
          </a:ln>
        </p:spPr>
      </p:pic>
      <p:pic>
        <p:nvPicPr>
          <p:cNvPr id="287" name="Google Shape;287;p22">
            <a:hlinkClick r:id="rId30"/>
          </p:cNvPr>
          <p:cNvPicPr preferRelativeResize="0"/>
          <p:nvPr/>
        </p:nvPicPr>
        <p:blipFill>
          <a:blip r:embed="rId31">
            <a:alphaModFix/>
          </a:blip>
          <a:stretch>
            <a:fillRect/>
          </a:stretch>
        </p:blipFill>
        <p:spPr>
          <a:xfrm>
            <a:off x="2100876" y="2688899"/>
            <a:ext cx="804917" cy="1008450"/>
          </a:xfrm>
          <a:prstGeom prst="rect">
            <a:avLst/>
          </a:prstGeom>
          <a:noFill/>
          <a:ln>
            <a:noFill/>
          </a:ln>
        </p:spPr>
      </p:pic>
      <p:pic>
        <p:nvPicPr>
          <p:cNvPr id="288" name="Google Shape;288;p22">
            <a:hlinkClick r:id="rId32"/>
          </p:cNvPr>
          <p:cNvPicPr preferRelativeResize="0"/>
          <p:nvPr/>
        </p:nvPicPr>
        <p:blipFill>
          <a:blip r:embed="rId33">
            <a:alphaModFix/>
          </a:blip>
          <a:stretch>
            <a:fillRect/>
          </a:stretch>
        </p:blipFill>
        <p:spPr>
          <a:xfrm>
            <a:off x="1332700" y="3826300"/>
            <a:ext cx="804925" cy="1038320"/>
          </a:xfrm>
          <a:prstGeom prst="rect">
            <a:avLst/>
          </a:prstGeom>
          <a:noFill/>
          <a:ln>
            <a:noFill/>
          </a:ln>
        </p:spPr>
      </p:pic>
      <p:pic>
        <p:nvPicPr>
          <p:cNvPr id="289" name="Google Shape;289;p22">
            <a:hlinkClick r:id="rId34"/>
          </p:cNvPr>
          <p:cNvPicPr preferRelativeResize="0"/>
          <p:nvPr/>
        </p:nvPicPr>
        <p:blipFill>
          <a:blip r:embed="rId35">
            <a:alphaModFix/>
          </a:blip>
          <a:stretch>
            <a:fillRect/>
          </a:stretch>
        </p:blipFill>
        <p:spPr>
          <a:xfrm>
            <a:off x="2208850" y="3826300"/>
            <a:ext cx="1166928" cy="1038325"/>
          </a:xfrm>
          <a:prstGeom prst="rect">
            <a:avLst/>
          </a:prstGeom>
          <a:noFill/>
          <a:ln>
            <a:noFill/>
          </a:ln>
        </p:spPr>
      </p:pic>
      <p:pic>
        <p:nvPicPr>
          <p:cNvPr id="290" name="Google Shape;290;p22">
            <a:hlinkClick r:id="rId36"/>
          </p:cNvPr>
          <p:cNvPicPr preferRelativeResize="0"/>
          <p:nvPr/>
        </p:nvPicPr>
        <p:blipFill>
          <a:blip r:embed="rId37">
            <a:alphaModFix/>
          </a:blip>
          <a:stretch>
            <a:fillRect/>
          </a:stretch>
        </p:blipFill>
        <p:spPr>
          <a:xfrm>
            <a:off x="2982000" y="2688913"/>
            <a:ext cx="989939" cy="1008425"/>
          </a:xfrm>
          <a:prstGeom prst="rect">
            <a:avLst/>
          </a:prstGeom>
          <a:noFill/>
          <a:ln>
            <a:noFill/>
          </a:ln>
        </p:spPr>
      </p:pic>
      <p:pic>
        <p:nvPicPr>
          <p:cNvPr id="291" name="Google Shape;291;p22">
            <a:hlinkClick r:id="rId38"/>
          </p:cNvPr>
          <p:cNvPicPr preferRelativeResize="0"/>
          <p:nvPr/>
        </p:nvPicPr>
        <p:blipFill>
          <a:blip r:embed="rId39">
            <a:alphaModFix/>
          </a:blip>
          <a:stretch>
            <a:fillRect/>
          </a:stretch>
        </p:blipFill>
        <p:spPr>
          <a:xfrm>
            <a:off x="3513049" y="3807099"/>
            <a:ext cx="1166925" cy="1038339"/>
          </a:xfrm>
          <a:prstGeom prst="rect">
            <a:avLst/>
          </a:prstGeom>
          <a:noFill/>
          <a:ln>
            <a:noFill/>
          </a:ln>
        </p:spPr>
      </p:pic>
      <p:pic>
        <p:nvPicPr>
          <p:cNvPr id="292" name="Google Shape;292;p22">
            <a:hlinkClick r:id="rId40"/>
          </p:cNvPr>
          <p:cNvPicPr preferRelativeResize="0"/>
          <p:nvPr/>
        </p:nvPicPr>
        <p:blipFill>
          <a:blip r:embed="rId41">
            <a:alphaModFix/>
          </a:blip>
          <a:stretch>
            <a:fillRect/>
          </a:stretch>
        </p:blipFill>
        <p:spPr>
          <a:xfrm>
            <a:off x="4128475" y="2633525"/>
            <a:ext cx="1057550" cy="1057550"/>
          </a:xfrm>
          <a:prstGeom prst="rect">
            <a:avLst/>
          </a:prstGeom>
          <a:noFill/>
          <a:ln>
            <a:noFill/>
          </a:ln>
        </p:spPr>
      </p:pic>
      <p:pic>
        <p:nvPicPr>
          <p:cNvPr id="293" name="Google Shape;293;p22">
            <a:hlinkClick r:id="rId42"/>
          </p:cNvPr>
          <p:cNvPicPr preferRelativeResize="0"/>
          <p:nvPr/>
        </p:nvPicPr>
        <p:blipFill>
          <a:blip r:embed="rId43">
            <a:alphaModFix/>
          </a:blip>
          <a:stretch>
            <a:fillRect/>
          </a:stretch>
        </p:blipFill>
        <p:spPr>
          <a:xfrm>
            <a:off x="5342550" y="2701300"/>
            <a:ext cx="804925" cy="1008450"/>
          </a:xfrm>
          <a:prstGeom prst="rect">
            <a:avLst/>
          </a:prstGeom>
          <a:noFill/>
          <a:ln>
            <a:noFill/>
          </a:ln>
        </p:spPr>
      </p:pic>
      <p:pic>
        <p:nvPicPr>
          <p:cNvPr id="294" name="Google Shape;294;p22">
            <a:hlinkClick r:id="rId44"/>
          </p:cNvPr>
          <p:cNvPicPr preferRelativeResize="0"/>
          <p:nvPr/>
        </p:nvPicPr>
        <p:blipFill>
          <a:blip r:embed="rId45">
            <a:alphaModFix/>
          </a:blip>
          <a:stretch>
            <a:fillRect/>
          </a:stretch>
        </p:blipFill>
        <p:spPr>
          <a:xfrm>
            <a:off x="4782100" y="3833675"/>
            <a:ext cx="1057550" cy="1057550"/>
          </a:xfrm>
          <a:prstGeom prst="rect">
            <a:avLst/>
          </a:prstGeom>
          <a:noFill/>
          <a:ln>
            <a:noFill/>
          </a:ln>
        </p:spPr>
      </p:pic>
      <p:pic>
        <p:nvPicPr>
          <p:cNvPr id="295" name="Google Shape;295;p22">
            <a:hlinkClick r:id="rId46"/>
          </p:cNvPr>
          <p:cNvPicPr preferRelativeResize="0"/>
          <p:nvPr/>
        </p:nvPicPr>
        <p:blipFill>
          <a:blip r:embed="rId47">
            <a:alphaModFix/>
          </a:blip>
          <a:stretch>
            <a:fillRect/>
          </a:stretch>
        </p:blipFill>
        <p:spPr>
          <a:xfrm>
            <a:off x="6303998" y="2749400"/>
            <a:ext cx="767775" cy="962605"/>
          </a:xfrm>
          <a:prstGeom prst="rect">
            <a:avLst/>
          </a:prstGeom>
          <a:noFill/>
          <a:ln>
            <a:noFill/>
          </a:ln>
        </p:spPr>
      </p:pic>
      <p:pic>
        <p:nvPicPr>
          <p:cNvPr id="296" name="Google Shape;296;p22">
            <a:hlinkClick r:id="rId48"/>
          </p:cNvPr>
          <p:cNvPicPr preferRelativeResize="0"/>
          <p:nvPr/>
        </p:nvPicPr>
        <p:blipFill>
          <a:blip r:embed="rId49">
            <a:alphaModFix/>
          </a:blip>
          <a:stretch>
            <a:fillRect/>
          </a:stretch>
        </p:blipFill>
        <p:spPr>
          <a:xfrm>
            <a:off x="6055400" y="3807100"/>
            <a:ext cx="989950" cy="989950"/>
          </a:xfrm>
          <a:prstGeom prst="rect">
            <a:avLst/>
          </a:prstGeom>
          <a:noFill/>
          <a:ln>
            <a:noFill/>
          </a:ln>
        </p:spPr>
      </p:pic>
      <p:pic>
        <p:nvPicPr>
          <p:cNvPr id="297" name="Google Shape;297;p22"/>
          <p:cNvPicPr preferRelativeResize="0"/>
          <p:nvPr/>
        </p:nvPicPr>
        <p:blipFill>
          <a:blip r:embed="rId50">
            <a:alphaModFix/>
          </a:blip>
          <a:stretch>
            <a:fillRect/>
          </a:stretch>
        </p:blipFill>
        <p:spPr>
          <a:xfrm>
            <a:off x="2940801" y="46223"/>
            <a:ext cx="3038400" cy="1295877"/>
          </a:xfrm>
          <a:prstGeom prst="rect">
            <a:avLst/>
          </a:prstGeom>
          <a:noFill/>
          <a:ln>
            <a:noFill/>
          </a:ln>
        </p:spPr>
      </p:pic>
      <p:pic>
        <p:nvPicPr>
          <p:cNvPr descr="Bitmoji Image" id="298" name="Google Shape;298;p22">
            <a:hlinkClick action="ppaction://hlinksldjump" r:id="rId51"/>
          </p:cNvPr>
          <p:cNvPicPr preferRelativeResize="0"/>
          <p:nvPr/>
        </p:nvPicPr>
        <p:blipFill rotWithShape="1">
          <a:blip r:embed="rId52">
            <a:alphaModFix/>
          </a:blip>
          <a:srcRect b="4771" l="8773" r="6537" t="8325"/>
          <a:stretch/>
        </p:blipFill>
        <p:spPr>
          <a:xfrm>
            <a:off x="7189475" y="2851075"/>
            <a:ext cx="2233950" cy="2292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1000"/>
                                        <p:tgtEl>
                                          <p:spTgt spid="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pic>
        <p:nvPicPr>
          <p:cNvPr descr="Lessons - Tes Teach" id="303" name="Google Shape;303;p23"/>
          <p:cNvPicPr preferRelativeResize="0"/>
          <p:nvPr/>
        </p:nvPicPr>
        <p:blipFill rotWithShape="1">
          <a:blip r:embed="rId4">
            <a:alphaModFix/>
          </a:blip>
          <a:srcRect b="11980" l="7273" r="9030" t="7230"/>
          <a:stretch/>
        </p:blipFill>
        <p:spPr>
          <a:xfrm>
            <a:off x="3161325" y="1440925"/>
            <a:ext cx="2751575" cy="2260100"/>
          </a:xfrm>
          <a:prstGeom prst="rect">
            <a:avLst/>
          </a:prstGeom>
          <a:noFill/>
          <a:ln>
            <a:noFill/>
          </a:ln>
          <a:effectLst>
            <a:outerShdw blurRad="57150" rotWithShape="0" algn="bl" dir="5400000" dist="19050">
              <a:srgbClr val="000000"/>
            </a:outerShdw>
          </a:effectLst>
        </p:spPr>
      </p:pic>
      <p:pic>
        <p:nvPicPr>
          <p:cNvPr id="304" name="Google Shape;304;p23">
            <a:hlinkClick r:id="rId5"/>
          </p:cNvPr>
          <p:cNvPicPr preferRelativeResize="0"/>
          <p:nvPr/>
        </p:nvPicPr>
        <p:blipFill rotWithShape="1">
          <a:blip r:embed="rId6">
            <a:alphaModFix/>
          </a:blip>
          <a:srcRect b="53076" l="0" r="0" t="28702"/>
          <a:stretch/>
        </p:blipFill>
        <p:spPr>
          <a:xfrm>
            <a:off x="34625" y="-8650"/>
            <a:ext cx="3086725" cy="626550"/>
          </a:xfrm>
          <a:prstGeom prst="rect">
            <a:avLst/>
          </a:prstGeom>
          <a:noFill/>
          <a:ln>
            <a:noFill/>
          </a:ln>
        </p:spPr>
      </p:pic>
      <p:sp>
        <p:nvSpPr>
          <p:cNvPr id="305" name="Google Shape;305;p23"/>
          <p:cNvSpPr txBox="1"/>
          <p:nvPr/>
        </p:nvSpPr>
        <p:spPr>
          <a:xfrm>
            <a:off x="3110188" y="1470000"/>
            <a:ext cx="2433000" cy="80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rgbClr val="38761D"/>
                </a:solidFill>
                <a:latin typeface="Architects Daughter"/>
                <a:ea typeface="Architects Daughter"/>
                <a:cs typeface="Architects Daughter"/>
                <a:sym typeface="Architects Daughter"/>
              </a:rPr>
              <a:t>St. Patrick’s Day is March 17 </a:t>
            </a:r>
            <a:r>
              <a:rPr b="1" lang="en" sz="1300">
                <a:solidFill>
                  <a:srgbClr val="38761D"/>
                </a:solidFill>
                <a:latin typeface="Architects Daughter"/>
                <a:ea typeface="Architects Daughter"/>
                <a:cs typeface="Architects Daughter"/>
                <a:sym typeface="Architects Daughter"/>
              </a:rPr>
              <a:t>!</a:t>
            </a:r>
            <a:endParaRPr b="1" sz="1300">
              <a:solidFill>
                <a:srgbClr val="38761D"/>
              </a:solidFill>
              <a:latin typeface="Architects Daughter"/>
              <a:ea typeface="Architects Daughter"/>
              <a:cs typeface="Architects Daughter"/>
              <a:sym typeface="Architects Daughter"/>
            </a:endParaRPr>
          </a:p>
          <a:p>
            <a:pPr indent="0" lvl="0" marL="0" rtl="0" algn="ctr">
              <a:spcBef>
                <a:spcPts val="0"/>
              </a:spcBef>
              <a:spcAft>
                <a:spcPts val="0"/>
              </a:spcAft>
              <a:buNone/>
            </a:pPr>
            <a:r>
              <a:t/>
            </a:r>
            <a:endParaRPr>
              <a:latin typeface="Architects Daughter"/>
              <a:ea typeface="Architects Daughter"/>
              <a:cs typeface="Architects Daughter"/>
              <a:sym typeface="Architects Daughter"/>
            </a:endParaRPr>
          </a:p>
        </p:txBody>
      </p:sp>
      <p:pic>
        <p:nvPicPr>
          <p:cNvPr id="306" name="Google Shape;306;p23"/>
          <p:cNvPicPr preferRelativeResize="0"/>
          <p:nvPr/>
        </p:nvPicPr>
        <p:blipFill>
          <a:blip r:embed="rId7">
            <a:alphaModFix/>
          </a:blip>
          <a:stretch>
            <a:fillRect/>
          </a:stretch>
        </p:blipFill>
        <p:spPr>
          <a:xfrm>
            <a:off x="2180887" y="2351711"/>
            <a:ext cx="177850" cy="184040"/>
          </a:xfrm>
          <a:prstGeom prst="rect">
            <a:avLst/>
          </a:prstGeom>
          <a:noFill/>
          <a:ln>
            <a:noFill/>
          </a:ln>
        </p:spPr>
      </p:pic>
      <p:pic>
        <p:nvPicPr>
          <p:cNvPr descr="Empty wooden bookshelves Royalty Free Vector Image" id="307" name="Google Shape;307;p23"/>
          <p:cNvPicPr preferRelativeResize="0"/>
          <p:nvPr/>
        </p:nvPicPr>
        <p:blipFill rotWithShape="1">
          <a:blip r:embed="rId8">
            <a:alphaModFix/>
          </a:blip>
          <a:srcRect b="9649" l="0" r="0" t="0"/>
          <a:stretch/>
        </p:blipFill>
        <p:spPr>
          <a:xfrm>
            <a:off x="2505450" y="2544450"/>
            <a:ext cx="457650" cy="929787"/>
          </a:xfrm>
          <a:prstGeom prst="rect">
            <a:avLst/>
          </a:prstGeom>
          <a:noFill/>
          <a:ln>
            <a:noFill/>
          </a:ln>
        </p:spPr>
      </p:pic>
      <p:pic>
        <p:nvPicPr>
          <p:cNvPr id="308" name="Google Shape;308;p23"/>
          <p:cNvPicPr preferRelativeResize="0"/>
          <p:nvPr/>
        </p:nvPicPr>
        <p:blipFill>
          <a:blip r:embed="rId9">
            <a:alphaModFix/>
          </a:blip>
          <a:stretch>
            <a:fillRect/>
          </a:stretch>
        </p:blipFill>
        <p:spPr>
          <a:xfrm flipH="1">
            <a:off x="140813" y="2760450"/>
            <a:ext cx="177850" cy="201450"/>
          </a:xfrm>
          <a:prstGeom prst="rect">
            <a:avLst/>
          </a:prstGeom>
          <a:noFill/>
          <a:ln>
            <a:noFill/>
          </a:ln>
        </p:spPr>
      </p:pic>
      <p:pic>
        <p:nvPicPr>
          <p:cNvPr id="309" name="Google Shape;309;p23"/>
          <p:cNvPicPr preferRelativeResize="0"/>
          <p:nvPr/>
        </p:nvPicPr>
        <p:blipFill>
          <a:blip r:embed="rId9">
            <a:alphaModFix/>
          </a:blip>
          <a:stretch>
            <a:fillRect/>
          </a:stretch>
        </p:blipFill>
        <p:spPr>
          <a:xfrm flipH="1">
            <a:off x="1967197" y="2053671"/>
            <a:ext cx="134550" cy="152404"/>
          </a:xfrm>
          <a:prstGeom prst="rect">
            <a:avLst/>
          </a:prstGeom>
          <a:noFill/>
          <a:ln>
            <a:noFill/>
          </a:ln>
        </p:spPr>
      </p:pic>
      <p:pic>
        <p:nvPicPr>
          <p:cNvPr id="310" name="Google Shape;310;p23"/>
          <p:cNvPicPr preferRelativeResize="0"/>
          <p:nvPr/>
        </p:nvPicPr>
        <p:blipFill>
          <a:blip r:embed="rId9">
            <a:alphaModFix/>
          </a:blip>
          <a:stretch>
            <a:fillRect/>
          </a:stretch>
        </p:blipFill>
        <p:spPr>
          <a:xfrm flipH="1">
            <a:off x="1593921" y="2361729"/>
            <a:ext cx="134550" cy="152404"/>
          </a:xfrm>
          <a:prstGeom prst="rect">
            <a:avLst/>
          </a:prstGeom>
          <a:noFill/>
          <a:ln>
            <a:noFill/>
          </a:ln>
        </p:spPr>
      </p:pic>
      <p:pic>
        <p:nvPicPr>
          <p:cNvPr id="311" name="Google Shape;311;p23"/>
          <p:cNvPicPr preferRelativeResize="0"/>
          <p:nvPr/>
        </p:nvPicPr>
        <p:blipFill>
          <a:blip r:embed="rId9">
            <a:alphaModFix/>
          </a:blip>
          <a:stretch>
            <a:fillRect/>
          </a:stretch>
        </p:blipFill>
        <p:spPr>
          <a:xfrm flipH="1">
            <a:off x="1869488" y="2667575"/>
            <a:ext cx="177850" cy="201450"/>
          </a:xfrm>
          <a:prstGeom prst="rect">
            <a:avLst/>
          </a:prstGeom>
          <a:noFill/>
          <a:ln>
            <a:noFill/>
          </a:ln>
        </p:spPr>
      </p:pic>
      <p:pic>
        <p:nvPicPr>
          <p:cNvPr id="312" name="Google Shape;312;p23"/>
          <p:cNvPicPr preferRelativeResize="0"/>
          <p:nvPr/>
        </p:nvPicPr>
        <p:blipFill rotWithShape="1">
          <a:blip r:embed="rId10">
            <a:alphaModFix/>
          </a:blip>
          <a:srcRect b="40829" l="10042" r="26396" t="30766"/>
          <a:stretch/>
        </p:blipFill>
        <p:spPr>
          <a:xfrm>
            <a:off x="3000265" y="4005825"/>
            <a:ext cx="3143473" cy="1160675"/>
          </a:xfrm>
          <a:prstGeom prst="rect">
            <a:avLst/>
          </a:prstGeom>
          <a:noFill/>
          <a:ln>
            <a:noFill/>
          </a:ln>
        </p:spPr>
      </p:pic>
      <p:pic>
        <p:nvPicPr>
          <p:cNvPr id="313" name="Google Shape;313;p23"/>
          <p:cNvPicPr preferRelativeResize="0"/>
          <p:nvPr/>
        </p:nvPicPr>
        <p:blipFill rotWithShape="1">
          <a:blip r:embed="rId11">
            <a:alphaModFix/>
          </a:blip>
          <a:srcRect b="0" l="30714" r="11648" t="6261"/>
          <a:stretch/>
        </p:blipFill>
        <p:spPr>
          <a:xfrm>
            <a:off x="6192250" y="2579650"/>
            <a:ext cx="360225" cy="1072975"/>
          </a:xfrm>
          <a:prstGeom prst="rect">
            <a:avLst/>
          </a:prstGeom>
          <a:noFill/>
          <a:ln>
            <a:noFill/>
          </a:ln>
        </p:spPr>
      </p:pic>
      <p:pic>
        <p:nvPicPr>
          <p:cNvPr id="314" name="Google Shape;314;p23">
            <a:hlinkClick r:id="rId12"/>
          </p:cNvPr>
          <p:cNvPicPr preferRelativeResize="0"/>
          <p:nvPr/>
        </p:nvPicPr>
        <p:blipFill>
          <a:blip r:embed="rId13">
            <a:alphaModFix/>
          </a:blip>
          <a:stretch>
            <a:fillRect/>
          </a:stretch>
        </p:blipFill>
        <p:spPr>
          <a:xfrm>
            <a:off x="2674625" y="3327546"/>
            <a:ext cx="1203225" cy="1420555"/>
          </a:xfrm>
          <a:prstGeom prst="rect">
            <a:avLst/>
          </a:prstGeom>
          <a:noFill/>
          <a:ln>
            <a:noFill/>
          </a:ln>
        </p:spPr>
      </p:pic>
      <p:pic>
        <p:nvPicPr>
          <p:cNvPr id="315" name="Google Shape;315;p23"/>
          <p:cNvPicPr preferRelativeResize="0"/>
          <p:nvPr/>
        </p:nvPicPr>
        <p:blipFill rotWithShape="1">
          <a:blip r:embed="rId14">
            <a:alphaModFix/>
          </a:blip>
          <a:srcRect b="48870" l="50166" r="0" t="0"/>
          <a:stretch/>
        </p:blipFill>
        <p:spPr>
          <a:xfrm rot="1111006">
            <a:off x="83848" y="1127031"/>
            <a:ext cx="359205" cy="368540"/>
          </a:xfrm>
          <a:prstGeom prst="rect">
            <a:avLst/>
          </a:prstGeom>
          <a:noFill/>
          <a:ln>
            <a:noFill/>
          </a:ln>
        </p:spPr>
      </p:pic>
      <p:pic>
        <p:nvPicPr>
          <p:cNvPr id="316" name="Google Shape;316;p23"/>
          <p:cNvPicPr preferRelativeResize="0"/>
          <p:nvPr/>
        </p:nvPicPr>
        <p:blipFill>
          <a:blip r:embed="rId7">
            <a:alphaModFix/>
          </a:blip>
          <a:stretch>
            <a:fillRect/>
          </a:stretch>
        </p:blipFill>
        <p:spPr>
          <a:xfrm>
            <a:off x="1585512" y="1960250"/>
            <a:ext cx="194684" cy="201450"/>
          </a:xfrm>
          <a:prstGeom prst="rect">
            <a:avLst/>
          </a:prstGeom>
          <a:noFill/>
          <a:ln>
            <a:noFill/>
          </a:ln>
        </p:spPr>
      </p:pic>
      <p:pic>
        <p:nvPicPr>
          <p:cNvPr id="317" name="Google Shape;317;p23">
            <a:hlinkClick r:id="rId15"/>
          </p:cNvPr>
          <p:cNvPicPr preferRelativeResize="0"/>
          <p:nvPr/>
        </p:nvPicPr>
        <p:blipFill>
          <a:blip r:embed="rId16">
            <a:alphaModFix/>
          </a:blip>
          <a:stretch>
            <a:fillRect/>
          </a:stretch>
        </p:blipFill>
        <p:spPr>
          <a:xfrm>
            <a:off x="3434036" y="2081838"/>
            <a:ext cx="911901" cy="531661"/>
          </a:xfrm>
          <a:prstGeom prst="rect">
            <a:avLst/>
          </a:prstGeom>
          <a:noFill/>
          <a:ln cap="flat" cmpd="sng" w="28575">
            <a:solidFill>
              <a:srgbClr val="FFD966"/>
            </a:solidFill>
            <a:prstDash val="solid"/>
            <a:round/>
            <a:headEnd len="sm" w="sm" type="none"/>
            <a:tailEnd len="sm" w="sm" type="none"/>
          </a:ln>
        </p:spPr>
      </p:pic>
      <p:pic>
        <p:nvPicPr>
          <p:cNvPr id="318" name="Google Shape;318;p23">
            <a:hlinkClick r:id="rId17"/>
          </p:cNvPr>
          <p:cNvPicPr preferRelativeResize="0"/>
          <p:nvPr/>
        </p:nvPicPr>
        <p:blipFill>
          <a:blip r:embed="rId18">
            <a:alphaModFix/>
          </a:blip>
          <a:stretch>
            <a:fillRect/>
          </a:stretch>
        </p:blipFill>
        <p:spPr>
          <a:xfrm>
            <a:off x="4748024" y="2081350"/>
            <a:ext cx="911899" cy="532651"/>
          </a:xfrm>
          <a:prstGeom prst="rect">
            <a:avLst/>
          </a:prstGeom>
          <a:noFill/>
          <a:ln cap="flat" cmpd="sng" w="28575">
            <a:solidFill>
              <a:srgbClr val="FFD966"/>
            </a:solidFill>
            <a:prstDash val="solid"/>
            <a:round/>
            <a:headEnd len="sm" w="sm" type="none"/>
            <a:tailEnd len="sm" w="sm" type="none"/>
          </a:ln>
        </p:spPr>
      </p:pic>
      <p:pic>
        <p:nvPicPr>
          <p:cNvPr id="319" name="Google Shape;319;p23">
            <a:hlinkClick r:id="rId19"/>
          </p:cNvPr>
          <p:cNvPicPr preferRelativeResize="0"/>
          <p:nvPr/>
        </p:nvPicPr>
        <p:blipFill>
          <a:blip r:embed="rId20">
            <a:alphaModFix/>
          </a:blip>
          <a:stretch>
            <a:fillRect/>
          </a:stretch>
        </p:blipFill>
        <p:spPr>
          <a:xfrm rot="731708">
            <a:off x="7920252" y="1941646"/>
            <a:ext cx="392643" cy="376461"/>
          </a:xfrm>
          <a:prstGeom prst="rect">
            <a:avLst/>
          </a:prstGeom>
          <a:noFill/>
          <a:ln>
            <a:noFill/>
          </a:ln>
        </p:spPr>
      </p:pic>
      <p:pic>
        <p:nvPicPr>
          <p:cNvPr id="320" name="Google Shape;320;p23">
            <a:hlinkClick r:id="rId21"/>
          </p:cNvPr>
          <p:cNvPicPr preferRelativeResize="0"/>
          <p:nvPr/>
        </p:nvPicPr>
        <p:blipFill>
          <a:blip r:embed="rId20">
            <a:alphaModFix/>
          </a:blip>
          <a:stretch>
            <a:fillRect/>
          </a:stretch>
        </p:blipFill>
        <p:spPr>
          <a:xfrm rot="-1064549">
            <a:off x="7464892" y="1870052"/>
            <a:ext cx="398266" cy="381871"/>
          </a:xfrm>
          <a:prstGeom prst="rect">
            <a:avLst/>
          </a:prstGeom>
          <a:noFill/>
          <a:ln>
            <a:noFill/>
          </a:ln>
        </p:spPr>
      </p:pic>
      <p:pic>
        <p:nvPicPr>
          <p:cNvPr id="321" name="Google Shape;321;p23"/>
          <p:cNvPicPr preferRelativeResize="0"/>
          <p:nvPr/>
        </p:nvPicPr>
        <p:blipFill>
          <a:blip r:embed="rId22">
            <a:alphaModFix/>
          </a:blip>
          <a:stretch>
            <a:fillRect/>
          </a:stretch>
        </p:blipFill>
        <p:spPr>
          <a:xfrm>
            <a:off x="4287475" y="2686800"/>
            <a:ext cx="457650" cy="551350"/>
          </a:xfrm>
          <a:prstGeom prst="rect">
            <a:avLst/>
          </a:prstGeom>
          <a:noFill/>
          <a:ln>
            <a:noFill/>
          </a:ln>
        </p:spPr>
      </p:pic>
      <p:pic>
        <p:nvPicPr>
          <p:cNvPr id="322" name="Google Shape;322;p23"/>
          <p:cNvPicPr preferRelativeResize="0"/>
          <p:nvPr/>
        </p:nvPicPr>
        <p:blipFill>
          <a:blip r:embed="rId22">
            <a:alphaModFix/>
          </a:blip>
          <a:stretch>
            <a:fillRect/>
          </a:stretch>
        </p:blipFill>
        <p:spPr>
          <a:xfrm>
            <a:off x="4312575" y="2054775"/>
            <a:ext cx="457650" cy="532650"/>
          </a:xfrm>
          <a:prstGeom prst="rect">
            <a:avLst/>
          </a:prstGeom>
          <a:noFill/>
          <a:ln>
            <a:noFill/>
          </a:ln>
        </p:spPr>
      </p:pic>
      <p:pic>
        <p:nvPicPr>
          <p:cNvPr id="323" name="Google Shape;323;p23"/>
          <p:cNvPicPr preferRelativeResize="0"/>
          <p:nvPr/>
        </p:nvPicPr>
        <p:blipFill>
          <a:blip r:embed="rId9">
            <a:alphaModFix/>
          </a:blip>
          <a:stretch>
            <a:fillRect/>
          </a:stretch>
        </p:blipFill>
        <p:spPr>
          <a:xfrm flipH="1">
            <a:off x="1840426" y="3269071"/>
            <a:ext cx="177825" cy="201416"/>
          </a:xfrm>
          <a:prstGeom prst="rect">
            <a:avLst/>
          </a:prstGeom>
          <a:noFill/>
          <a:ln>
            <a:noFill/>
          </a:ln>
        </p:spPr>
      </p:pic>
      <p:pic>
        <p:nvPicPr>
          <p:cNvPr id="324" name="Google Shape;324;p23"/>
          <p:cNvPicPr preferRelativeResize="0"/>
          <p:nvPr/>
        </p:nvPicPr>
        <p:blipFill rotWithShape="1">
          <a:blip r:embed="rId14">
            <a:alphaModFix/>
          </a:blip>
          <a:srcRect b="0" l="50939" r="0" t="48870"/>
          <a:stretch/>
        </p:blipFill>
        <p:spPr>
          <a:xfrm rot="1590839">
            <a:off x="2201669" y="2896102"/>
            <a:ext cx="217284" cy="226444"/>
          </a:xfrm>
          <a:prstGeom prst="rect">
            <a:avLst/>
          </a:prstGeom>
          <a:noFill/>
          <a:ln>
            <a:noFill/>
          </a:ln>
        </p:spPr>
      </p:pic>
      <p:pic>
        <p:nvPicPr>
          <p:cNvPr id="325" name="Google Shape;325;p23"/>
          <p:cNvPicPr preferRelativeResize="0"/>
          <p:nvPr/>
        </p:nvPicPr>
        <p:blipFill>
          <a:blip r:embed="rId9">
            <a:alphaModFix/>
          </a:blip>
          <a:stretch>
            <a:fillRect/>
          </a:stretch>
        </p:blipFill>
        <p:spPr>
          <a:xfrm flipH="1">
            <a:off x="1615597" y="3071046"/>
            <a:ext cx="134550" cy="152404"/>
          </a:xfrm>
          <a:prstGeom prst="rect">
            <a:avLst/>
          </a:prstGeom>
          <a:noFill/>
          <a:ln>
            <a:noFill/>
          </a:ln>
        </p:spPr>
      </p:pic>
      <p:pic>
        <p:nvPicPr>
          <p:cNvPr id="326" name="Google Shape;326;p23"/>
          <p:cNvPicPr preferRelativeResize="0"/>
          <p:nvPr/>
        </p:nvPicPr>
        <p:blipFill>
          <a:blip r:embed="rId23">
            <a:alphaModFix/>
          </a:blip>
          <a:stretch>
            <a:fillRect/>
          </a:stretch>
        </p:blipFill>
        <p:spPr>
          <a:xfrm flipH="1" rot="427395">
            <a:off x="6341700" y="3395918"/>
            <a:ext cx="2644651" cy="1429938"/>
          </a:xfrm>
          <a:prstGeom prst="rect">
            <a:avLst/>
          </a:prstGeom>
          <a:noFill/>
          <a:ln>
            <a:noFill/>
          </a:ln>
        </p:spPr>
      </p:pic>
      <p:pic>
        <p:nvPicPr>
          <p:cNvPr id="327" name="Google Shape;327;p23">
            <a:hlinkClick r:id="rId24"/>
          </p:cNvPr>
          <p:cNvPicPr preferRelativeResize="0"/>
          <p:nvPr/>
        </p:nvPicPr>
        <p:blipFill>
          <a:blip r:embed="rId20">
            <a:alphaModFix/>
          </a:blip>
          <a:stretch>
            <a:fillRect/>
          </a:stretch>
        </p:blipFill>
        <p:spPr>
          <a:xfrm rot="134103">
            <a:off x="7117317" y="2428330"/>
            <a:ext cx="398266" cy="381867"/>
          </a:xfrm>
          <a:prstGeom prst="rect">
            <a:avLst/>
          </a:prstGeom>
          <a:noFill/>
          <a:ln>
            <a:noFill/>
          </a:ln>
        </p:spPr>
      </p:pic>
      <p:pic>
        <p:nvPicPr>
          <p:cNvPr id="328" name="Google Shape;328;p23">
            <a:hlinkClick r:id="rId25"/>
          </p:cNvPr>
          <p:cNvPicPr preferRelativeResize="0"/>
          <p:nvPr/>
        </p:nvPicPr>
        <p:blipFill>
          <a:blip r:embed="rId20">
            <a:alphaModFix/>
          </a:blip>
          <a:stretch>
            <a:fillRect/>
          </a:stretch>
        </p:blipFill>
        <p:spPr>
          <a:xfrm rot="-1290096">
            <a:off x="7596528" y="2442096"/>
            <a:ext cx="392643" cy="376461"/>
          </a:xfrm>
          <a:prstGeom prst="rect">
            <a:avLst/>
          </a:prstGeom>
          <a:noFill/>
          <a:ln>
            <a:noFill/>
          </a:ln>
        </p:spPr>
      </p:pic>
      <p:pic>
        <p:nvPicPr>
          <p:cNvPr id="329" name="Google Shape;329;p23">
            <a:hlinkClick r:id="rId26"/>
          </p:cNvPr>
          <p:cNvPicPr preferRelativeResize="0"/>
          <p:nvPr/>
        </p:nvPicPr>
        <p:blipFill>
          <a:blip r:embed="rId20">
            <a:alphaModFix/>
          </a:blip>
          <a:stretch>
            <a:fillRect/>
          </a:stretch>
        </p:blipFill>
        <p:spPr>
          <a:xfrm rot="1025953">
            <a:off x="8173918" y="2969518"/>
            <a:ext cx="398266" cy="381867"/>
          </a:xfrm>
          <a:prstGeom prst="rect">
            <a:avLst/>
          </a:prstGeom>
          <a:noFill/>
          <a:ln>
            <a:noFill/>
          </a:ln>
        </p:spPr>
      </p:pic>
      <p:pic>
        <p:nvPicPr>
          <p:cNvPr id="330" name="Google Shape;330;p23">
            <a:hlinkClick r:id="rId27"/>
          </p:cNvPr>
          <p:cNvPicPr preferRelativeResize="0"/>
          <p:nvPr/>
        </p:nvPicPr>
        <p:blipFill>
          <a:blip r:embed="rId20">
            <a:alphaModFix/>
          </a:blip>
          <a:stretch>
            <a:fillRect/>
          </a:stretch>
        </p:blipFill>
        <p:spPr>
          <a:xfrm rot="731708">
            <a:off x="7143202" y="2839458"/>
            <a:ext cx="392643" cy="376461"/>
          </a:xfrm>
          <a:prstGeom prst="rect">
            <a:avLst/>
          </a:prstGeom>
          <a:noFill/>
          <a:ln>
            <a:noFill/>
          </a:ln>
        </p:spPr>
      </p:pic>
      <p:pic>
        <p:nvPicPr>
          <p:cNvPr id="331" name="Google Shape;331;p23">
            <a:hlinkClick r:id="rId28"/>
          </p:cNvPr>
          <p:cNvPicPr preferRelativeResize="0"/>
          <p:nvPr/>
        </p:nvPicPr>
        <p:blipFill>
          <a:blip r:embed="rId20">
            <a:alphaModFix/>
          </a:blip>
          <a:stretch>
            <a:fillRect/>
          </a:stretch>
        </p:blipFill>
        <p:spPr>
          <a:xfrm rot="1626858">
            <a:off x="8383552" y="2003321"/>
            <a:ext cx="392643" cy="376460"/>
          </a:xfrm>
          <a:prstGeom prst="rect">
            <a:avLst/>
          </a:prstGeom>
          <a:noFill/>
          <a:ln>
            <a:noFill/>
          </a:ln>
        </p:spPr>
      </p:pic>
      <p:pic>
        <p:nvPicPr>
          <p:cNvPr id="332" name="Google Shape;332;p23">
            <a:hlinkClick r:id="rId29"/>
          </p:cNvPr>
          <p:cNvPicPr preferRelativeResize="0"/>
          <p:nvPr/>
        </p:nvPicPr>
        <p:blipFill>
          <a:blip r:embed="rId20">
            <a:alphaModFix/>
          </a:blip>
          <a:stretch>
            <a:fillRect/>
          </a:stretch>
        </p:blipFill>
        <p:spPr>
          <a:xfrm flipH="1" rot="1830180">
            <a:off x="8148803" y="2449133"/>
            <a:ext cx="392643" cy="376461"/>
          </a:xfrm>
          <a:prstGeom prst="rect">
            <a:avLst/>
          </a:prstGeom>
          <a:noFill/>
          <a:ln>
            <a:noFill/>
          </a:ln>
        </p:spPr>
      </p:pic>
      <p:pic>
        <p:nvPicPr>
          <p:cNvPr id="333" name="Google Shape;333;p23">
            <a:hlinkClick r:id="rId30"/>
          </p:cNvPr>
          <p:cNvPicPr preferRelativeResize="0"/>
          <p:nvPr/>
        </p:nvPicPr>
        <p:blipFill>
          <a:blip r:embed="rId20">
            <a:alphaModFix/>
          </a:blip>
          <a:stretch>
            <a:fillRect/>
          </a:stretch>
        </p:blipFill>
        <p:spPr>
          <a:xfrm rot="2146485">
            <a:off x="8571867" y="2552443"/>
            <a:ext cx="398266" cy="381867"/>
          </a:xfrm>
          <a:prstGeom prst="rect">
            <a:avLst/>
          </a:prstGeom>
          <a:noFill/>
          <a:ln>
            <a:noFill/>
          </a:ln>
        </p:spPr>
      </p:pic>
      <p:pic>
        <p:nvPicPr>
          <p:cNvPr id="334" name="Google Shape;334;p23">
            <a:hlinkClick r:id="rId31"/>
          </p:cNvPr>
          <p:cNvPicPr preferRelativeResize="0"/>
          <p:nvPr/>
        </p:nvPicPr>
        <p:blipFill>
          <a:blip r:embed="rId32">
            <a:alphaModFix/>
          </a:blip>
          <a:stretch>
            <a:fillRect/>
          </a:stretch>
        </p:blipFill>
        <p:spPr>
          <a:xfrm rot="-1281876">
            <a:off x="122518" y="2175339"/>
            <a:ext cx="632355" cy="344675"/>
          </a:xfrm>
          <a:prstGeom prst="rect">
            <a:avLst/>
          </a:prstGeom>
          <a:noFill/>
          <a:ln>
            <a:noFill/>
          </a:ln>
        </p:spPr>
      </p:pic>
      <p:pic>
        <p:nvPicPr>
          <p:cNvPr id="335" name="Google Shape;335;p23">
            <a:hlinkClick r:id="rId33"/>
          </p:cNvPr>
          <p:cNvPicPr preferRelativeResize="0"/>
          <p:nvPr/>
        </p:nvPicPr>
        <p:blipFill>
          <a:blip r:embed="rId32">
            <a:alphaModFix/>
          </a:blip>
          <a:stretch>
            <a:fillRect/>
          </a:stretch>
        </p:blipFill>
        <p:spPr>
          <a:xfrm rot="1138961">
            <a:off x="416129" y="1293555"/>
            <a:ext cx="525271" cy="286316"/>
          </a:xfrm>
          <a:prstGeom prst="rect">
            <a:avLst/>
          </a:prstGeom>
          <a:noFill/>
          <a:ln>
            <a:noFill/>
          </a:ln>
        </p:spPr>
      </p:pic>
      <p:pic>
        <p:nvPicPr>
          <p:cNvPr id="336" name="Google Shape;336;p23">
            <a:hlinkClick r:id="rId34"/>
          </p:cNvPr>
          <p:cNvPicPr preferRelativeResize="0"/>
          <p:nvPr/>
        </p:nvPicPr>
        <p:blipFill>
          <a:blip r:embed="rId32">
            <a:alphaModFix/>
          </a:blip>
          <a:stretch>
            <a:fillRect/>
          </a:stretch>
        </p:blipFill>
        <p:spPr>
          <a:xfrm rot="951749">
            <a:off x="192868" y="3158414"/>
            <a:ext cx="632356" cy="344675"/>
          </a:xfrm>
          <a:prstGeom prst="rect">
            <a:avLst/>
          </a:prstGeom>
          <a:noFill/>
          <a:ln>
            <a:noFill/>
          </a:ln>
        </p:spPr>
      </p:pic>
      <p:pic>
        <p:nvPicPr>
          <p:cNvPr id="337" name="Google Shape;337;p23">
            <a:hlinkClick r:id="rId35"/>
          </p:cNvPr>
          <p:cNvPicPr preferRelativeResize="0"/>
          <p:nvPr/>
        </p:nvPicPr>
        <p:blipFill>
          <a:blip r:embed="rId32">
            <a:alphaModFix/>
          </a:blip>
          <a:stretch>
            <a:fillRect/>
          </a:stretch>
        </p:blipFill>
        <p:spPr>
          <a:xfrm rot="-1281815">
            <a:off x="1784338" y="1773311"/>
            <a:ext cx="359426" cy="195904"/>
          </a:xfrm>
          <a:prstGeom prst="rect">
            <a:avLst/>
          </a:prstGeom>
          <a:noFill/>
          <a:ln>
            <a:noFill/>
          </a:ln>
        </p:spPr>
      </p:pic>
      <p:pic>
        <p:nvPicPr>
          <p:cNvPr id="338" name="Google Shape;338;p23">
            <a:hlinkClick r:id="rId36"/>
          </p:cNvPr>
          <p:cNvPicPr preferRelativeResize="0"/>
          <p:nvPr/>
        </p:nvPicPr>
        <p:blipFill>
          <a:blip r:embed="rId32">
            <a:alphaModFix/>
          </a:blip>
          <a:stretch>
            <a:fillRect/>
          </a:stretch>
        </p:blipFill>
        <p:spPr>
          <a:xfrm rot="663558">
            <a:off x="1820413" y="2346331"/>
            <a:ext cx="338800" cy="184664"/>
          </a:xfrm>
          <a:prstGeom prst="rect">
            <a:avLst/>
          </a:prstGeom>
          <a:noFill/>
          <a:ln>
            <a:noFill/>
          </a:ln>
        </p:spPr>
      </p:pic>
      <p:pic>
        <p:nvPicPr>
          <p:cNvPr id="339" name="Google Shape;339;p23">
            <a:hlinkClick r:id="rId37"/>
          </p:cNvPr>
          <p:cNvPicPr preferRelativeResize="0"/>
          <p:nvPr/>
        </p:nvPicPr>
        <p:blipFill>
          <a:blip r:embed="rId32">
            <a:alphaModFix/>
          </a:blip>
          <a:stretch>
            <a:fillRect/>
          </a:stretch>
        </p:blipFill>
        <p:spPr>
          <a:xfrm rot="-1116332">
            <a:off x="1806016" y="3021681"/>
            <a:ext cx="322516" cy="175789"/>
          </a:xfrm>
          <a:prstGeom prst="rect">
            <a:avLst/>
          </a:prstGeom>
          <a:noFill/>
          <a:ln>
            <a:noFill/>
          </a:ln>
        </p:spPr>
      </p:pic>
      <p:pic>
        <p:nvPicPr>
          <p:cNvPr id="340" name="Google Shape;340;p23">
            <a:hlinkClick r:id="rId38"/>
          </p:cNvPr>
          <p:cNvPicPr preferRelativeResize="0"/>
          <p:nvPr/>
        </p:nvPicPr>
        <p:blipFill>
          <a:blip r:embed="rId32">
            <a:alphaModFix/>
          </a:blip>
          <a:stretch>
            <a:fillRect/>
          </a:stretch>
        </p:blipFill>
        <p:spPr>
          <a:xfrm rot="-1116247">
            <a:off x="2157878" y="2620664"/>
            <a:ext cx="282416" cy="153923"/>
          </a:xfrm>
          <a:prstGeom prst="rect">
            <a:avLst/>
          </a:prstGeom>
          <a:noFill/>
          <a:ln>
            <a:noFill/>
          </a:ln>
        </p:spPr>
      </p:pic>
      <p:pic>
        <p:nvPicPr>
          <p:cNvPr id="341" name="Google Shape;341;p23"/>
          <p:cNvPicPr preferRelativeResize="0"/>
          <p:nvPr/>
        </p:nvPicPr>
        <p:blipFill rotWithShape="1">
          <a:blip r:embed="rId39">
            <a:alphaModFix/>
          </a:blip>
          <a:srcRect b="23023" l="9321" r="10254" t="15645"/>
          <a:stretch/>
        </p:blipFill>
        <p:spPr>
          <a:xfrm>
            <a:off x="4467113" y="3545400"/>
            <a:ext cx="1068050" cy="677650"/>
          </a:xfrm>
          <a:prstGeom prst="rect">
            <a:avLst/>
          </a:prstGeom>
          <a:noFill/>
          <a:ln>
            <a:noFill/>
          </a:ln>
          <a:effectLst>
            <a:outerShdw blurRad="57150" rotWithShape="0" algn="bl" dir="5400000" dist="19050">
              <a:srgbClr val="000000">
                <a:alpha val="50000"/>
              </a:srgbClr>
            </a:outerShdw>
          </a:effectLst>
        </p:spPr>
      </p:pic>
      <p:pic>
        <p:nvPicPr>
          <p:cNvPr id="342" name="Google Shape;342;p23"/>
          <p:cNvPicPr preferRelativeResize="0"/>
          <p:nvPr/>
        </p:nvPicPr>
        <p:blipFill rotWithShape="1">
          <a:blip r:embed="rId39">
            <a:alphaModFix/>
          </a:blip>
          <a:srcRect b="23023" l="9321" r="10254" t="15645"/>
          <a:stretch/>
        </p:blipFill>
        <p:spPr>
          <a:xfrm>
            <a:off x="3503950" y="3545400"/>
            <a:ext cx="1068050" cy="677650"/>
          </a:xfrm>
          <a:prstGeom prst="rect">
            <a:avLst/>
          </a:prstGeom>
          <a:noFill/>
          <a:ln>
            <a:noFill/>
          </a:ln>
          <a:effectLst>
            <a:outerShdw blurRad="57150" rotWithShape="0" algn="bl" dir="5400000" dist="19050">
              <a:srgbClr val="000000">
                <a:alpha val="50000"/>
              </a:srgbClr>
            </a:outerShdw>
          </a:effectLst>
        </p:spPr>
      </p:pic>
      <p:pic>
        <p:nvPicPr>
          <p:cNvPr id="343" name="Google Shape;343;p23"/>
          <p:cNvPicPr preferRelativeResize="0"/>
          <p:nvPr/>
        </p:nvPicPr>
        <p:blipFill rotWithShape="1">
          <a:blip r:embed="rId40">
            <a:alphaModFix/>
          </a:blip>
          <a:srcRect b="6265" l="13342" r="13670" t="5737"/>
          <a:stretch/>
        </p:blipFill>
        <p:spPr>
          <a:xfrm flipH="1">
            <a:off x="2540601" y="2549150"/>
            <a:ext cx="412849" cy="296950"/>
          </a:xfrm>
          <a:prstGeom prst="rect">
            <a:avLst/>
          </a:prstGeom>
          <a:noFill/>
          <a:ln>
            <a:noFill/>
          </a:ln>
        </p:spPr>
      </p:pic>
      <p:pic>
        <p:nvPicPr>
          <p:cNvPr id="344" name="Google Shape;344;p23"/>
          <p:cNvPicPr preferRelativeResize="0"/>
          <p:nvPr/>
        </p:nvPicPr>
        <p:blipFill>
          <a:blip r:embed="rId41">
            <a:alphaModFix/>
          </a:blip>
          <a:stretch>
            <a:fillRect/>
          </a:stretch>
        </p:blipFill>
        <p:spPr>
          <a:xfrm>
            <a:off x="2522275" y="2909700"/>
            <a:ext cx="403150" cy="235975"/>
          </a:xfrm>
          <a:prstGeom prst="rect">
            <a:avLst/>
          </a:prstGeom>
          <a:noFill/>
          <a:ln>
            <a:noFill/>
          </a:ln>
        </p:spPr>
      </p:pic>
      <p:pic>
        <p:nvPicPr>
          <p:cNvPr id="345" name="Google Shape;345;p23"/>
          <p:cNvPicPr preferRelativeResize="0"/>
          <p:nvPr/>
        </p:nvPicPr>
        <p:blipFill>
          <a:blip r:embed="rId42">
            <a:alphaModFix/>
          </a:blip>
          <a:stretch>
            <a:fillRect/>
          </a:stretch>
        </p:blipFill>
        <p:spPr>
          <a:xfrm>
            <a:off x="-62975" y="4231375"/>
            <a:ext cx="2433000" cy="709587"/>
          </a:xfrm>
          <a:prstGeom prst="rect">
            <a:avLst/>
          </a:prstGeom>
          <a:noFill/>
          <a:ln>
            <a:noFill/>
          </a:ln>
        </p:spPr>
      </p:pic>
      <p:pic>
        <p:nvPicPr>
          <p:cNvPr id="346" name="Google Shape;346;p23"/>
          <p:cNvPicPr preferRelativeResize="0"/>
          <p:nvPr/>
        </p:nvPicPr>
        <p:blipFill>
          <a:blip r:embed="rId43">
            <a:alphaModFix/>
          </a:blip>
          <a:stretch>
            <a:fillRect/>
          </a:stretch>
        </p:blipFill>
        <p:spPr>
          <a:xfrm>
            <a:off x="764350" y="3504050"/>
            <a:ext cx="838050" cy="677650"/>
          </a:xfrm>
          <a:prstGeom prst="rect">
            <a:avLst/>
          </a:prstGeom>
          <a:noFill/>
          <a:ln>
            <a:noFill/>
          </a:ln>
        </p:spPr>
      </p:pic>
      <p:pic>
        <p:nvPicPr>
          <p:cNvPr id="347" name="Google Shape;347;p23">
            <a:hlinkClick r:id="rId44"/>
          </p:cNvPr>
          <p:cNvPicPr preferRelativeResize="0"/>
          <p:nvPr/>
        </p:nvPicPr>
        <p:blipFill rotWithShape="1">
          <a:blip r:embed="rId45">
            <a:alphaModFix/>
          </a:blip>
          <a:srcRect b="0" l="51171" r="0" t="51446"/>
          <a:stretch/>
        </p:blipFill>
        <p:spPr>
          <a:xfrm>
            <a:off x="383851" y="3740776"/>
            <a:ext cx="781975" cy="740220"/>
          </a:xfrm>
          <a:prstGeom prst="rect">
            <a:avLst/>
          </a:prstGeom>
          <a:noFill/>
          <a:ln>
            <a:noFill/>
          </a:ln>
        </p:spPr>
      </p:pic>
      <p:pic>
        <p:nvPicPr>
          <p:cNvPr id="348" name="Google Shape;348;p23"/>
          <p:cNvPicPr preferRelativeResize="0"/>
          <p:nvPr/>
        </p:nvPicPr>
        <p:blipFill>
          <a:blip r:embed="rId46">
            <a:alphaModFix/>
          </a:blip>
          <a:stretch>
            <a:fillRect/>
          </a:stretch>
        </p:blipFill>
        <p:spPr>
          <a:xfrm>
            <a:off x="1058500" y="3701024"/>
            <a:ext cx="702500" cy="673589"/>
          </a:xfrm>
          <a:prstGeom prst="rect">
            <a:avLst/>
          </a:prstGeom>
          <a:noFill/>
          <a:ln>
            <a:noFill/>
          </a:ln>
        </p:spPr>
      </p:pic>
      <p:pic>
        <p:nvPicPr>
          <p:cNvPr id="349" name="Google Shape;349;p23"/>
          <p:cNvPicPr preferRelativeResize="0"/>
          <p:nvPr/>
        </p:nvPicPr>
        <p:blipFill>
          <a:blip r:embed="rId47">
            <a:alphaModFix/>
          </a:blip>
          <a:stretch>
            <a:fillRect/>
          </a:stretch>
        </p:blipFill>
        <p:spPr>
          <a:xfrm>
            <a:off x="456725" y="2575051"/>
            <a:ext cx="360225" cy="356639"/>
          </a:xfrm>
          <a:prstGeom prst="rect">
            <a:avLst/>
          </a:prstGeom>
          <a:noFill/>
          <a:ln>
            <a:noFill/>
          </a:ln>
        </p:spPr>
      </p:pic>
      <p:pic>
        <p:nvPicPr>
          <p:cNvPr id="350" name="Google Shape;350;p23"/>
          <p:cNvPicPr preferRelativeResize="0"/>
          <p:nvPr/>
        </p:nvPicPr>
        <p:blipFill>
          <a:blip r:embed="rId47">
            <a:alphaModFix/>
          </a:blip>
          <a:stretch>
            <a:fillRect/>
          </a:stretch>
        </p:blipFill>
        <p:spPr>
          <a:xfrm>
            <a:off x="2212950" y="1803714"/>
            <a:ext cx="226475" cy="224236"/>
          </a:xfrm>
          <a:prstGeom prst="rect">
            <a:avLst/>
          </a:prstGeom>
          <a:noFill/>
          <a:ln>
            <a:noFill/>
          </a:ln>
        </p:spPr>
      </p:pic>
      <p:pic>
        <p:nvPicPr>
          <p:cNvPr id="351" name="Google Shape;351;p23"/>
          <p:cNvPicPr preferRelativeResize="0"/>
          <p:nvPr/>
        </p:nvPicPr>
        <p:blipFill>
          <a:blip r:embed="rId47">
            <a:alphaModFix/>
          </a:blip>
          <a:stretch>
            <a:fillRect/>
          </a:stretch>
        </p:blipFill>
        <p:spPr>
          <a:xfrm>
            <a:off x="157800" y="1621600"/>
            <a:ext cx="412850" cy="408726"/>
          </a:xfrm>
          <a:prstGeom prst="rect">
            <a:avLst/>
          </a:prstGeom>
          <a:noFill/>
          <a:ln>
            <a:noFill/>
          </a:ln>
        </p:spPr>
      </p:pic>
      <p:pic>
        <p:nvPicPr>
          <p:cNvPr id="352" name="Google Shape;352;p23"/>
          <p:cNvPicPr preferRelativeResize="0"/>
          <p:nvPr/>
        </p:nvPicPr>
        <p:blipFill>
          <a:blip r:embed="rId47">
            <a:alphaModFix/>
          </a:blip>
          <a:stretch>
            <a:fillRect/>
          </a:stretch>
        </p:blipFill>
        <p:spPr>
          <a:xfrm>
            <a:off x="-12" y="3652623"/>
            <a:ext cx="360225" cy="313375"/>
          </a:xfrm>
          <a:prstGeom prst="rect">
            <a:avLst/>
          </a:prstGeom>
          <a:noFill/>
          <a:ln>
            <a:noFill/>
          </a:ln>
        </p:spPr>
      </p:pic>
      <p:pic>
        <p:nvPicPr>
          <p:cNvPr id="353" name="Google Shape;353;p23"/>
          <p:cNvPicPr preferRelativeResize="0"/>
          <p:nvPr/>
        </p:nvPicPr>
        <p:blipFill>
          <a:blip r:embed="rId47">
            <a:alphaModFix/>
          </a:blip>
          <a:stretch>
            <a:fillRect/>
          </a:stretch>
        </p:blipFill>
        <p:spPr>
          <a:xfrm>
            <a:off x="1581425" y="2601261"/>
            <a:ext cx="194700" cy="192766"/>
          </a:xfrm>
          <a:prstGeom prst="rect">
            <a:avLst/>
          </a:prstGeom>
          <a:noFill/>
          <a:ln>
            <a:noFill/>
          </a:ln>
        </p:spPr>
      </p:pic>
      <p:pic>
        <p:nvPicPr>
          <p:cNvPr id="354" name="Google Shape;354;p23"/>
          <p:cNvPicPr preferRelativeResize="0"/>
          <p:nvPr/>
        </p:nvPicPr>
        <p:blipFill>
          <a:blip r:embed="rId47">
            <a:alphaModFix/>
          </a:blip>
          <a:stretch>
            <a:fillRect/>
          </a:stretch>
        </p:blipFill>
        <p:spPr>
          <a:xfrm>
            <a:off x="1569600" y="1536008"/>
            <a:ext cx="226475" cy="224229"/>
          </a:xfrm>
          <a:prstGeom prst="rect">
            <a:avLst/>
          </a:prstGeom>
          <a:noFill/>
          <a:ln>
            <a:noFill/>
          </a:ln>
        </p:spPr>
      </p:pic>
      <p:pic>
        <p:nvPicPr>
          <p:cNvPr id="355" name="Google Shape;355;p23">
            <a:hlinkClick r:id="rId48"/>
          </p:cNvPr>
          <p:cNvPicPr preferRelativeResize="0"/>
          <p:nvPr/>
        </p:nvPicPr>
        <p:blipFill>
          <a:blip r:embed="rId32">
            <a:alphaModFix/>
          </a:blip>
          <a:stretch>
            <a:fillRect/>
          </a:stretch>
        </p:blipFill>
        <p:spPr>
          <a:xfrm rot="966381">
            <a:off x="2190996" y="2098066"/>
            <a:ext cx="270383" cy="147367"/>
          </a:xfrm>
          <a:prstGeom prst="rect">
            <a:avLst/>
          </a:prstGeom>
          <a:noFill/>
          <a:ln>
            <a:noFill/>
          </a:ln>
        </p:spPr>
      </p:pic>
      <p:pic>
        <p:nvPicPr>
          <p:cNvPr id="356" name="Google Shape;356;p23">
            <a:hlinkClick r:id="rId49"/>
          </p:cNvPr>
          <p:cNvPicPr preferRelativeResize="0"/>
          <p:nvPr/>
        </p:nvPicPr>
        <p:blipFill>
          <a:blip r:embed="rId50">
            <a:alphaModFix/>
          </a:blip>
          <a:stretch>
            <a:fillRect/>
          </a:stretch>
        </p:blipFill>
        <p:spPr>
          <a:xfrm>
            <a:off x="1975000" y="3612349"/>
            <a:ext cx="589825" cy="589825"/>
          </a:xfrm>
          <a:prstGeom prst="rect">
            <a:avLst/>
          </a:prstGeom>
          <a:noFill/>
          <a:ln>
            <a:noFill/>
          </a:ln>
        </p:spPr>
      </p:pic>
      <p:pic>
        <p:nvPicPr>
          <p:cNvPr id="357" name="Google Shape;357;p23"/>
          <p:cNvPicPr preferRelativeResize="0"/>
          <p:nvPr/>
        </p:nvPicPr>
        <p:blipFill rotWithShape="1">
          <a:blip r:embed="rId51">
            <a:alphaModFix/>
          </a:blip>
          <a:srcRect b="0" l="0" r="0" t="0"/>
          <a:stretch/>
        </p:blipFill>
        <p:spPr>
          <a:xfrm>
            <a:off x="2565194" y="3209266"/>
            <a:ext cx="316775" cy="282267"/>
          </a:xfrm>
          <a:prstGeom prst="rect">
            <a:avLst/>
          </a:prstGeom>
          <a:noFill/>
          <a:ln>
            <a:noFill/>
          </a:ln>
        </p:spPr>
      </p:pic>
      <p:pic>
        <p:nvPicPr>
          <p:cNvPr id="358" name="Google Shape;358;p23"/>
          <p:cNvPicPr preferRelativeResize="0"/>
          <p:nvPr/>
        </p:nvPicPr>
        <p:blipFill>
          <a:blip r:embed="rId52">
            <a:alphaModFix/>
          </a:blip>
          <a:stretch>
            <a:fillRect/>
          </a:stretch>
        </p:blipFill>
        <p:spPr>
          <a:xfrm>
            <a:off x="6213975" y="2030337"/>
            <a:ext cx="316774" cy="482100"/>
          </a:xfrm>
          <a:prstGeom prst="rect">
            <a:avLst/>
          </a:prstGeom>
          <a:noFill/>
          <a:ln cap="flat" cmpd="sng" w="9525">
            <a:solidFill>
              <a:srgbClr val="000000"/>
            </a:solidFill>
            <a:prstDash val="solid"/>
            <a:round/>
            <a:headEnd len="sm" w="sm" type="none"/>
            <a:tailEnd len="sm" w="sm" type="none"/>
          </a:ln>
        </p:spPr>
      </p:pic>
      <p:pic>
        <p:nvPicPr>
          <p:cNvPr id="359" name="Google Shape;359;p23">
            <a:hlinkClick r:id="rId53"/>
          </p:cNvPr>
          <p:cNvPicPr preferRelativeResize="0"/>
          <p:nvPr/>
        </p:nvPicPr>
        <p:blipFill>
          <a:blip r:embed="rId54">
            <a:alphaModFix/>
          </a:blip>
          <a:stretch>
            <a:fillRect/>
          </a:stretch>
        </p:blipFill>
        <p:spPr>
          <a:xfrm>
            <a:off x="4753375" y="2740800"/>
            <a:ext cx="872024" cy="521725"/>
          </a:xfrm>
          <a:prstGeom prst="rect">
            <a:avLst/>
          </a:prstGeom>
          <a:noFill/>
          <a:ln cap="flat" cmpd="sng" w="28575">
            <a:solidFill>
              <a:srgbClr val="FFD966"/>
            </a:solidFill>
            <a:prstDash val="solid"/>
            <a:round/>
            <a:headEnd len="sm" w="sm" type="none"/>
            <a:tailEnd len="sm" w="sm" type="none"/>
          </a:ln>
        </p:spPr>
      </p:pic>
      <p:pic>
        <p:nvPicPr>
          <p:cNvPr id="360" name="Google Shape;360;p23">
            <a:hlinkClick r:id="rId55"/>
          </p:cNvPr>
          <p:cNvPicPr preferRelativeResize="0"/>
          <p:nvPr/>
        </p:nvPicPr>
        <p:blipFill>
          <a:blip r:embed="rId56">
            <a:alphaModFix/>
          </a:blip>
          <a:stretch>
            <a:fillRect/>
          </a:stretch>
        </p:blipFill>
        <p:spPr>
          <a:xfrm>
            <a:off x="4666875" y="3652450"/>
            <a:ext cx="668549" cy="485075"/>
          </a:xfrm>
          <a:prstGeom prst="rect">
            <a:avLst/>
          </a:prstGeom>
          <a:noFill/>
          <a:ln cap="flat" cmpd="sng" w="19050">
            <a:solidFill>
              <a:srgbClr val="000000"/>
            </a:solidFill>
            <a:prstDash val="solid"/>
            <a:round/>
            <a:headEnd len="sm" w="sm" type="none"/>
            <a:tailEnd len="sm" w="sm" type="none"/>
          </a:ln>
        </p:spPr>
      </p:pic>
      <p:pic>
        <p:nvPicPr>
          <p:cNvPr id="361" name="Google Shape;361;p23">
            <a:hlinkClick r:id="rId57"/>
          </p:cNvPr>
          <p:cNvPicPr preferRelativeResize="0"/>
          <p:nvPr/>
        </p:nvPicPr>
        <p:blipFill>
          <a:blip r:embed="rId58">
            <a:alphaModFix/>
          </a:blip>
          <a:stretch>
            <a:fillRect/>
          </a:stretch>
        </p:blipFill>
        <p:spPr>
          <a:xfrm>
            <a:off x="3686725" y="3652462"/>
            <a:ext cx="702499" cy="463550"/>
          </a:xfrm>
          <a:prstGeom prst="rect">
            <a:avLst/>
          </a:prstGeom>
          <a:noFill/>
          <a:ln cap="flat" cmpd="sng" w="19050">
            <a:solidFill>
              <a:srgbClr val="000000"/>
            </a:solidFill>
            <a:prstDash val="solid"/>
            <a:round/>
            <a:headEnd len="sm" w="sm" type="none"/>
            <a:tailEnd len="sm" w="sm" type="none"/>
          </a:ln>
        </p:spPr>
      </p:pic>
      <p:pic>
        <p:nvPicPr>
          <p:cNvPr id="362" name="Google Shape;362;p23"/>
          <p:cNvPicPr preferRelativeResize="0"/>
          <p:nvPr/>
        </p:nvPicPr>
        <p:blipFill>
          <a:blip r:embed="rId59">
            <a:alphaModFix/>
          </a:blip>
          <a:stretch>
            <a:fillRect/>
          </a:stretch>
        </p:blipFill>
        <p:spPr>
          <a:xfrm>
            <a:off x="2601638" y="1998463"/>
            <a:ext cx="316774" cy="482360"/>
          </a:xfrm>
          <a:prstGeom prst="rect">
            <a:avLst/>
          </a:prstGeom>
          <a:noFill/>
          <a:ln cap="flat" cmpd="sng" w="9525">
            <a:solidFill>
              <a:srgbClr val="000000"/>
            </a:solidFill>
            <a:prstDash val="solid"/>
            <a:round/>
            <a:headEnd len="sm" w="sm" type="none"/>
            <a:tailEnd len="sm" w="sm" type="none"/>
          </a:ln>
        </p:spPr>
      </p:pic>
      <p:pic>
        <p:nvPicPr>
          <p:cNvPr id="363" name="Google Shape;363;p23"/>
          <p:cNvPicPr preferRelativeResize="0"/>
          <p:nvPr/>
        </p:nvPicPr>
        <p:blipFill>
          <a:blip r:embed="rId60">
            <a:alphaModFix/>
          </a:blip>
          <a:stretch>
            <a:fillRect/>
          </a:stretch>
        </p:blipFill>
        <p:spPr>
          <a:xfrm flipH="1">
            <a:off x="7020150" y="3623973"/>
            <a:ext cx="521050" cy="437814"/>
          </a:xfrm>
          <a:prstGeom prst="rect">
            <a:avLst/>
          </a:prstGeom>
          <a:noFill/>
          <a:ln>
            <a:noFill/>
          </a:ln>
        </p:spPr>
      </p:pic>
      <p:pic>
        <p:nvPicPr>
          <p:cNvPr id="364" name="Google Shape;364;p23"/>
          <p:cNvPicPr preferRelativeResize="0"/>
          <p:nvPr/>
        </p:nvPicPr>
        <p:blipFill>
          <a:blip r:embed="rId7">
            <a:alphaModFix/>
          </a:blip>
          <a:stretch>
            <a:fillRect/>
          </a:stretch>
        </p:blipFill>
        <p:spPr>
          <a:xfrm>
            <a:off x="1585526" y="3378959"/>
            <a:ext cx="177850" cy="184015"/>
          </a:xfrm>
          <a:prstGeom prst="rect">
            <a:avLst/>
          </a:prstGeom>
          <a:noFill/>
          <a:ln>
            <a:noFill/>
          </a:ln>
        </p:spPr>
      </p:pic>
      <p:pic>
        <p:nvPicPr>
          <p:cNvPr id="365" name="Google Shape;365;p23"/>
          <p:cNvPicPr preferRelativeResize="0"/>
          <p:nvPr/>
        </p:nvPicPr>
        <p:blipFill>
          <a:blip r:embed="rId47">
            <a:alphaModFix/>
          </a:blip>
          <a:stretch>
            <a:fillRect/>
          </a:stretch>
        </p:blipFill>
        <p:spPr>
          <a:xfrm>
            <a:off x="2229450" y="3159336"/>
            <a:ext cx="194700" cy="192766"/>
          </a:xfrm>
          <a:prstGeom prst="rect">
            <a:avLst/>
          </a:prstGeom>
          <a:noFill/>
          <a:ln>
            <a:noFill/>
          </a:ln>
        </p:spPr>
      </p:pic>
      <p:pic>
        <p:nvPicPr>
          <p:cNvPr id="366" name="Google Shape;366;p23">
            <a:hlinkClick r:id="rId61"/>
          </p:cNvPr>
          <p:cNvPicPr preferRelativeResize="0"/>
          <p:nvPr/>
        </p:nvPicPr>
        <p:blipFill rotWithShape="1">
          <a:blip r:embed="rId6">
            <a:alphaModFix/>
          </a:blip>
          <a:srcRect b="53076" l="0" r="0" t="28702"/>
          <a:stretch/>
        </p:blipFill>
        <p:spPr>
          <a:xfrm>
            <a:off x="2998025" y="9825"/>
            <a:ext cx="3086725" cy="626550"/>
          </a:xfrm>
          <a:prstGeom prst="rect">
            <a:avLst/>
          </a:prstGeom>
          <a:noFill/>
          <a:ln>
            <a:noFill/>
          </a:ln>
        </p:spPr>
      </p:pic>
      <p:pic>
        <p:nvPicPr>
          <p:cNvPr id="367" name="Google Shape;367;p23">
            <a:hlinkClick r:id="rId62"/>
          </p:cNvPr>
          <p:cNvPicPr preferRelativeResize="0"/>
          <p:nvPr/>
        </p:nvPicPr>
        <p:blipFill rotWithShape="1">
          <a:blip r:embed="rId6">
            <a:alphaModFix/>
          </a:blip>
          <a:srcRect b="53076" l="0" r="0" t="28702"/>
          <a:stretch/>
        </p:blipFill>
        <p:spPr>
          <a:xfrm>
            <a:off x="6010113" y="9200"/>
            <a:ext cx="3086725" cy="626550"/>
          </a:xfrm>
          <a:prstGeom prst="rect">
            <a:avLst/>
          </a:prstGeom>
          <a:noFill/>
          <a:ln>
            <a:noFill/>
          </a:ln>
        </p:spPr>
      </p:pic>
      <p:pic>
        <p:nvPicPr>
          <p:cNvPr id="368" name="Google Shape;368;p23">
            <a:hlinkClick r:id="rId63"/>
          </p:cNvPr>
          <p:cNvPicPr preferRelativeResize="0"/>
          <p:nvPr/>
        </p:nvPicPr>
        <p:blipFill>
          <a:blip r:embed="rId20">
            <a:alphaModFix/>
          </a:blip>
          <a:stretch>
            <a:fillRect/>
          </a:stretch>
        </p:blipFill>
        <p:spPr>
          <a:xfrm rot="1025953">
            <a:off x="7649743" y="2969518"/>
            <a:ext cx="398266" cy="381867"/>
          </a:xfrm>
          <a:prstGeom prst="rect">
            <a:avLst/>
          </a:prstGeom>
          <a:noFill/>
          <a:ln>
            <a:noFill/>
          </a:ln>
        </p:spPr>
      </p:pic>
      <p:pic>
        <p:nvPicPr>
          <p:cNvPr id="369" name="Google Shape;369;p23">
            <a:hlinkClick r:id="rId64"/>
          </p:cNvPr>
          <p:cNvPicPr preferRelativeResize="0"/>
          <p:nvPr/>
        </p:nvPicPr>
        <p:blipFill>
          <a:blip r:embed="rId20">
            <a:alphaModFix/>
          </a:blip>
          <a:stretch>
            <a:fillRect/>
          </a:stretch>
        </p:blipFill>
        <p:spPr>
          <a:xfrm rot="1025953">
            <a:off x="8571868" y="3088293"/>
            <a:ext cx="398266" cy="381867"/>
          </a:xfrm>
          <a:prstGeom prst="rect">
            <a:avLst/>
          </a:prstGeom>
          <a:noFill/>
          <a:ln>
            <a:noFill/>
          </a:ln>
        </p:spPr>
      </p:pic>
      <p:pic>
        <p:nvPicPr>
          <p:cNvPr id="370" name="Google Shape;370;p23">
            <a:hlinkClick r:id="rId65"/>
          </p:cNvPr>
          <p:cNvPicPr preferRelativeResize="0"/>
          <p:nvPr/>
        </p:nvPicPr>
        <p:blipFill>
          <a:blip r:embed="rId66">
            <a:alphaModFix/>
          </a:blip>
          <a:stretch>
            <a:fillRect/>
          </a:stretch>
        </p:blipFill>
        <p:spPr>
          <a:xfrm>
            <a:off x="3421215" y="2754011"/>
            <a:ext cx="911900" cy="510664"/>
          </a:xfrm>
          <a:prstGeom prst="rect">
            <a:avLst/>
          </a:prstGeom>
          <a:noFill/>
          <a:ln cap="flat" cmpd="sng" w="28575">
            <a:solidFill>
              <a:srgbClr val="F1C232"/>
            </a:solidFill>
            <a:prstDash val="solid"/>
            <a:round/>
            <a:headEnd len="sm" w="sm" type="none"/>
            <a:tailEnd len="sm" w="sm" type="none"/>
          </a:ln>
        </p:spPr>
      </p:pic>
      <p:pic>
        <p:nvPicPr>
          <p:cNvPr id="371" name="Google Shape;371;p23">
            <a:hlinkClick r:id="rId67"/>
          </p:cNvPr>
          <p:cNvPicPr preferRelativeResize="0"/>
          <p:nvPr/>
        </p:nvPicPr>
        <p:blipFill rotWithShape="1">
          <a:blip r:embed="rId68">
            <a:alphaModFix/>
          </a:blip>
          <a:srcRect b="49117" l="0" r="0" t="0"/>
          <a:stretch/>
        </p:blipFill>
        <p:spPr>
          <a:xfrm rot="-1619480">
            <a:off x="5243333" y="1628932"/>
            <a:ext cx="497539" cy="366661"/>
          </a:xfrm>
          <a:prstGeom prst="rect">
            <a:avLst/>
          </a:prstGeom>
          <a:noFill/>
          <a:ln>
            <a:noFill/>
          </a:ln>
        </p:spPr>
      </p:pic>
      <p:pic>
        <p:nvPicPr>
          <p:cNvPr descr="Bitmoji Image" id="372" name="Google Shape;372;p23">
            <a:hlinkClick action="ppaction://hlinkshowjump?jump=firstslide"/>
          </p:cNvPr>
          <p:cNvPicPr preferRelativeResize="0"/>
          <p:nvPr/>
        </p:nvPicPr>
        <p:blipFill rotWithShape="1">
          <a:blip r:embed="rId69">
            <a:alphaModFix/>
          </a:blip>
          <a:srcRect b="3609" l="28604" r="26099" t="6599"/>
          <a:stretch/>
        </p:blipFill>
        <p:spPr>
          <a:xfrm>
            <a:off x="5343388" y="3264677"/>
            <a:ext cx="911900" cy="1807723"/>
          </a:xfrm>
          <a:prstGeom prst="rect">
            <a:avLst/>
          </a:prstGeom>
          <a:noFill/>
          <a:ln>
            <a:noFill/>
          </a:ln>
        </p:spPr>
      </p:pic>
      <p:pic>
        <p:nvPicPr>
          <p:cNvPr id="373" name="Google Shape;373;p23">
            <a:hlinkClick action="ppaction://hlinksldjump" r:id="rId70"/>
          </p:cNvPr>
          <p:cNvPicPr preferRelativeResize="0"/>
          <p:nvPr/>
        </p:nvPicPr>
        <p:blipFill rotWithShape="1">
          <a:blip r:embed="rId71">
            <a:alphaModFix/>
          </a:blip>
          <a:srcRect b="0" l="13677" r="15525" t="0"/>
          <a:stretch/>
        </p:blipFill>
        <p:spPr>
          <a:xfrm>
            <a:off x="105800" y="4438675"/>
            <a:ext cx="605644" cy="741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